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3.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8.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9.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0.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11.xml" ContentType="application/vnd.openxmlformats-officedocument.presentationml.notesSlide+xml"/>
  <Override PartName="/ppt/tags/tag59.xml" ContentType="application/vnd.openxmlformats-officedocument.presentationml.tags+xml"/>
  <Override PartName="/ppt/notesSlides/notesSlide1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3.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notesSlides/notesSlide14.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5.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16.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notesSlides/notesSlide17.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19.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notesSlides/notesSlide20.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notesSlides/notesSlide21.xml" ContentType="application/vnd.openxmlformats-officedocument.presentationml.notesSlide+xml"/>
  <Override PartName="/ppt/charts/chart3.xml" ContentType="application/vnd.openxmlformats-officedocument.drawingml.chart+xml"/>
  <Override PartName="/ppt/tags/tag98.xml" ContentType="application/vnd.openxmlformats-officedocument.presentationml.tags+xml"/>
  <Override PartName="/ppt/tags/tag99.xml" ContentType="application/vnd.openxmlformats-officedocument.presentationml.tags+xml"/>
  <Override PartName="/ppt/notesSlides/notesSlide22.xml" ContentType="application/vnd.openxmlformats-officedocument.presentationml.notesSlide+xml"/>
  <Override PartName="/ppt/charts/chart4.xml" ContentType="application/vnd.openxmlformats-officedocument.drawingml.chart+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7"/>
  </p:notesMasterIdLst>
  <p:handoutMasterIdLst>
    <p:handoutMasterId r:id="rId28"/>
  </p:handoutMasterIdLst>
  <p:sldIdLst>
    <p:sldId id="257" r:id="rId3"/>
    <p:sldId id="258" r:id="rId4"/>
    <p:sldId id="259" r:id="rId5"/>
    <p:sldId id="275" r:id="rId6"/>
    <p:sldId id="276" r:id="rId7"/>
    <p:sldId id="277" r:id="rId8"/>
    <p:sldId id="278" r:id="rId9"/>
    <p:sldId id="261" r:id="rId10"/>
    <p:sldId id="260" r:id="rId11"/>
    <p:sldId id="264" r:id="rId12"/>
    <p:sldId id="267" r:id="rId13"/>
    <p:sldId id="279" r:id="rId14"/>
    <p:sldId id="262" r:id="rId15"/>
    <p:sldId id="266" r:id="rId16"/>
    <p:sldId id="270" r:id="rId17"/>
    <p:sldId id="268" r:id="rId18"/>
    <p:sldId id="269" r:id="rId19"/>
    <p:sldId id="263" r:id="rId20"/>
    <p:sldId id="271" r:id="rId21"/>
    <p:sldId id="272" r:id="rId22"/>
    <p:sldId id="273" r:id="rId23"/>
    <p:sldId id="274" r:id="rId24"/>
    <p:sldId id="280" r:id="rId25"/>
    <p:sldId id="28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BD4"/>
    <a:srgbClr val="CDD5DC"/>
    <a:srgbClr val="DBE0E4"/>
    <a:srgbClr val="F1F2F6"/>
    <a:srgbClr val="D2DAD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50" d="100"/>
          <a:sy n="50" d="100"/>
        </p:scale>
        <p:origin x="-420"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2"/>
            </a:solidFill>
            <a:ln w="25400">
              <a:noFill/>
            </a:ln>
            <a:effectLst/>
          </c:spPr>
          <c:invertIfNegative val="0"/>
          <c:dPt>
            <c:idx val="0"/>
            <c:invertIfNegative val="0"/>
            <c:bubble3D val="0"/>
          </c:dPt>
          <c:dPt>
            <c:idx val="1"/>
            <c:invertIfNegative val="0"/>
            <c:bubble3D val="0"/>
            <c:spPr>
              <a:solidFill>
                <a:schemeClr val="accent2"/>
              </a:solidFill>
              <a:ln w="25400">
                <a:noFill/>
              </a:ln>
              <a:effectLst/>
            </c:spPr>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2014</c:v>
                </c:pt>
              </c:numCache>
            </c:numRef>
          </c:cat>
          <c:val>
            <c:numRef>
              <c:f>Sheet1!$B$2:$B$3</c:f>
              <c:numCache>
                <c:formatCode>General</c:formatCode>
                <c:ptCount val="2"/>
                <c:pt idx="0">
                  <c:v>26.8</c:v>
                </c:pt>
                <c:pt idx="1">
                  <c:v>42.4</c:v>
                </c:pt>
              </c:numCache>
            </c:numRef>
          </c:val>
        </c:ser>
        <c:dLbls>
          <c:showLegendKey val="0"/>
          <c:showVal val="1"/>
          <c:showCatName val="0"/>
          <c:showSerName val="0"/>
          <c:showPercent val="0"/>
          <c:showBubbleSize val="0"/>
        </c:dLbls>
        <c:gapWidth val="100"/>
        <c:overlap val="100"/>
        <c:axId val="602692224"/>
        <c:axId val="655697408"/>
      </c:barChart>
      <c:catAx>
        <c:axId val="602692224"/>
        <c:scaling>
          <c:orientation val="minMax"/>
        </c:scaling>
        <c:delete val="1"/>
        <c:axPos val="l"/>
        <c:numFmt formatCode="General" sourceLinked="1"/>
        <c:majorTickMark val="out"/>
        <c:minorTickMark val="none"/>
        <c:tickLblPos val="nextTo"/>
        <c:crossAx val="655697408"/>
        <c:crosses val="autoZero"/>
        <c:auto val="1"/>
        <c:lblAlgn val="ctr"/>
        <c:lblOffset val="0"/>
        <c:noMultiLvlLbl val="0"/>
      </c:catAx>
      <c:valAx>
        <c:axId val="655697408"/>
        <c:scaling>
          <c:orientation val="minMax"/>
        </c:scaling>
        <c:delete val="1"/>
        <c:axPos val="t"/>
        <c:numFmt formatCode="General" sourceLinked="1"/>
        <c:majorTickMark val="out"/>
        <c:minorTickMark val="none"/>
        <c:tickLblPos val="nextTo"/>
        <c:crossAx val="602692224"/>
        <c:crosses val="max"/>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3"/>
            </a:solidFill>
            <a:ln w="25400">
              <a:noFill/>
            </a:ln>
            <a:effectLst/>
          </c:spPr>
          <c:invertIfNegative val="0"/>
          <c:dPt>
            <c:idx val="0"/>
            <c:invertIfNegative val="0"/>
            <c:bubble3D val="0"/>
          </c:dPt>
          <c:dPt>
            <c:idx val="1"/>
            <c:invertIfNegative val="0"/>
            <c:bubble3D val="0"/>
            <c:spPr>
              <a:solidFill>
                <a:schemeClr val="accent3"/>
              </a:solidFill>
              <a:ln w="25400">
                <a:noFill/>
              </a:ln>
              <a:effectLst/>
            </c:spPr>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2014</c:v>
                </c:pt>
              </c:numCache>
            </c:numRef>
          </c:cat>
          <c:val>
            <c:numRef>
              <c:f>Sheet1!$B$2:$B$3</c:f>
              <c:numCache>
                <c:formatCode>General</c:formatCode>
                <c:ptCount val="2"/>
                <c:pt idx="0">
                  <c:v>26.8</c:v>
                </c:pt>
                <c:pt idx="1">
                  <c:v>42.4</c:v>
                </c:pt>
              </c:numCache>
            </c:numRef>
          </c:val>
        </c:ser>
        <c:dLbls>
          <c:showLegendKey val="0"/>
          <c:showVal val="1"/>
          <c:showCatName val="0"/>
          <c:showSerName val="0"/>
          <c:showPercent val="0"/>
          <c:showBubbleSize val="0"/>
        </c:dLbls>
        <c:gapWidth val="100"/>
        <c:overlap val="100"/>
        <c:axId val="824940416"/>
        <c:axId val="831826176"/>
      </c:barChart>
      <c:catAx>
        <c:axId val="824940416"/>
        <c:scaling>
          <c:orientation val="minMax"/>
        </c:scaling>
        <c:delete val="1"/>
        <c:axPos val="r"/>
        <c:numFmt formatCode="General" sourceLinked="1"/>
        <c:majorTickMark val="out"/>
        <c:minorTickMark val="none"/>
        <c:tickLblPos val="nextTo"/>
        <c:crossAx val="831826176"/>
        <c:crosses val="autoZero"/>
        <c:auto val="1"/>
        <c:lblAlgn val="ctr"/>
        <c:lblOffset val="0"/>
        <c:noMultiLvlLbl val="0"/>
      </c:catAx>
      <c:valAx>
        <c:axId val="831826176"/>
        <c:scaling>
          <c:orientation val="maxMin"/>
        </c:scaling>
        <c:delete val="1"/>
        <c:axPos val="t"/>
        <c:numFmt formatCode="General" sourceLinked="1"/>
        <c:majorTickMark val="out"/>
        <c:minorTickMark val="none"/>
        <c:tickLblPos val="nextTo"/>
        <c:crossAx val="824940416"/>
        <c:crosses val="max"/>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1"/>
              </a:solidFill>
              <a:ln>
                <a:noFill/>
              </a:ln>
              <a:effectLst/>
            </c:spPr>
          </c:dPt>
          <c:dPt>
            <c:idx val="1"/>
            <c:invertIfNegative val="0"/>
            <c:bubble3D val="0"/>
            <c:spPr>
              <a:solidFill>
                <a:schemeClr val="accent1"/>
              </a:solidFill>
              <a:ln>
                <a:noFill/>
              </a:ln>
              <a:effectLst/>
            </c:spPr>
          </c:dPt>
          <c:dPt>
            <c:idx val="2"/>
            <c:invertIfNegative val="0"/>
            <c:bubble3D val="0"/>
            <c:spPr>
              <a:solidFill>
                <a:schemeClr val="accent1"/>
              </a:solidFill>
              <a:ln>
                <a:noFill/>
              </a:ln>
              <a:effectLst/>
            </c:spPr>
          </c:dPt>
          <c:dPt>
            <c:idx val="3"/>
            <c:invertIfNegative val="0"/>
            <c:bubble3D val="0"/>
            <c:spPr>
              <a:solidFill>
                <a:schemeClr val="accent1"/>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bg1"/>
                    </a:solidFill>
                    <a:latin typeface="张海山锐线体简" panose="02000000000000000000" pitchFamily="2" charset="-122"/>
                    <a:ea typeface="张海山锐线体简" panose="02000000000000000000" pitchFamily="2" charset="-122"/>
                    <a:cs typeface="+mn-cs"/>
                  </a:defRPr>
                </a:pPr>
                <a:endParaRPr lang="zh-CN"/>
              </a:p>
            </c:tx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项目1</c:v>
                </c:pt>
                <c:pt idx="1">
                  <c:v>项目2</c:v>
                </c:pt>
                <c:pt idx="2">
                  <c:v>项目3</c:v>
                </c:pt>
                <c:pt idx="3">
                  <c:v>项目4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80"/>
        <c:overlap val="100"/>
        <c:axId val="164732288"/>
        <c:axId val="168252544"/>
      </c:barChart>
      <c:catAx>
        <c:axId val="164732288"/>
        <c:scaling>
          <c:orientation val="minMax"/>
        </c:scaling>
        <c:delete val="0"/>
        <c:axPos val="b"/>
        <c:numFmt formatCode="General" sourceLinked="1"/>
        <c:majorTickMark val="out"/>
        <c:minorTickMark val="none"/>
        <c:tickLblPos val="high"/>
        <c:spPr>
          <a:noFill/>
          <a:ln>
            <a:noFill/>
          </a:ln>
          <a:effectLst/>
        </c:spPr>
        <c:txPr>
          <a:bodyPr rot="-60000000" spcFirstLastPara="1" vertOverflow="ellipsis" vert="horz" wrap="square"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8252544"/>
        <c:crosses val="autoZero"/>
        <c:auto val="1"/>
        <c:lblAlgn val="ctr"/>
        <c:lblOffset val="0"/>
        <c:noMultiLvlLbl val="0"/>
      </c:catAx>
      <c:valAx>
        <c:axId val="168252544"/>
        <c:scaling>
          <c:orientation val="minMax"/>
        </c:scaling>
        <c:delete val="1"/>
        <c:axPos val="l"/>
        <c:numFmt formatCode="General" sourceLinked="1"/>
        <c:majorTickMark val="none"/>
        <c:minorTickMark val="none"/>
        <c:tickLblPos val="nextTo"/>
        <c:crossAx val="16473228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col"/>
        <c:grouping val="stacked"/>
        <c:varyColors val="0"/>
        <c:ser>
          <c:idx val="0"/>
          <c:order val="0"/>
          <c:tx>
            <c:strRef>
              <c:f>Sheet1!$B$1</c:f>
              <c:strCache>
                <c:ptCount val="1"/>
                <c:pt idx="0">
                  <c:v>固定值</c:v>
                </c:pt>
              </c:strCache>
            </c:strRef>
          </c:tx>
          <c:spPr>
            <a:solidFill>
              <a:schemeClr val="accent4">
                <a:shade val="65000"/>
              </a:schemeClr>
            </a:solidFill>
            <a:ln>
              <a:noFill/>
            </a:ln>
            <a:effectLst/>
          </c:spPr>
          <c:invertIfNegative val="0"/>
          <c:dPt>
            <c:idx val="3"/>
            <c:invertIfNegative val="0"/>
            <c:bubble3D val="0"/>
          </c:dPt>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Sheet1!$B$2:$B$11</c:f>
              <c:numCache>
                <c:formatCode>0%</c:formatCode>
                <c:ptCount val="10"/>
                <c:pt idx="0">
                  <c:v>-0.06</c:v>
                </c:pt>
                <c:pt idx="1">
                  <c:v>-0.06</c:v>
                </c:pt>
                <c:pt idx="2">
                  <c:v>-0.06</c:v>
                </c:pt>
                <c:pt idx="3">
                  <c:v>-0.06</c:v>
                </c:pt>
                <c:pt idx="4">
                  <c:v>-0.06</c:v>
                </c:pt>
                <c:pt idx="5">
                  <c:v>-0.06</c:v>
                </c:pt>
                <c:pt idx="6">
                  <c:v>-0.06</c:v>
                </c:pt>
                <c:pt idx="7">
                  <c:v>-0.06</c:v>
                </c:pt>
                <c:pt idx="8">
                  <c:v>-0.06</c:v>
                </c:pt>
                <c:pt idx="9">
                  <c:v>-0.06</c:v>
                </c:pt>
              </c:numCache>
            </c:numRef>
          </c:val>
        </c:ser>
        <c:ser>
          <c:idx val="1"/>
          <c:order val="1"/>
          <c:tx>
            <c:strRef>
              <c:f>Sheet1!$C$1</c:f>
              <c:strCache>
                <c:ptCount val="1"/>
                <c:pt idx="0">
                  <c:v>辅助</c:v>
                </c:pt>
              </c:strCache>
            </c:strRef>
          </c:tx>
          <c:spPr>
            <a:solidFill>
              <a:schemeClr val="bg2"/>
            </a:solidFill>
            <a:ln>
              <a:noFill/>
            </a:ln>
            <a:effectLst>
              <a:outerShdw blurRad="241300" dir="2700000" sx="108000" sy="108000" algn="tl" rotWithShape="0">
                <a:prstClr val="black">
                  <a:alpha val="20000"/>
                </a:prstClr>
              </a:outerShdw>
            </a:effectLst>
          </c:spPr>
          <c:invertIfNegative val="0"/>
          <c:dPt>
            <c:idx val="3"/>
            <c:invertIfNegative val="0"/>
            <c:bubble3D val="0"/>
            <c:spPr>
              <a:solidFill>
                <a:schemeClr val="bg2"/>
              </a:solidFill>
              <a:ln>
                <a:noFill/>
              </a:ln>
              <a:effectLst>
                <a:outerShdw blurRad="241300" dir="2700000" sx="108000" sy="108000" algn="tl" rotWithShape="0">
                  <a:prstClr val="black">
                    <a:alpha val="20000"/>
                  </a:prstClr>
                </a:outerShdw>
              </a:effectLst>
            </c:spPr>
          </c:dPt>
          <c:dLbls>
            <c:dLbl>
              <c:idx val="0"/>
              <c:layout/>
              <c:tx>
                <c:rich>
                  <a:bodyPr/>
                  <a:lstStyle/>
                  <a:p>
                    <a:fld id="{E40A7385-C0EE-438E-A426-49568D72B652}"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
              <c:layout/>
              <c:tx>
                <c:rich>
                  <a:bodyPr/>
                  <a:lstStyle/>
                  <a:p>
                    <a:fld id="{340D3246-DAD7-4FEF-A284-3825B3104A58}"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2"/>
              <c:layout/>
              <c:tx>
                <c:rich>
                  <a:bodyPr/>
                  <a:lstStyle/>
                  <a:p>
                    <a:fld id="{B44C32EF-9935-4D95-A632-4165C2F9EE39}"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3"/>
              <c:layout/>
              <c:tx>
                <c:rich>
                  <a:bodyPr/>
                  <a:lstStyle/>
                  <a:p>
                    <a:fld id="{E6B857C5-7269-426F-A141-790BE133E62A}"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4"/>
              <c:layout/>
              <c:tx>
                <c:rich>
                  <a:bodyPr/>
                  <a:lstStyle/>
                  <a:p>
                    <a:fld id="{56DD2033-584A-47F5-9C67-0446AB40A999}"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5"/>
              <c:layout/>
              <c:tx>
                <c:rich>
                  <a:bodyPr/>
                  <a:lstStyle/>
                  <a:p>
                    <a:fld id="{528F0B7B-23E3-44A2-A153-8B017C5895CF}"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6"/>
              <c:layout/>
              <c:tx>
                <c:rich>
                  <a:bodyPr/>
                  <a:lstStyle/>
                  <a:p>
                    <a:fld id="{B7CB04A3-BAAB-4A4F-B11B-9AF2787AB322}"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7"/>
              <c:layout/>
              <c:tx>
                <c:rich>
                  <a:bodyPr/>
                  <a:lstStyle/>
                  <a:p>
                    <a:fld id="{A51A3158-1FE6-4DB5-83EC-B8D5D3D00169}"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8"/>
              <c:layout/>
              <c:tx>
                <c:rich>
                  <a:bodyPr/>
                  <a:lstStyle/>
                  <a:p>
                    <a:fld id="{24A135F4-7C47-4FE7-A095-1ECC8055A0C0}"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9"/>
              <c:layout/>
              <c:tx>
                <c:rich>
                  <a:bodyPr/>
                  <a:lstStyle/>
                  <a:p>
                    <a:fld id="{6C743D11-5D9C-4C7B-9EC7-8DD3E3CFC827}" type="CELLRANGE">
                      <a:rPr lang="en-US"/>
                      <a:pPr/>
                      <a:t>[CELLRANGE]</a:t>
                    </a:fld>
                    <a:endParaRPr lang="en-US" altLang="zh-CN" b="0" i="0" u="none" strike="noStrike" baseline="0">
                      <a:latin typeface="Arial" panose="020B0604020202020204" pitchFamily="34" charset="0"/>
                      <a:ea typeface="Arial" panose="020B0604020202020204" pitchFamily="34" charset="0"/>
                      <a:cs typeface="+mn-ea"/>
                    </a:endParaRPr>
                  </a:p>
                </c:rich>
              </c:tx>
              <c:dLblPos val="inEnd"/>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spPr>
              <a:noFill/>
              <a:ln>
                <a:noFill/>
              </a:ln>
              <a:effectLst/>
            </c:spPr>
            <c:txPr>
              <a:bodyPr rot="0" spcFirstLastPara="1" vertOverflow="ellipsis" vert="horz" wrap="square" lIns="38100" tIns="19050" rIns="38100" bIns="19050" anchor="ctr" anchorCtr="1">
                <a:spAutoFit/>
              </a:bodyPr>
              <a:lstStyle/>
              <a:p>
                <a:pPr>
                  <a:defRPr lang="zh-CN" sz="1050" b="0" i="0" u="none" strike="noStrike" kern="1200" baseline="0">
                    <a:solidFill>
                      <a:schemeClr val="tx1">
                        <a:lumMod val="65000"/>
                        <a:lumOff val="35000"/>
                      </a:schemeClr>
                    </a:solidFill>
                    <a:latin typeface="张海山锐线体简" panose="02000000000000000000" pitchFamily="2" charset="-122"/>
                    <a:ea typeface="张海山锐线体简" panose="02000000000000000000" pitchFamily="2" charset="-122"/>
                    <a:cs typeface="+mn-cs"/>
                  </a:defRPr>
                </a:pPr>
                <a:endParaRPr lang="zh-CN"/>
              </a:p>
            </c:txPr>
            <c:dLblPos val="inEnd"/>
            <c:showLegendKey val="0"/>
            <c:showVal val="0"/>
            <c:showCatName val="0"/>
            <c:showSerName val="0"/>
            <c:showPercent val="0"/>
            <c:showBubbleSize val="0"/>
            <c:extLst>
              <c:ext xmlns:c15="http://schemas.microsoft.com/office/drawing/2012/chart" uri="{CE6537A1-D6FC-4f65-9D91-7224C49458BB}">
                <c15:layout/>
                <c15:showDataLabelsRange val="1"/>
                <c15:showLeaderLines val="0"/>
                <c15:leaderLines>
                  <c:spPr>
                    <a:ln w="9525" cap="flat" cmpd="sng" algn="ctr">
                      <a:solidFill>
                        <a:schemeClr val="tx1">
                          <a:lumMod val="35000"/>
                          <a:lumOff val="65000"/>
                        </a:schemeClr>
                      </a:solidFill>
                      <a:round/>
                    </a:ln>
                    <a:effectLst/>
                  </c:spPr>
                </c15:leaderLines>
              </c:ext>
            </c:extLst>
          </c:dLbls>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Sheet1!$C$2:$C$11</c:f>
              <c:numCache>
                <c:formatCode>0%</c:formatCode>
                <c:ptCount val="10"/>
                <c:pt idx="0">
                  <c:v>0.34</c:v>
                </c:pt>
                <c:pt idx="1">
                  <c:v>0.49</c:v>
                </c:pt>
                <c:pt idx="2">
                  <c:v>0.24</c:v>
                </c:pt>
                <c:pt idx="3">
                  <c:v>0.69</c:v>
                </c:pt>
                <c:pt idx="4">
                  <c:v>0.49</c:v>
                </c:pt>
                <c:pt idx="5">
                  <c:v>0.34</c:v>
                </c:pt>
                <c:pt idx="6">
                  <c:v>0.28999999999999998</c:v>
                </c:pt>
                <c:pt idx="7">
                  <c:v>0.54</c:v>
                </c:pt>
                <c:pt idx="8">
                  <c:v>0.49</c:v>
                </c:pt>
                <c:pt idx="9">
                  <c:v>0.34</c:v>
                </c:pt>
              </c:numCache>
            </c:numRef>
          </c:val>
          <c:extLst>
            <c:ext xmlns:c15="http://schemas.microsoft.com/office/drawing/2012/chart" uri="{02D57815-91ED-43cb-92C2-25804820EDAC}">
              <c15:datalabelsRange>
                <c15:f>Sheet1!$F$2:$F$11</c15:f>
                <c15:dlblRangeCache>
                  <c:ptCount val="10"/>
                  <c:pt idx="0">
                    <c:v>40%</c:v>
                  </c:pt>
                  <c:pt idx="1">
                    <c:v>55%</c:v>
                  </c:pt>
                  <c:pt idx="2">
                    <c:v>30%</c:v>
                  </c:pt>
                  <c:pt idx="3">
                    <c:v>75%</c:v>
                  </c:pt>
                  <c:pt idx="4">
                    <c:v>55%</c:v>
                  </c:pt>
                  <c:pt idx="5">
                    <c:v>40%</c:v>
                  </c:pt>
                  <c:pt idx="6">
                    <c:v>35%</c:v>
                  </c:pt>
                  <c:pt idx="7">
                    <c:v>60%</c:v>
                  </c:pt>
                  <c:pt idx="8">
                    <c:v>55%</c:v>
                  </c:pt>
                  <c:pt idx="9">
                    <c:v>40%</c:v>
                  </c:pt>
                </c15:dlblRangeCache>
              </c15:datalabelsRange>
            </c:ext>
          </c:extLst>
        </c:ser>
        <c:ser>
          <c:idx val="2"/>
          <c:order val="2"/>
          <c:tx>
            <c:strRef>
              <c:f>Sheet1!$D$1</c:f>
              <c:strCache>
                <c:ptCount val="1"/>
                <c:pt idx="0">
                  <c:v>固定值2</c:v>
                </c:pt>
              </c:strCache>
            </c:strRef>
          </c:tx>
          <c:spPr>
            <a:solidFill>
              <a:schemeClr val="accent4">
                <a:tint val="65000"/>
              </a:schemeClr>
            </a:solidFill>
            <a:ln>
              <a:noFill/>
            </a:ln>
            <a:effectLst/>
          </c:spPr>
          <c:invertIfNegative val="0"/>
          <c:dPt>
            <c:idx val="3"/>
            <c:invertIfNegative val="0"/>
            <c:bubble3D val="0"/>
            <c:spPr>
              <a:solidFill>
                <a:schemeClr val="accent4">
                  <a:tint val="65000"/>
                </a:schemeClr>
              </a:solidFill>
              <a:ln>
                <a:noFill/>
              </a:ln>
              <a:effectLst/>
            </c:spPr>
          </c:dPt>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Sheet1!$D$2:$D$11</c:f>
              <c:numCache>
                <c:formatCode>0%</c:formatCode>
                <c:ptCount val="10"/>
                <c:pt idx="0">
                  <c:v>0.06</c:v>
                </c:pt>
                <c:pt idx="1">
                  <c:v>0.06</c:v>
                </c:pt>
                <c:pt idx="2">
                  <c:v>0.06</c:v>
                </c:pt>
                <c:pt idx="3">
                  <c:v>0.06</c:v>
                </c:pt>
                <c:pt idx="4">
                  <c:v>0.06</c:v>
                </c:pt>
                <c:pt idx="5">
                  <c:v>0.06</c:v>
                </c:pt>
                <c:pt idx="6">
                  <c:v>0.06</c:v>
                </c:pt>
                <c:pt idx="7">
                  <c:v>0.06</c:v>
                </c:pt>
                <c:pt idx="8">
                  <c:v>0.06</c:v>
                </c:pt>
                <c:pt idx="9">
                  <c:v>0.06</c:v>
                </c:pt>
              </c:numCache>
            </c:numRef>
          </c:val>
        </c:ser>
        <c:dLbls>
          <c:showLegendKey val="0"/>
          <c:showVal val="0"/>
          <c:showCatName val="0"/>
          <c:showSerName val="0"/>
          <c:showPercent val="0"/>
          <c:showBubbleSize val="0"/>
        </c:dLbls>
        <c:gapWidth val="160"/>
        <c:overlap val="100"/>
        <c:axId val="169154432"/>
        <c:axId val="169155968"/>
      </c:barChart>
      <c:catAx>
        <c:axId val="169154432"/>
        <c:scaling>
          <c:orientation val="minMax"/>
        </c:scaling>
        <c:delete val="0"/>
        <c:axPos val="b"/>
        <c:numFmt formatCode="General" sourceLinked="1"/>
        <c:majorTickMark val="out"/>
        <c:minorTickMark val="none"/>
        <c:tickLblPos val="nextTo"/>
        <c:spPr>
          <a:noFill/>
          <a:ln w="15875" cap="flat" cmpd="sng" algn="ctr">
            <a:solidFill>
              <a:schemeClr val="bg1">
                <a:lumMod val="85000"/>
                <a:alpha val="40000"/>
              </a:schemeClr>
            </a:solidFill>
            <a:round/>
            <a:headEnd type="oval"/>
            <a:tailEnd type="oval"/>
          </a:ln>
          <a:effectLst/>
        </c:spPr>
        <c:txPr>
          <a:bodyPr rot="-60000000" spcFirstLastPara="1" vertOverflow="ellipsis" vert="horz" wrap="square"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9155968"/>
        <c:crosses val="autoZero"/>
        <c:auto val="0"/>
        <c:lblAlgn val="ctr"/>
        <c:lblOffset val="400"/>
        <c:noMultiLvlLbl val="0"/>
      </c:catAx>
      <c:valAx>
        <c:axId val="169155968"/>
        <c:scaling>
          <c:orientation val="minMax"/>
          <c:max val="1"/>
        </c:scaling>
        <c:delete val="1"/>
        <c:axPos val="l"/>
        <c:numFmt formatCode="0%" sourceLinked="1"/>
        <c:majorTickMark val="out"/>
        <c:minorTickMark val="none"/>
        <c:tickLblPos val="nextTo"/>
        <c:crossAx val="16915443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2020/10/14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9139362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A0A257-40F5-4268-AB9C-E8E1D374A7AA}" type="datetimeFigureOut">
              <a:rPr lang="zh-CN" altLang="en-US" smtClean="0"/>
              <a:t>2020/10/14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0E65DC-276E-4474-A456-A91D5BE4EEDC}" type="slidenum">
              <a:rPr lang="zh-CN" altLang="en-US" smtClean="0"/>
              <a:t>‹#›</a:t>
            </a:fld>
            <a:endParaRPr lang="zh-CN" altLang="en-US"/>
          </a:p>
        </p:txBody>
      </p:sp>
    </p:spTree>
    <p:extLst>
      <p:ext uri="{BB962C8B-B14F-4D97-AF65-F5344CB8AC3E}">
        <p14:creationId xmlns:p14="http://schemas.microsoft.com/office/powerpoint/2010/main" val="154003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C6F69-4DCE-449B-A1E9-42F6AF7DF791}"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0E65DC-276E-4474-A456-A91D5BE4EEDC}"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2">
              <a:alphaModFix amt="5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icture Placeholder 7"/>
          <p:cNvSpPr>
            <a:spLocks noGrp="1"/>
          </p:cNvSpPr>
          <p:nvPr>
            <p:ph type="pic" sz="quarter" idx="13"/>
          </p:nvPr>
        </p:nvSpPr>
        <p:spPr>
          <a:xfrm rot="2654530">
            <a:off x="7734881" y="1161673"/>
            <a:ext cx="2927444" cy="5411096"/>
          </a:xfrm>
          <a:custGeom>
            <a:avLst/>
            <a:gdLst>
              <a:gd name="connsiteX0" fmla="*/ 0 w 2398712"/>
              <a:gd name="connsiteY0" fmla="*/ 0 h 4362450"/>
              <a:gd name="connsiteX1" fmla="*/ 2398712 w 2398712"/>
              <a:gd name="connsiteY1" fmla="*/ 0 h 4362450"/>
              <a:gd name="connsiteX2" fmla="*/ 2398712 w 2398712"/>
              <a:gd name="connsiteY2" fmla="*/ 4362450 h 4362450"/>
              <a:gd name="connsiteX3" fmla="*/ 0 w 2398712"/>
              <a:gd name="connsiteY3" fmla="*/ 4362450 h 4362450"/>
              <a:gd name="connsiteX4" fmla="*/ 0 w 2398712"/>
              <a:gd name="connsiteY4" fmla="*/ 0 h 4362450"/>
              <a:gd name="connsiteX0-1" fmla="*/ 0 w 2485639"/>
              <a:gd name="connsiteY0-2" fmla="*/ 0 h 4410750"/>
              <a:gd name="connsiteX1-3" fmla="*/ 2485639 w 2485639"/>
              <a:gd name="connsiteY1-4" fmla="*/ 48300 h 4410750"/>
              <a:gd name="connsiteX2-5" fmla="*/ 2485639 w 2485639"/>
              <a:gd name="connsiteY2-6" fmla="*/ 4410750 h 4410750"/>
              <a:gd name="connsiteX3-7" fmla="*/ 86927 w 2485639"/>
              <a:gd name="connsiteY3-8" fmla="*/ 4410750 h 4410750"/>
              <a:gd name="connsiteX4-9" fmla="*/ 0 w 2485639"/>
              <a:gd name="connsiteY4-10" fmla="*/ 0 h 4410750"/>
              <a:gd name="connsiteX0-11" fmla="*/ 0 w 2451521"/>
              <a:gd name="connsiteY0-12" fmla="*/ 0 h 4443978"/>
              <a:gd name="connsiteX1-13" fmla="*/ 2451521 w 2451521"/>
              <a:gd name="connsiteY1-14" fmla="*/ 81528 h 4443978"/>
              <a:gd name="connsiteX2-15" fmla="*/ 2451521 w 2451521"/>
              <a:gd name="connsiteY2-16" fmla="*/ 4443978 h 4443978"/>
              <a:gd name="connsiteX3-17" fmla="*/ 52809 w 2451521"/>
              <a:gd name="connsiteY3-18" fmla="*/ 4443978 h 4443978"/>
              <a:gd name="connsiteX4-19" fmla="*/ 0 w 2451521"/>
              <a:gd name="connsiteY4-20" fmla="*/ 0 h 4443978"/>
              <a:gd name="connsiteX0-21" fmla="*/ 0 w 2444163"/>
              <a:gd name="connsiteY0-22" fmla="*/ 0 h 4491031"/>
              <a:gd name="connsiteX1-23" fmla="*/ 2444163 w 2444163"/>
              <a:gd name="connsiteY1-24" fmla="*/ 128581 h 4491031"/>
              <a:gd name="connsiteX2-25" fmla="*/ 2444163 w 2444163"/>
              <a:gd name="connsiteY2-26" fmla="*/ 4491031 h 4491031"/>
              <a:gd name="connsiteX3-27" fmla="*/ 45451 w 2444163"/>
              <a:gd name="connsiteY3-28" fmla="*/ 4491031 h 4491031"/>
              <a:gd name="connsiteX4-29" fmla="*/ 0 w 2444163"/>
              <a:gd name="connsiteY4-30" fmla="*/ 0 h 4491031"/>
              <a:gd name="connsiteX0-31" fmla="*/ 0 w 2476856"/>
              <a:gd name="connsiteY0-32" fmla="*/ 0 h 4565557"/>
              <a:gd name="connsiteX1-33" fmla="*/ 2476856 w 2476856"/>
              <a:gd name="connsiteY1-34" fmla="*/ 203107 h 4565557"/>
              <a:gd name="connsiteX2-35" fmla="*/ 2476856 w 2476856"/>
              <a:gd name="connsiteY2-36" fmla="*/ 4565557 h 4565557"/>
              <a:gd name="connsiteX3-37" fmla="*/ 78144 w 2476856"/>
              <a:gd name="connsiteY3-38" fmla="*/ 4565557 h 4565557"/>
              <a:gd name="connsiteX4-39" fmla="*/ 0 w 2476856"/>
              <a:gd name="connsiteY4-40" fmla="*/ 0 h 4565557"/>
              <a:gd name="connsiteX0-41" fmla="*/ 0 w 2436983"/>
              <a:gd name="connsiteY0-42" fmla="*/ 0 h 4524615"/>
              <a:gd name="connsiteX1-43" fmla="*/ 2436983 w 2436983"/>
              <a:gd name="connsiteY1-44" fmla="*/ 162165 h 4524615"/>
              <a:gd name="connsiteX2-45" fmla="*/ 2436983 w 2436983"/>
              <a:gd name="connsiteY2-46" fmla="*/ 4524615 h 4524615"/>
              <a:gd name="connsiteX3-47" fmla="*/ 38271 w 2436983"/>
              <a:gd name="connsiteY3-48" fmla="*/ 4524615 h 4524615"/>
              <a:gd name="connsiteX4-49" fmla="*/ 0 w 2436983"/>
              <a:gd name="connsiteY4-50" fmla="*/ 0 h 4524615"/>
              <a:gd name="connsiteX0-51" fmla="*/ 0 w 2430694"/>
              <a:gd name="connsiteY0-52" fmla="*/ 0 h 4490853"/>
              <a:gd name="connsiteX1-53" fmla="*/ 2430694 w 2430694"/>
              <a:gd name="connsiteY1-54" fmla="*/ 128403 h 4490853"/>
              <a:gd name="connsiteX2-55" fmla="*/ 2430694 w 2430694"/>
              <a:gd name="connsiteY2-56" fmla="*/ 4490853 h 4490853"/>
              <a:gd name="connsiteX3-57" fmla="*/ 31982 w 2430694"/>
              <a:gd name="connsiteY3-58" fmla="*/ 4490853 h 4490853"/>
              <a:gd name="connsiteX4-59" fmla="*/ 0 w 2430694"/>
              <a:gd name="connsiteY4-60" fmla="*/ 0 h 4490853"/>
              <a:gd name="connsiteX0-61" fmla="*/ 0 w 2465169"/>
              <a:gd name="connsiteY0-62" fmla="*/ 0 h 4490853"/>
              <a:gd name="connsiteX1-63" fmla="*/ 2465169 w 2465169"/>
              <a:gd name="connsiteY1-64" fmla="*/ 68237 h 4490853"/>
              <a:gd name="connsiteX2-65" fmla="*/ 2430694 w 2465169"/>
              <a:gd name="connsiteY2-66" fmla="*/ 4490853 h 4490853"/>
              <a:gd name="connsiteX3-67" fmla="*/ 31982 w 2465169"/>
              <a:gd name="connsiteY3-68" fmla="*/ 4490853 h 4490853"/>
              <a:gd name="connsiteX4-69" fmla="*/ 0 w 2465169"/>
              <a:gd name="connsiteY4-70" fmla="*/ 0 h 4490853"/>
              <a:gd name="connsiteX0-71" fmla="*/ 0 w 2533228"/>
              <a:gd name="connsiteY0-72" fmla="*/ 0 h 4490853"/>
              <a:gd name="connsiteX1-73" fmla="*/ 2533228 w 2533228"/>
              <a:gd name="connsiteY1-74" fmla="*/ 15251 h 4490853"/>
              <a:gd name="connsiteX2-75" fmla="*/ 2430694 w 2533228"/>
              <a:gd name="connsiteY2-76" fmla="*/ 4490853 h 4490853"/>
              <a:gd name="connsiteX3-77" fmla="*/ 31982 w 2533228"/>
              <a:gd name="connsiteY3-78" fmla="*/ 4490853 h 4490853"/>
              <a:gd name="connsiteX4-79" fmla="*/ 0 w 2533228"/>
              <a:gd name="connsiteY4-80" fmla="*/ 0 h 4490853"/>
              <a:gd name="connsiteX0-81" fmla="*/ 0 w 2682102"/>
              <a:gd name="connsiteY0-82" fmla="*/ 36666 h 4527519"/>
              <a:gd name="connsiteX1-83" fmla="*/ 2682102 w 2682102"/>
              <a:gd name="connsiteY1-84" fmla="*/ 0 h 4527519"/>
              <a:gd name="connsiteX2-85" fmla="*/ 2430694 w 2682102"/>
              <a:gd name="connsiteY2-86" fmla="*/ 4527519 h 4527519"/>
              <a:gd name="connsiteX3-87" fmla="*/ 31982 w 2682102"/>
              <a:gd name="connsiteY3-88" fmla="*/ 4527519 h 4527519"/>
              <a:gd name="connsiteX4-89" fmla="*/ 0 w 2682102"/>
              <a:gd name="connsiteY4-90" fmla="*/ 36666 h 4527519"/>
              <a:gd name="connsiteX0-91" fmla="*/ 0 w 2743337"/>
              <a:gd name="connsiteY0-92" fmla="*/ 83007 h 4573860"/>
              <a:gd name="connsiteX1-93" fmla="*/ 2743337 w 2743337"/>
              <a:gd name="connsiteY1-94" fmla="*/ 0 h 4573860"/>
              <a:gd name="connsiteX2-95" fmla="*/ 2430694 w 2743337"/>
              <a:gd name="connsiteY2-96" fmla="*/ 4573860 h 4573860"/>
              <a:gd name="connsiteX3-97" fmla="*/ 31982 w 2743337"/>
              <a:gd name="connsiteY3-98" fmla="*/ 4573860 h 4573860"/>
              <a:gd name="connsiteX4-99" fmla="*/ 0 w 2743337"/>
              <a:gd name="connsiteY4-100" fmla="*/ 83007 h 4573860"/>
              <a:gd name="connsiteX0-101" fmla="*/ 0 w 2742624"/>
              <a:gd name="connsiteY0-102" fmla="*/ 29130 h 4519983"/>
              <a:gd name="connsiteX1-103" fmla="*/ 2742624 w 2742624"/>
              <a:gd name="connsiteY1-104" fmla="*/ 0 h 4519983"/>
              <a:gd name="connsiteX2-105" fmla="*/ 2430694 w 2742624"/>
              <a:gd name="connsiteY2-106" fmla="*/ 4519983 h 4519983"/>
              <a:gd name="connsiteX3-107" fmla="*/ 31982 w 2742624"/>
              <a:gd name="connsiteY3-108" fmla="*/ 4519983 h 4519983"/>
              <a:gd name="connsiteX4-109" fmla="*/ 0 w 2742624"/>
              <a:gd name="connsiteY4-110" fmla="*/ 29130 h 4519983"/>
              <a:gd name="connsiteX0-111" fmla="*/ 0 w 2789143"/>
              <a:gd name="connsiteY0-112" fmla="*/ 0 h 4538619"/>
              <a:gd name="connsiteX1-113" fmla="*/ 2789143 w 2789143"/>
              <a:gd name="connsiteY1-114" fmla="*/ 18636 h 4538619"/>
              <a:gd name="connsiteX2-115" fmla="*/ 2477213 w 2789143"/>
              <a:gd name="connsiteY2-116" fmla="*/ 4538619 h 4538619"/>
              <a:gd name="connsiteX3-117" fmla="*/ 78501 w 2789143"/>
              <a:gd name="connsiteY3-118" fmla="*/ 4538619 h 4538619"/>
              <a:gd name="connsiteX4-119" fmla="*/ 0 w 2789143"/>
              <a:gd name="connsiteY4-120" fmla="*/ 0 h 4538619"/>
              <a:gd name="connsiteX0-121" fmla="*/ 0 w 2768136"/>
              <a:gd name="connsiteY0-122" fmla="*/ 0 h 4598963"/>
              <a:gd name="connsiteX1-123" fmla="*/ 2768136 w 2768136"/>
              <a:gd name="connsiteY1-124" fmla="*/ 78980 h 4598963"/>
              <a:gd name="connsiteX2-125" fmla="*/ 2456206 w 2768136"/>
              <a:gd name="connsiteY2-126" fmla="*/ 4598963 h 4598963"/>
              <a:gd name="connsiteX3-127" fmla="*/ 57494 w 2768136"/>
              <a:gd name="connsiteY3-128" fmla="*/ 4598963 h 4598963"/>
              <a:gd name="connsiteX4-129" fmla="*/ 0 w 2768136"/>
              <a:gd name="connsiteY4-130" fmla="*/ 0 h 4598963"/>
              <a:gd name="connsiteX0-131" fmla="*/ 0 w 2795431"/>
              <a:gd name="connsiteY0-132" fmla="*/ 0 h 4572381"/>
              <a:gd name="connsiteX1-133" fmla="*/ 2795431 w 2795431"/>
              <a:gd name="connsiteY1-134" fmla="*/ 52398 h 4572381"/>
              <a:gd name="connsiteX2-135" fmla="*/ 2483501 w 2795431"/>
              <a:gd name="connsiteY2-136" fmla="*/ 4572381 h 4572381"/>
              <a:gd name="connsiteX3-137" fmla="*/ 84789 w 2795431"/>
              <a:gd name="connsiteY3-138" fmla="*/ 4572381 h 4572381"/>
              <a:gd name="connsiteX4-139" fmla="*/ 0 w 2795431"/>
              <a:gd name="connsiteY4-140" fmla="*/ 0 h 4572381"/>
              <a:gd name="connsiteX0-141" fmla="*/ 0 w 2815189"/>
              <a:gd name="connsiteY0-142" fmla="*/ 0 h 4606322"/>
              <a:gd name="connsiteX1-143" fmla="*/ 2815189 w 2815189"/>
              <a:gd name="connsiteY1-144" fmla="*/ 86339 h 4606322"/>
              <a:gd name="connsiteX2-145" fmla="*/ 2503259 w 2815189"/>
              <a:gd name="connsiteY2-146" fmla="*/ 4606322 h 4606322"/>
              <a:gd name="connsiteX3-147" fmla="*/ 104547 w 2815189"/>
              <a:gd name="connsiteY3-148" fmla="*/ 4606322 h 4606322"/>
              <a:gd name="connsiteX4-149" fmla="*/ 0 w 2815189"/>
              <a:gd name="connsiteY4-150" fmla="*/ 0 h 4606322"/>
              <a:gd name="connsiteX0-151" fmla="*/ 0 w 2808543"/>
              <a:gd name="connsiteY0-152" fmla="*/ 0 h 4606322"/>
              <a:gd name="connsiteX1-153" fmla="*/ 2808543 w 2808543"/>
              <a:gd name="connsiteY1-154" fmla="*/ 79515 h 4606322"/>
              <a:gd name="connsiteX2-155" fmla="*/ 2503259 w 2808543"/>
              <a:gd name="connsiteY2-156" fmla="*/ 4606322 h 4606322"/>
              <a:gd name="connsiteX3-157" fmla="*/ 104547 w 2808543"/>
              <a:gd name="connsiteY3-158" fmla="*/ 4606322 h 4606322"/>
              <a:gd name="connsiteX4-159" fmla="*/ 0 w 2808543"/>
              <a:gd name="connsiteY4-160" fmla="*/ 0 h 4606322"/>
              <a:gd name="connsiteX0-161" fmla="*/ 0 w 2808543"/>
              <a:gd name="connsiteY0-162" fmla="*/ 0 h 5305830"/>
              <a:gd name="connsiteX1-163" fmla="*/ 2808543 w 2808543"/>
              <a:gd name="connsiteY1-164" fmla="*/ 79515 h 5305830"/>
              <a:gd name="connsiteX2-165" fmla="*/ 2503259 w 2808543"/>
              <a:gd name="connsiteY2-166" fmla="*/ 4606322 h 5305830"/>
              <a:gd name="connsiteX3-167" fmla="*/ 27937 w 2808543"/>
              <a:gd name="connsiteY3-168" fmla="*/ 5305830 h 5305830"/>
              <a:gd name="connsiteX4-169" fmla="*/ 0 w 2808543"/>
              <a:gd name="connsiteY4-170" fmla="*/ 0 h 5305830"/>
              <a:gd name="connsiteX0-171" fmla="*/ 73170 w 2881713"/>
              <a:gd name="connsiteY0-172" fmla="*/ 0 h 5311228"/>
              <a:gd name="connsiteX1-173" fmla="*/ 2881713 w 2881713"/>
              <a:gd name="connsiteY1-174" fmla="*/ 79515 h 5311228"/>
              <a:gd name="connsiteX2-175" fmla="*/ 2576429 w 2881713"/>
              <a:gd name="connsiteY2-176" fmla="*/ 4606322 h 5311228"/>
              <a:gd name="connsiteX3-177" fmla="*/ 0 w 2881713"/>
              <a:gd name="connsiteY3-178" fmla="*/ 5311228 h 5311228"/>
              <a:gd name="connsiteX4-179" fmla="*/ 73170 w 2881713"/>
              <a:gd name="connsiteY4-180" fmla="*/ 0 h 5311228"/>
              <a:gd name="connsiteX0-181" fmla="*/ 100465 w 2909008"/>
              <a:gd name="connsiteY0-182" fmla="*/ 0 h 5337810"/>
              <a:gd name="connsiteX1-183" fmla="*/ 2909008 w 2909008"/>
              <a:gd name="connsiteY1-184" fmla="*/ 79515 h 5337810"/>
              <a:gd name="connsiteX2-185" fmla="*/ 2603724 w 2909008"/>
              <a:gd name="connsiteY2-186" fmla="*/ 4606322 h 5337810"/>
              <a:gd name="connsiteX3-187" fmla="*/ 0 w 2909008"/>
              <a:gd name="connsiteY3-188" fmla="*/ 5337810 h 5337810"/>
              <a:gd name="connsiteX4-189" fmla="*/ 100465 w 2909008"/>
              <a:gd name="connsiteY4-190" fmla="*/ 0 h 5337810"/>
              <a:gd name="connsiteX0-191" fmla="*/ 100465 w 2909008"/>
              <a:gd name="connsiteY0-192" fmla="*/ 0 h 5337810"/>
              <a:gd name="connsiteX1-193" fmla="*/ 2909008 w 2909008"/>
              <a:gd name="connsiteY1-194" fmla="*/ 79515 h 5337810"/>
              <a:gd name="connsiteX2-195" fmla="*/ 2783331 w 2909008"/>
              <a:gd name="connsiteY2-196" fmla="*/ 4777092 h 5337810"/>
              <a:gd name="connsiteX3-197" fmla="*/ 0 w 2909008"/>
              <a:gd name="connsiteY3-198" fmla="*/ 5337810 h 5337810"/>
              <a:gd name="connsiteX4-199" fmla="*/ 100465 w 2909008"/>
              <a:gd name="connsiteY4-200" fmla="*/ 0 h 5337810"/>
              <a:gd name="connsiteX0-201" fmla="*/ 100465 w 3135722"/>
              <a:gd name="connsiteY0-202" fmla="*/ 0 h 5337810"/>
              <a:gd name="connsiteX1-203" fmla="*/ 2909008 w 3135722"/>
              <a:gd name="connsiteY1-204" fmla="*/ 79515 h 5337810"/>
              <a:gd name="connsiteX2-205" fmla="*/ 3135722 w 3135722"/>
              <a:gd name="connsiteY2-206" fmla="*/ 5125278 h 5337810"/>
              <a:gd name="connsiteX3-207" fmla="*/ 0 w 3135722"/>
              <a:gd name="connsiteY3-208" fmla="*/ 5337810 h 5337810"/>
              <a:gd name="connsiteX4-209" fmla="*/ 100465 w 3135722"/>
              <a:gd name="connsiteY4-210" fmla="*/ 0 h 5337810"/>
              <a:gd name="connsiteX0-211" fmla="*/ 100465 w 3052412"/>
              <a:gd name="connsiteY0-212" fmla="*/ 0 h 5337810"/>
              <a:gd name="connsiteX1-213" fmla="*/ 2909008 w 3052412"/>
              <a:gd name="connsiteY1-214" fmla="*/ 79515 h 5337810"/>
              <a:gd name="connsiteX2-215" fmla="*/ 3052412 w 3052412"/>
              <a:gd name="connsiteY2-216" fmla="*/ 5312778 h 5337810"/>
              <a:gd name="connsiteX3-217" fmla="*/ 0 w 3052412"/>
              <a:gd name="connsiteY3-218" fmla="*/ 5337810 h 5337810"/>
              <a:gd name="connsiteX4-219" fmla="*/ 100465 w 3052412"/>
              <a:gd name="connsiteY4-220" fmla="*/ 0 h 5337810"/>
              <a:gd name="connsiteX0-221" fmla="*/ 100465 w 2932436"/>
              <a:gd name="connsiteY0-222" fmla="*/ 0 h 5337810"/>
              <a:gd name="connsiteX1-223" fmla="*/ 2909008 w 2932436"/>
              <a:gd name="connsiteY1-224" fmla="*/ 79515 h 5337810"/>
              <a:gd name="connsiteX2-225" fmla="*/ 2932436 w 2932436"/>
              <a:gd name="connsiteY2-226" fmla="*/ 5216890 h 5337810"/>
              <a:gd name="connsiteX3-227" fmla="*/ 0 w 2932436"/>
              <a:gd name="connsiteY3-228" fmla="*/ 5337810 h 5337810"/>
              <a:gd name="connsiteX4-229" fmla="*/ 100465 w 2932436"/>
              <a:gd name="connsiteY4-230" fmla="*/ 0 h 5337810"/>
              <a:gd name="connsiteX0-231" fmla="*/ 100465 w 2909008"/>
              <a:gd name="connsiteY0-232" fmla="*/ 0 h 5337810"/>
              <a:gd name="connsiteX1-233" fmla="*/ 2909008 w 2909008"/>
              <a:gd name="connsiteY1-234" fmla="*/ 79515 h 5337810"/>
              <a:gd name="connsiteX2-235" fmla="*/ 2850374 w 2909008"/>
              <a:gd name="connsiteY2-236" fmla="*/ 5310105 h 5337810"/>
              <a:gd name="connsiteX3-237" fmla="*/ 0 w 2909008"/>
              <a:gd name="connsiteY3-238" fmla="*/ 5337810 h 5337810"/>
              <a:gd name="connsiteX4-239" fmla="*/ 100465 w 2909008"/>
              <a:gd name="connsiteY4-240" fmla="*/ 0 h 5337810"/>
              <a:gd name="connsiteX0-241" fmla="*/ 100465 w 2909008"/>
              <a:gd name="connsiteY0-242" fmla="*/ 0 h 5356623"/>
              <a:gd name="connsiteX1-243" fmla="*/ 2909008 w 2909008"/>
              <a:gd name="connsiteY1-244" fmla="*/ 79515 h 5356623"/>
              <a:gd name="connsiteX2-245" fmla="*/ 2802608 w 2909008"/>
              <a:gd name="connsiteY2-246" fmla="*/ 5356623 h 5356623"/>
              <a:gd name="connsiteX3-247" fmla="*/ 0 w 2909008"/>
              <a:gd name="connsiteY3-248" fmla="*/ 5337810 h 5356623"/>
              <a:gd name="connsiteX4-249" fmla="*/ 100465 w 2909008"/>
              <a:gd name="connsiteY4-250" fmla="*/ 0 h 5356623"/>
              <a:gd name="connsiteX0-251" fmla="*/ 100465 w 2909008"/>
              <a:gd name="connsiteY0-252" fmla="*/ 0 h 5343688"/>
              <a:gd name="connsiteX1-253" fmla="*/ 2909008 w 2909008"/>
              <a:gd name="connsiteY1-254" fmla="*/ 79515 h 5343688"/>
              <a:gd name="connsiteX2-255" fmla="*/ 2843194 w 2909008"/>
              <a:gd name="connsiteY2-256" fmla="*/ 5343688 h 5343688"/>
              <a:gd name="connsiteX3-257" fmla="*/ 0 w 2909008"/>
              <a:gd name="connsiteY3-258" fmla="*/ 5337810 h 5343688"/>
              <a:gd name="connsiteX4-259" fmla="*/ 100465 w 2909008"/>
              <a:gd name="connsiteY4-260" fmla="*/ 0 h 5343688"/>
              <a:gd name="connsiteX0-261" fmla="*/ 100465 w 2909008"/>
              <a:gd name="connsiteY0-262" fmla="*/ 0 h 5363625"/>
              <a:gd name="connsiteX1-263" fmla="*/ 2909008 w 2909008"/>
              <a:gd name="connsiteY1-264" fmla="*/ 79515 h 5363625"/>
              <a:gd name="connsiteX2-265" fmla="*/ 2822723 w 2909008"/>
              <a:gd name="connsiteY2-266" fmla="*/ 5363625 h 5363625"/>
              <a:gd name="connsiteX3-267" fmla="*/ 0 w 2909008"/>
              <a:gd name="connsiteY3-268" fmla="*/ 5337810 h 5363625"/>
              <a:gd name="connsiteX4-269" fmla="*/ 100465 w 2909008"/>
              <a:gd name="connsiteY4-270" fmla="*/ 0 h 5363625"/>
              <a:gd name="connsiteX0-271" fmla="*/ 100465 w 2909008"/>
              <a:gd name="connsiteY0-272" fmla="*/ 0 h 5383919"/>
              <a:gd name="connsiteX1-273" fmla="*/ 2909008 w 2909008"/>
              <a:gd name="connsiteY1-274" fmla="*/ 79515 h 5383919"/>
              <a:gd name="connsiteX2-275" fmla="*/ 2829191 w 2909008"/>
              <a:gd name="connsiteY2-276" fmla="*/ 5383919 h 5383919"/>
              <a:gd name="connsiteX3-277" fmla="*/ 0 w 2909008"/>
              <a:gd name="connsiteY3-278" fmla="*/ 5337810 h 5383919"/>
              <a:gd name="connsiteX4-279" fmla="*/ 100465 w 2909008"/>
              <a:gd name="connsiteY4-280" fmla="*/ 0 h 5383919"/>
              <a:gd name="connsiteX0-281" fmla="*/ 100465 w 2927206"/>
              <a:gd name="connsiteY0-282" fmla="*/ 0 h 5383919"/>
              <a:gd name="connsiteX1-283" fmla="*/ 2927206 w 2927206"/>
              <a:gd name="connsiteY1-284" fmla="*/ 61793 h 5383919"/>
              <a:gd name="connsiteX2-285" fmla="*/ 2829191 w 2927206"/>
              <a:gd name="connsiteY2-286" fmla="*/ 5383919 h 5383919"/>
              <a:gd name="connsiteX3-287" fmla="*/ 0 w 2927206"/>
              <a:gd name="connsiteY3-288" fmla="*/ 5337810 h 5383919"/>
              <a:gd name="connsiteX4-289" fmla="*/ 100465 w 2927206"/>
              <a:gd name="connsiteY4-290" fmla="*/ 0 h 5383919"/>
              <a:gd name="connsiteX0-291" fmla="*/ 100465 w 2927444"/>
              <a:gd name="connsiteY0-292" fmla="*/ 0 h 5383919"/>
              <a:gd name="connsiteX1-293" fmla="*/ 2927444 w 2927444"/>
              <a:gd name="connsiteY1-294" fmla="*/ 43834 h 5383919"/>
              <a:gd name="connsiteX2-295" fmla="*/ 2829191 w 2927444"/>
              <a:gd name="connsiteY2-296" fmla="*/ 5383919 h 5383919"/>
              <a:gd name="connsiteX3-297" fmla="*/ 0 w 2927444"/>
              <a:gd name="connsiteY3-298" fmla="*/ 5337810 h 5383919"/>
              <a:gd name="connsiteX4-299" fmla="*/ 100465 w 2927444"/>
              <a:gd name="connsiteY4-300" fmla="*/ 0 h 5383919"/>
              <a:gd name="connsiteX0-301" fmla="*/ 55924 w 2927444"/>
              <a:gd name="connsiteY0-302" fmla="*/ 0 h 5411452"/>
              <a:gd name="connsiteX1-303" fmla="*/ 2927444 w 2927444"/>
              <a:gd name="connsiteY1-304" fmla="*/ 71367 h 5411452"/>
              <a:gd name="connsiteX2-305" fmla="*/ 2829191 w 2927444"/>
              <a:gd name="connsiteY2-306" fmla="*/ 5411452 h 5411452"/>
              <a:gd name="connsiteX3-307" fmla="*/ 0 w 2927444"/>
              <a:gd name="connsiteY3-308" fmla="*/ 5365343 h 5411452"/>
              <a:gd name="connsiteX4-309" fmla="*/ 55924 w 2927444"/>
              <a:gd name="connsiteY4-310" fmla="*/ 0 h 5411452"/>
              <a:gd name="connsiteX0-311" fmla="*/ 55924 w 2927444"/>
              <a:gd name="connsiteY0-312" fmla="*/ 0 h 5411452"/>
              <a:gd name="connsiteX1-313" fmla="*/ 2927444 w 2927444"/>
              <a:gd name="connsiteY1-314" fmla="*/ 71367 h 5411452"/>
              <a:gd name="connsiteX2-315" fmla="*/ 2829191 w 2927444"/>
              <a:gd name="connsiteY2-316" fmla="*/ 5411452 h 5411452"/>
              <a:gd name="connsiteX3-317" fmla="*/ 0 w 2927444"/>
              <a:gd name="connsiteY3-318" fmla="*/ 5365343 h 5411452"/>
              <a:gd name="connsiteX4-319" fmla="*/ 55924 w 2927444"/>
              <a:gd name="connsiteY4-320" fmla="*/ 0 h 5411452"/>
              <a:gd name="connsiteX0-321" fmla="*/ 55924 w 2927444"/>
              <a:gd name="connsiteY0-322" fmla="*/ 0 h 5411096"/>
              <a:gd name="connsiteX1-323" fmla="*/ 2927444 w 2927444"/>
              <a:gd name="connsiteY1-324" fmla="*/ 71367 h 5411096"/>
              <a:gd name="connsiteX2-325" fmla="*/ 2802252 w 2927444"/>
              <a:gd name="connsiteY2-326" fmla="*/ 5411096 h 5411096"/>
              <a:gd name="connsiteX3-327" fmla="*/ 0 w 2927444"/>
              <a:gd name="connsiteY3-328" fmla="*/ 5365343 h 5411096"/>
              <a:gd name="connsiteX4-329" fmla="*/ 55924 w 2927444"/>
              <a:gd name="connsiteY4-330" fmla="*/ 0 h 541109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27444" h="5411096">
                <a:moveTo>
                  <a:pt x="55924" y="0"/>
                </a:moveTo>
                <a:lnTo>
                  <a:pt x="2927444" y="71367"/>
                </a:lnTo>
                <a:lnTo>
                  <a:pt x="2802252" y="5411096"/>
                </a:lnTo>
                <a:lnTo>
                  <a:pt x="0" y="5365343"/>
                </a:lnTo>
                <a:lnTo>
                  <a:pt x="55924" y="0"/>
                </a:lnTo>
                <a:close/>
              </a:path>
            </a:pathLst>
          </a:custGeom>
          <a:solidFill>
            <a:schemeClr val="bg1">
              <a:lumMod val="75000"/>
            </a:schemeClr>
          </a:solidFill>
          <a:scene3d>
            <a:camera prst="isometricRightUp"/>
            <a:lightRig rig="threePt" dir="t"/>
          </a:scene3d>
        </p:spPr>
        <p:txBody>
          <a:bodyPr/>
          <a:lstStyle>
            <a:lvl1pPr marL="0" indent="0" algn="ctr">
              <a:buNone/>
              <a:defRPr>
                <a:solidFill>
                  <a:schemeClr val="tx1">
                    <a:lumMod val="50000"/>
                    <a:lumOff val="50000"/>
                  </a:schemeClr>
                </a:solidFill>
              </a:defRPr>
            </a:lvl1pPr>
          </a:lstStyle>
          <a:p>
            <a:endParaRPr lang="id-ID"/>
          </a:p>
        </p:txBody>
      </p:sp>
      <p:sp>
        <p:nvSpPr>
          <p:cNvPr id="4" name="Picture Placeholder 7"/>
          <p:cNvSpPr>
            <a:spLocks noGrp="1"/>
          </p:cNvSpPr>
          <p:nvPr>
            <p:ph type="pic" sz="quarter" idx="12"/>
          </p:nvPr>
        </p:nvSpPr>
        <p:spPr>
          <a:xfrm rot="2654530">
            <a:off x="5317705" y="1171149"/>
            <a:ext cx="2927444" cy="5411452"/>
          </a:xfrm>
          <a:custGeom>
            <a:avLst/>
            <a:gdLst>
              <a:gd name="connsiteX0" fmla="*/ 0 w 2398712"/>
              <a:gd name="connsiteY0" fmla="*/ 0 h 4362450"/>
              <a:gd name="connsiteX1" fmla="*/ 2398712 w 2398712"/>
              <a:gd name="connsiteY1" fmla="*/ 0 h 4362450"/>
              <a:gd name="connsiteX2" fmla="*/ 2398712 w 2398712"/>
              <a:gd name="connsiteY2" fmla="*/ 4362450 h 4362450"/>
              <a:gd name="connsiteX3" fmla="*/ 0 w 2398712"/>
              <a:gd name="connsiteY3" fmla="*/ 4362450 h 4362450"/>
              <a:gd name="connsiteX4" fmla="*/ 0 w 2398712"/>
              <a:gd name="connsiteY4" fmla="*/ 0 h 4362450"/>
              <a:gd name="connsiteX0-1" fmla="*/ 0 w 2485639"/>
              <a:gd name="connsiteY0-2" fmla="*/ 0 h 4410750"/>
              <a:gd name="connsiteX1-3" fmla="*/ 2485639 w 2485639"/>
              <a:gd name="connsiteY1-4" fmla="*/ 48300 h 4410750"/>
              <a:gd name="connsiteX2-5" fmla="*/ 2485639 w 2485639"/>
              <a:gd name="connsiteY2-6" fmla="*/ 4410750 h 4410750"/>
              <a:gd name="connsiteX3-7" fmla="*/ 86927 w 2485639"/>
              <a:gd name="connsiteY3-8" fmla="*/ 4410750 h 4410750"/>
              <a:gd name="connsiteX4-9" fmla="*/ 0 w 2485639"/>
              <a:gd name="connsiteY4-10" fmla="*/ 0 h 4410750"/>
              <a:gd name="connsiteX0-11" fmla="*/ 0 w 2451521"/>
              <a:gd name="connsiteY0-12" fmla="*/ 0 h 4443978"/>
              <a:gd name="connsiteX1-13" fmla="*/ 2451521 w 2451521"/>
              <a:gd name="connsiteY1-14" fmla="*/ 81528 h 4443978"/>
              <a:gd name="connsiteX2-15" fmla="*/ 2451521 w 2451521"/>
              <a:gd name="connsiteY2-16" fmla="*/ 4443978 h 4443978"/>
              <a:gd name="connsiteX3-17" fmla="*/ 52809 w 2451521"/>
              <a:gd name="connsiteY3-18" fmla="*/ 4443978 h 4443978"/>
              <a:gd name="connsiteX4-19" fmla="*/ 0 w 2451521"/>
              <a:gd name="connsiteY4-20" fmla="*/ 0 h 4443978"/>
              <a:gd name="connsiteX0-21" fmla="*/ 0 w 2444163"/>
              <a:gd name="connsiteY0-22" fmla="*/ 0 h 4491031"/>
              <a:gd name="connsiteX1-23" fmla="*/ 2444163 w 2444163"/>
              <a:gd name="connsiteY1-24" fmla="*/ 128581 h 4491031"/>
              <a:gd name="connsiteX2-25" fmla="*/ 2444163 w 2444163"/>
              <a:gd name="connsiteY2-26" fmla="*/ 4491031 h 4491031"/>
              <a:gd name="connsiteX3-27" fmla="*/ 45451 w 2444163"/>
              <a:gd name="connsiteY3-28" fmla="*/ 4491031 h 4491031"/>
              <a:gd name="connsiteX4-29" fmla="*/ 0 w 2444163"/>
              <a:gd name="connsiteY4-30" fmla="*/ 0 h 4491031"/>
              <a:gd name="connsiteX0-31" fmla="*/ 0 w 2476856"/>
              <a:gd name="connsiteY0-32" fmla="*/ 0 h 4565557"/>
              <a:gd name="connsiteX1-33" fmla="*/ 2476856 w 2476856"/>
              <a:gd name="connsiteY1-34" fmla="*/ 203107 h 4565557"/>
              <a:gd name="connsiteX2-35" fmla="*/ 2476856 w 2476856"/>
              <a:gd name="connsiteY2-36" fmla="*/ 4565557 h 4565557"/>
              <a:gd name="connsiteX3-37" fmla="*/ 78144 w 2476856"/>
              <a:gd name="connsiteY3-38" fmla="*/ 4565557 h 4565557"/>
              <a:gd name="connsiteX4-39" fmla="*/ 0 w 2476856"/>
              <a:gd name="connsiteY4-40" fmla="*/ 0 h 4565557"/>
              <a:gd name="connsiteX0-41" fmla="*/ 0 w 2436983"/>
              <a:gd name="connsiteY0-42" fmla="*/ 0 h 4524615"/>
              <a:gd name="connsiteX1-43" fmla="*/ 2436983 w 2436983"/>
              <a:gd name="connsiteY1-44" fmla="*/ 162165 h 4524615"/>
              <a:gd name="connsiteX2-45" fmla="*/ 2436983 w 2436983"/>
              <a:gd name="connsiteY2-46" fmla="*/ 4524615 h 4524615"/>
              <a:gd name="connsiteX3-47" fmla="*/ 38271 w 2436983"/>
              <a:gd name="connsiteY3-48" fmla="*/ 4524615 h 4524615"/>
              <a:gd name="connsiteX4-49" fmla="*/ 0 w 2436983"/>
              <a:gd name="connsiteY4-50" fmla="*/ 0 h 4524615"/>
              <a:gd name="connsiteX0-51" fmla="*/ 0 w 2430694"/>
              <a:gd name="connsiteY0-52" fmla="*/ 0 h 4490853"/>
              <a:gd name="connsiteX1-53" fmla="*/ 2430694 w 2430694"/>
              <a:gd name="connsiteY1-54" fmla="*/ 128403 h 4490853"/>
              <a:gd name="connsiteX2-55" fmla="*/ 2430694 w 2430694"/>
              <a:gd name="connsiteY2-56" fmla="*/ 4490853 h 4490853"/>
              <a:gd name="connsiteX3-57" fmla="*/ 31982 w 2430694"/>
              <a:gd name="connsiteY3-58" fmla="*/ 4490853 h 4490853"/>
              <a:gd name="connsiteX4-59" fmla="*/ 0 w 2430694"/>
              <a:gd name="connsiteY4-60" fmla="*/ 0 h 4490853"/>
              <a:gd name="connsiteX0-61" fmla="*/ 0 w 2465169"/>
              <a:gd name="connsiteY0-62" fmla="*/ 0 h 4490853"/>
              <a:gd name="connsiteX1-63" fmla="*/ 2465169 w 2465169"/>
              <a:gd name="connsiteY1-64" fmla="*/ 68237 h 4490853"/>
              <a:gd name="connsiteX2-65" fmla="*/ 2430694 w 2465169"/>
              <a:gd name="connsiteY2-66" fmla="*/ 4490853 h 4490853"/>
              <a:gd name="connsiteX3-67" fmla="*/ 31982 w 2465169"/>
              <a:gd name="connsiteY3-68" fmla="*/ 4490853 h 4490853"/>
              <a:gd name="connsiteX4-69" fmla="*/ 0 w 2465169"/>
              <a:gd name="connsiteY4-70" fmla="*/ 0 h 4490853"/>
              <a:gd name="connsiteX0-71" fmla="*/ 0 w 2533228"/>
              <a:gd name="connsiteY0-72" fmla="*/ 0 h 4490853"/>
              <a:gd name="connsiteX1-73" fmla="*/ 2533228 w 2533228"/>
              <a:gd name="connsiteY1-74" fmla="*/ 15251 h 4490853"/>
              <a:gd name="connsiteX2-75" fmla="*/ 2430694 w 2533228"/>
              <a:gd name="connsiteY2-76" fmla="*/ 4490853 h 4490853"/>
              <a:gd name="connsiteX3-77" fmla="*/ 31982 w 2533228"/>
              <a:gd name="connsiteY3-78" fmla="*/ 4490853 h 4490853"/>
              <a:gd name="connsiteX4-79" fmla="*/ 0 w 2533228"/>
              <a:gd name="connsiteY4-80" fmla="*/ 0 h 4490853"/>
              <a:gd name="connsiteX0-81" fmla="*/ 0 w 2682102"/>
              <a:gd name="connsiteY0-82" fmla="*/ 36666 h 4527519"/>
              <a:gd name="connsiteX1-83" fmla="*/ 2682102 w 2682102"/>
              <a:gd name="connsiteY1-84" fmla="*/ 0 h 4527519"/>
              <a:gd name="connsiteX2-85" fmla="*/ 2430694 w 2682102"/>
              <a:gd name="connsiteY2-86" fmla="*/ 4527519 h 4527519"/>
              <a:gd name="connsiteX3-87" fmla="*/ 31982 w 2682102"/>
              <a:gd name="connsiteY3-88" fmla="*/ 4527519 h 4527519"/>
              <a:gd name="connsiteX4-89" fmla="*/ 0 w 2682102"/>
              <a:gd name="connsiteY4-90" fmla="*/ 36666 h 4527519"/>
              <a:gd name="connsiteX0-91" fmla="*/ 0 w 2743337"/>
              <a:gd name="connsiteY0-92" fmla="*/ 83007 h 4573860"/>
              <a:gd name="connsiteX1-93" fmla="*/ 2743337 w 2743337"/>
              <a:gd name="connsiteY1-94" fmla="*/ 0 h 4573860"/>
              <a:gd name="connsiteX2-95" fmla="*/ 2430694 w 2743337"/>
              <a:gd name="connsiteY2-96" fmla="*/ 4573860 h 4573860"/>
              <a:gd name="connsiteX3-97" fmla="*/ 31982 w 2743337"/>
              <a:gd name="connsiteY3-98" fmla="*/ 4573860 h 4573860"/>
              <a:gd name="connsiteX4-99" fmla="*/ 0 w 2743337"/>
              <a:gd name="connsiteY4-100" fmla="*/ 83007 h 4573860"/>
              <a:gd name="connsiteX0-101" fmla="*/ 0 w 2742624"/>
              <a:gd name="connsiteY0-102" fmla="*/ 29130 h 4519983"/>
              <a:gd name="connsiteX1-103" fmla="*/ 2742624 w 2742624"/>
              <a:gd name="connsiteY1-104" fmla="*/ 0 h 4519983"/>
              <a:gd name="connsiteX2-105" fmla="*/ 2430694 w 2742624"/>
              <a:gd name="connsiteY2-106" fmla="*/ 4519983 h 4519983"/>
              <a:gd name="connsiteX3-107" fmla="*/ 31982 w 2742624"/>
              <a:gd name="connsiteY3-108" fmla="*/ 4519983 h 4519983"/>
              <a:gd name="connsiteX4-109" fmla="*/ 0 w 2742624"/>
              <a:gd name="connsiteY4-110" fmla="*/ 29130 h 4519983"/>
              <a:gd name="connsiteX0-111" fmla="*/ 0 w 2789143"/>
              <a:gd name="connsiteY0-112" fmla="*/ 0 h 4538619"/>
              <a:gd name="connsiteX1-113" fmla="*/ 2789143 w 2789143"/>
              <a:gd name="connsiteY1-114" fmla="*/ 18636 h 4538619"/>
              <a:gd name="connsiteX2-115" fmla="*/ 2477213 w 2789143"/>
              <a:gd name="connsiteY2-116" fmla="*/ 4538619 h 4538619"/>
              <a:gd name="connsiteX3-117" fmla="*/ 78501 w 2789143"/>
              <a:gd name="connsiteY3-118" fmla="*/ 4538619 h 4538619"/>
              <a:gd name="connsiteX4-119" fmla="*/ 0 w 2789143"/>
              <a:gd name="connsiteY4-120" fmla="*/ 0 h 4538619"/>
              <a:gd name="connsiteX0-121" fmla="*/ 0 w 2768136"/>
              <a:gd name="connsiteY0-122" fmla="*/ 0 h 4598963"/>
              <a:gd name="connsiteX1-123" fmla="*/ 2768136 w 2768136"/>
              <a:gd name="connsiteY1-124" fmla="*/ 78980 h 4598963"/>
              <a:gd name="connsiteX2-125" fmla="*/ 2456206 w 2768136"/>
              <a:gd name="connsiteY2-126" fmla="*/ 4598963 h 4598963"/>
              <a:gd name="connsiteX3-127" fmla="*/ 57494 w 2768136"/>
              <a:gd name="connsiteY3-128" fmla="*/ 4598963 h 4598963"/>
              <a:gd name="connsiteX4-129" fmla="*/ 0 w 2768136"/>
              <a:gd name="connsiteY4-130" fmla="*/ 0 h 4598963"/>
              <a:gd name="connsiteX0-131" fmla="*/ 0 w 2795431"/>
              <a:gd name="connsiteY0-132" fmla="*/ 0 h 4572381"/>
              <a:gd name="connsiteX1-133" fmla="*/ 2795431 w 2795431"/>
              <a:gd name="connsiteY1-134" fmla="*/ 52398 h 4572381"/>
              <a:gd name="connsiteX2-135" fmla="*/ 2483501 w 2795431"/>
              <a:gd name="connsiteY2-136" fmla="*/ 4572381 h 4572381"/>
              <a:gd name="connsiteX3-137" fmla="*/ 84789 w 2795431"/>
              <a:gd name="connsiteY3-138" fmla="*/ 4572381 h 4572381"/>
              <a:gd name="connsiteX4-139" fmla="*/ 0 w 2795431"/>
              <a:gd name="connsiteY4-140" fmla="*/ 0 h 4572381"/>
              <a:gd name="connsiteX0-141" fmla="*/ 0 w 2815189"/>
              <a:gd name="connsiteY0-142" fmla="*/ 0 h 4606322"/>
              <a:gd name="connsiteX1-143" fmla="*/ 2815189 w 2815189"/>
              <a:gd name="connsiteY1-144" fmla="*/ 86339 h 4606322"/>
              <a:gd name="connsiteX2-145" fmla="*/ 2503259 w 2815189"/>
              <a:gd name="connsiteY2-146" fmla="*/ 4606322 h 4606322"/>
              <a:gd name="connsiteX3-147" fmla="*/ 104547 w 2815189"/>
              <a:gd name="connsiteY3-148" fmla="*/ 4606322 h 4606322"/>
              <a:gd name="connsiteX4-149" fmla="*/ 0 w 2815189"/>
              <a:gd name="connsiteY4-150" fmla="*/ 0 h 4606322"/>
              <a:gd name="connsiteX0-151" fmla="*/ 0 w 2808543"/>
              <a:gd name="connsiteY0-152" fmla="*/ 0 h 4606322"/>
              <a:gd name="connsiteX1-153" fmla="*/ 2808543 w 2808543"/>
              <a:gd name="connsiteY1-154" fmla="*/ 79515 h 4606322"/>
              <a:gd name="connsiteX2-155" fmla="*/ 2503259 w 2808543"/>
              <a:gd name="connsiteY2-156" fmla="*/ 4606322 h 4606322"/>
              <a:gd name="connsiteX3-157" fmla="*/ 104547 w 2808543"/>
              <a:gd name="connsiteY3-158" fmla="*/ 4606322 h 4606322"/>
              <a:gd name="connsiteX4-159" fmla="*/ 0 w 2808543"/>
              <a:gd name="connsiteY4-160" fmla="*/ 0 h 4606322"/>
              <a:gd name="connsiteX0-161" fmla="*/ 0 w 2808543"/>
              <a:gd name="connsiteY0-162" fmla="*/ 0 h 5305830"/>
              <a:gd name="connsiteX1-163" fmla="*/ 2808543 w 2808543"/>
              <a:gd name="connsiteY1-164" fmla="*/ 79515 h 5305830"/>
              <a:gd name="connsiteX2-165" fmla="*/ 2503259 w 2808543"/>
              <a:gd name="connsiteY2-166" fmla="*/ 4606322 h 5305830"/>
              <a:gd name="connsiteX3-167" fmla="*/ 27937 w 2808543"/>
              <a:gd name="connsiteY3-168" fmla="*/ 5305830 h 5305830"/>
              <a:gd name="connsiteX4-169" fmla="*/ 0 w 2808543"/>
              <a:gd name="connsiteY4-170" fmla="*/ 0 h 5305830"/>
              <a:gd name="connsiteX0-171" fmla="*/ 73170 w 2881713"/>
              <a:gd name="connsiteY0-172" fmla="*/ 0 h 5311228"/>
              <a:gd name="connsiteX1-173" fmla="*/ 2881713 w 2881713"/>
              <a:gd name="connsiteY1-174" fmla="*/ 79515 h 5311228"/>
              <a:gd name="connsiteX2-175" fmla="*/ 2576429 w 2881713"/>
              <a:gd name="connsiteY2-176" fmla="*/ 4606322 h 5311228"/>
              <a:gd name="connsiteX3-177" fmla="*/ 0 w 2881713"/>
              <a:gd name="connsiteY3-178" fmla="*/ 5311228 h 5311228"/>
              <a:gd name="connsiteX4-179" fmla="*/ 73170 w 2881713"/>
              <a:gd name="connsiteY4-180" fmla="*/ 0 h 5311228"/>
              <a:gd name="connsiteX0-181" fmla="*/ 100465 w 2909008"/>
              <a:gd name="connsiteY0-182" fmla="*/ 0 h 5337810"/>
              <a:gd name="connsiteX1-183" fmla="*/ 2909008 w 2909008"/>
              <a:gd name="connsiteY1-184" fmla="*/ 79515 h 5337810"/>
              <a:gd name="connsiteX2-185" fmla="*/ 2603724 w 2909008"/>
              <a:gd name="connsiteY2-186" fmla="*/ 4606322 h 5337810"/>
              <a:gd name="connsiteX3-187" fmla="*/ 0 w 2909008"/>
              <a:gd name="connsiteY3-188" fmla="*/ 5337810 h 5337810"/>
              <a:gd name="connsiteX4-189" fmla="*/ 100465 w 2909008"/>
              <a:gd name="connsiteY4-190" fmla="*/ 0 h 5337810"/>
              <a:gd name="connsiteX0-191" fmla="*/ 100465 w 2909008"/>
              <a:gd name="connsiteY0-192" fmla="*/ 0 h 5337810"/>
              <a:gd name="connsiteX1-193" fmla="*/ 2909008 w 2909008"/>
              <a:gd name="connsiteY1-194" fmla="*/ 79515 h 5337810"/>
              <a:gd name="connsiteX2-195" fmla="*/ 2783331 w 2909008"/>
              <a:gd name="connsiteY2-196" fmla="*/ 4777092 h 5337810"/>
              <a:gd name="connsiteX3-197" fmla="*/ 0 w 2909008"/>
              <a:gd name="connsiteY3-198" fmla="*/ 5337810 h 5337810"/>
              <a:gd name="connsiteX4-199" fmla="*/ 100465 w 2909008"/>
              <a:gd name="connsiteY4-200" fmla="*/ 0 h 5337810"/>
              <a:gd name="connsiteX0-201" fmla="*/ 100465 w 3135722"/>
              <a:gd name="connsiteY0-202" fmla="*/ 0 h 5337810"/>
              <a:gd name="connsiteX1-203" fmla="*/ 2909008 w 3135722"/>
              <a:gd name="connsiteY1-204" fmla="*/ 79515 h 5337810"/>
              <a:gd name="connsiteX2-205" fmla="*/ 3135722 w 3135722"/>
              <a:gd name="connsiteY2-206" fmla="*/ 5125278 h 5337810"/>
              <a:gd name="connsiteX3-207" fmla="*/ 0 w 3135722"/>
              <a:gd name="connsiteY3-208" fmla="*/ 5337810 h 5337810"/>
              <a:gd name="connsiteX4-209" fmla="*/ 100465 w 3135722"/>
              <a:gd name="connsiteY4-210" fmla="*/ 0 h 5337810"/>
              <a:gd name="connsiteX0-211" fmla="*/ 100465 w 3052412"/>
              <a:gd name="connsiteY0-212" fmla="*/ 0 h 5337810"/>
              <a:gd name="connsiteX1-213" fmla="*/ 2909008 w 3052412"/>
              <a:gd name="connsiteY1-214" fmla="*/ 79515 h 5337810"/>
              <a:gd name="connsiteX2-215" fmla="*/ 3052412 w 3052412"/>
              <a:gd name="connsiteY2-216" fmla="*/ 5312778 h 5337810"/>
              <a:gd name="connsiteX3-217" fmla="*/ 0 w 3052412"/>
              <a:gd name="connsiteY3-218" fmla="*/ 5337810 h 5337810"/>
              <a:gd name="connsiteX4-219" fmla="*/ 100465 w 3052412"/>
              <a:gd name="connsiteY4-220" fmla="*/ 0 h 5337810"/>
              <a:gd name="connsiteX0-221" fmla="*/ 100465 w 2932436"/>
              <a:gd name="connsiteY0-222" fmla="*/ 0 h 5337810"/>
              <a:gd name="connsiteX1-223" fmla="*/ 2909008 w 2932436"/>
              <a:gd name="connsiteY1-224" fmla="*/ 79515 h 5337810"/>
              <a:gd name="connsiteX2-225" fmla="*/ 2932436 w 2932436"/>
              <a:gd name="connsiteY2-226" fmla="*/ 5216890 h 5337810"/>
              <a:gd name="connsiteX3-227" fmla="*/ 0 w 2932436"/>
              <a:gd name="connsiteY3-228" fmla="*/ 5337810 h 5337810"/>
              <a:gd name="connsiteX4-229" fmla="*/ 100465 w 2932436"/>
              <a:gd name="connsiteY4-230" fmla="*/ 0 h 5337810"/>
              <a:gd name="connsiteX0-231" fmla="*/ 100465 w 2909008"/>
              <a:gd name="connsiteY0-232" fmla="*/ 0 h 5337810"/>
              <a:gd name="connsiteX1-233" fmla="*/ 2909008 w 2909008"/>
              <a:gd name="connsiteY1-234" fmla="*/ 79515 h 5337810"/>
              <a:gd name="connsiteX2-235" fmla="*/ 2850374 w 2909008"/>
              <a:gd name="connsiteY2-236" fmla="*/ 5310105 h 5337810"/>
              <a:gd name="connsiteX3-237" fmla="*/ 0 w 2909008"/>
              <a:gd name="connsiteY3-238" fmla="*/ 5337810 h 5337810"/>
              <a:gd name="connsiteX4-239" fmla="*/ 100465 w 2909008"/>
              <a:gd name="connsiteY4-240" fmla="*/ 0 h 5337810"/>
              <a:gd name="connsiteX0-241" fmla="*/ 100465 w 2909008"/>
              <a:gd name="connsiteY0-242" fmla="*/ 0 h 5356623"/>
              <a:gd name="connsiteX1-243" fmla="*/ 2909008 w 2909008"/>
              <a:gd name="connsiteY1-244" fmla="*/ 79515 h 5356623"/>
              <a:gd name="connsiteX2-245" fmla="*/ 2802608 w 2909008"/>
              <a:gd name="connsiteY2-246" fmla="*/ 5356623 h 5356623"/>
              <a:gd name="connsiteX3-247" fmla="*/ 0 w 2909008"/>
              <a:gd name="connsiteY3-248" fmla="*/ 5337810 h 5356623"/>
              <a:gd name="connsiteX4-249" fmla="*/ 100465 w 2909008"/>
              <a:gd name="connsiteY4-250" fmla="*/ 0 h 5356623"/>
              <a:gd name="connsiteX0-251" fmla="*/ 100465 w 2909008"/>
              <a:gd name="connsiteY0-252" fmla="*/ 0 h 5343688"/>
              <a:gd name="connsiteX1-253" fmla="*/ 2909008 w 2909008"/>
              <a:gd name="connsiteY1-254" fmla="*/ 79515 h 5343688"/>
              <a:gd name="connsiteX2-255" fmla="*/ 2843194 w 2909008"/>
              <a:gd name="connsiteY2-256" fmla="*/ 5343688 h 5343688"/>
              <a:gd name="connsiteX3-257" fmla="*/ 0 w 2909008"/>
              <a:gd name="connsiteY3-258" fmla="*/ 5337810 h 5343688"/>
              <a:gd name="connsiteX4-259" fmla="*/ 100465 w 2909008"/>
              <a:gd name="connsiteY4-260" fmla="*/ 0 h 5343688"/>
              <a:gd name="connsiteX0-261" fmla="*/ 100465 w 2909008"/>
              <a:gd name="connsiteY0-262" fmla="*/ 0 h 5363625"/>
              <a:gd name="connsiteX1-263" fmla="*/ 2909008 w 2909008"/>
              <a:gd name="connsiteY1-264" fmla="*/ 79515 h 5363625"/>
              <a:gd name="connsiteX2-265" fmla="*/ 2822723 w 2909008"/>
              <a:gd name="connsiteY2-266" fmla="*/ 5363625 h 5363625"/>
              <a:gd name="connsiteX3-267" fmla="*/ 0 w 2909008"/>
              <a:gd name="connsiteY3-268" fmla="*/ 5337810 h 5363625"/>
              <a:gd name="connsiteX4-269" fmla="*/ 100465 w 2909008"/>
              <a:gd name="connsiteY4-270" fmla="*/ 0 h 5363625"/>
              <a:gd name="connsiteX0-271" fmla="*/ 100465 w 2909008"/>
              <a:gd name="connsiteY0-272" fmla="*/ 0 h 5383919"/>
              <a:gd name="connsiteX1-273" fmla="*/ 2909008 w 2909008"/>
              <a:gd name="connsiteY1-274" fmla="*/ 79515 h 5383919"/>
              <a:gd name="connsiteX2-275" fmla="*/ 2829191 w 2909008"/>
              <a:gd name="connsiteY2-276" fmla="*/ 5383919 h 5383919"/>
              <a:gd name="connsiteX3-277" fmla="*/ 0 w 2909008"/>
              <a:gd name="connsiteY3-278" fmla="*/ 5337810 h 5383919"/>
              <a:gd name="connsiteX4-279" fmla="*/ 100465 w 2909008"/>
              <a:gd name="connsiteY4-280" fmla="*/ 0 h 5383919"/>
              <a:gd name="connsiteX0-281" fmla="*/ 100465 w 2927206"/>
              <a:gd name="connsiteY0-282" fmla="*/ 0 h 5383919"/>
              <a:gd name="connsiteX1-283" fmla="*/ 2927206 w 2927206"/>
              <a:gd name="connsiteY1-284" fmla="*/ 61793 h 5383919"/>
              <a:gd name="connsiteX2-285" fmla="*/ 2829191 w 2927206"/>
              <a:gd name="connsiteY2-286" fmla="*/ 5383919 h 5383919"/>
              <a:gd name="connsiteX3-287" fmla="*/ 0 w 2927206"/>
              <a:gd name="connsiteY3-288" fmla="*/ 5337810 h 5383919"/>
              <a:gd name="connsiteX4-289" fmla="*/ 100465 w 2927206"/>
              <a:gd name="connsiteY4-290" fmla="*/ 0 h 5383919"/>
              <a:gd name="connsiteX0-291" fmla="*/ 100465 w 2927444"/>
              <a:gd name="connsiteY0-292" fmla="*/ 0 h 5383919"/>
              <a:gd name="connsiteX1-293" fmla="*/ 2927444 w 2927444"/>
              <a:gd name="connsiteY1-294" fmla="*/ 43834 h 5383919"/>
              <a:gd name="connsiteX2-295" fmla="*/ 2829191 w 2927444"/>
              <a:gd name="connsiteY2-296" fmla="*/ 5383919 h 5383919"/>
              <a:gd name="connsiteX3-297" fmla="*/ 0 w 2927444"/>
              <a:gd name="connsiteY3-298" fmla="*/ 5337810 h 5383919"/>
              <a:gd name="connsiteX4-299" fmla="*/ 100465 w 2927444"/>
              <a:gd name="connsiteY4-300" fmla="*/ 0 h 5383919"/>
              <a:gd name="connsiteX0-301" fmla="*/ 55924 w 2927444"/>
              <a:gd name="connsiteY0-302" fmla="*/ 0 h 5411452"/>
              <a:gd name="connsiteX1-303" fmla="*/ 2927444 w 2927444"/>
              <a:gd name="connsiteY1-304" fmla="*/ 71367 h 5411452"/>
              <a:gd name="connsiteX2-305" fmla="*/ 2829191 w 2927444"/>
              <a:gd name="connsiteY2-306" fmla="*/ 5411452 h 5411452"/>
              <a:gd name="connsiteX3-307" fmla="*/ 0 w 2927444"/>
              <a:gd name="connsiteY3-308" fmla="*/ 5365343 h 5411452"/>
              <a:gd name="connsiteX4-309" fmla="*/ 55924 w 2927444"/>
              <a:gd name="connsiteY4-310" fmla="*/ 0 h 541145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27444" h="5411452">
                <a:moveTo>
                  <a:pt x="55924" y="0"/>
                </a:moveTo>
                <a:lnTo>
                  <a:pt x="2927444" y="71367"/>
                </a:lnTo>
                <a:lnTo>
                  <a:pt x="2829191" y="5411452"/>
                </a:lnTo>
                <a:lnTo>
                  <a:pt x="0" y="5365343"/>
                </a:lnTo>
                <a:lnTo>
                  <a:pt x="55924" y="0"/>
                </a:lnTo>
                <a:close/>
              </a:path>
            </a:pathLst>
          </a:custGeom>
          <a:solidFill>
            <a:schemeClr val="bg1">
              <a:lumMod val="75000"/>
            </a:schemeClr>
          </a:solidFill>
          <a:scene3d>
            <a:camera prst="isometricRightUp"/>
            <a:lightRig rig="threePt" dir="t"/>
          </a:scene3d>
        </p:spPr>
        <p:txBody>
          <a:bodyPr/>
          <a:lstStyle>
            <a:lvl1pPr marL="0" indent="0" algn="ctr">
              <a:buNone/>
              <a:defRPr>
                <a:solidFill>
                  <a:schemeClr val="tx1">
                    <a:lumMod val="50000"/>
                    <a:lumOff val="50000"/>
                  </a:schemeClr>
                </a:solidFill>
              </a:defRPr>
            </a:lvl1pPr>
          </a:lstStyle>
          <a:p>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1948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5402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2028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9653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9500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46334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787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5556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384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153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4301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5CCB65B-69AF-419B-91D3-C10C768DE0F2}" type="slidenum">
              <a:rPr lang="zh-CN" altLang="en-US" smtClean="0"/>
              <a:t>‹#›</a:t>
            </a:fld>
            <a:endParaRPr lang="zh-CN" altLang="en-US"/>
          </a:p>
        </p:txBody>
      </p:sp>
      <p:sp>
        <p:nvSpPr>
          <p:cNvPr id="11" name="矩形 10"/>
          <p:cNvSpPr/>
          <p:nvPr userDrawn="1"/>
        </p:nvSpPr>
        <p:spPr>
          <a:xfrm>
            <a:off x="8739603" y="6434212"/>
            <a:ext cx="966254"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81F4AFF-484B-43D8-B0E0-C20D0DDC0362}" type="datetimeFigureOut">
              <a:rPr lang="zh-CN" altLang="en-US" smtClean="0"/>
              <a:t>2020/10/14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CCB65B-69AF-419B-91D3-C10C768DE0F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1F4AFF-484B-43D8-B0E0-C20D0DDC0362}" type="datetimeFigureOut">
              <a:rPr lang="zh-CN" altLang="en-US" smtClean="0"/>
              <a:t>2020/10/14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CCB65B-69AF-419B-91D3-C10C768DE0F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2020/10/14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6079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4.png"/><Relationship Id="rId5" Type="http://schemas.openxmlformats.org/officeDocument/2006/relationships/tags" Target="../tags/tag5.xml"/><Relationship Id="rId10" Type="http://schemas.openxmlformats.org/officeDocument/2006/relationships/image" Target="../media/image3.png"/><Relationship Id="rId4" Type="http://schemas.openxmlformats.org/officeDocument/2006/relationships/tags" Target="../tags/tag4.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Layout" Target="../slideLayouts/slideLayout7.xml"/><Relationship Id="rId7" Type="http://schemas.openxmlformats.org/officeDocument/2006/relationships/image" Target="../media/image9.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tags" Target="../tags/tag54.xml"/><Relationship Id="rId18" Type="http://schemas.openxmlformats.org/officeDocument/2006/relationships/slideLayout" Target="../slideLayouts/slideLayout7.xml"/><Relationship Id="rId3" Type="http://schemas.openxmlformats.org/officeDocument/2006/relationships/tags" Target="../tags/tag44.xml"/><Relationship Id="rId21" Type="http://schemas.openxmlformats.org/officeDocument/2006/relationships/image" Target="../media/image7.png"/><Relationship Id="rId7" Type="http://schemas.openxmlformats.org/officeDocument/2006/relationships/tags" Target="../tags/tag48.xml"/><Relationship Id="rId12" Type="http://schemas.openxmlformats.org/officeDocument/2006/relationships/tags" Target="../tags/tag53.xml"/><Relationship Id="rId17" Type="http://schemas.openxmlformats.org/officeDocument/2006/relationships/tags" Target="../tags/tag58.xml"/><Relationship Id="rId2" Type="http://schemas.openxmlformats.org/officeDocument/2006/relationships/tags" Target="../tags/tag43.xml"/><Relationship Id="rId16" Type="http://schemas.openxmlformats.org/officeDocument/2006/relationships/tags" Target="../tags/tag57.xml"/><Relationship Id="rId20" Type="http://schemas.openxmlformats.org/officeDocument/2006/relationships/image" Target="../media/image6.png"/><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5" Type="http://schemas.openxmlformats.org/officeDocument/2006/relationships/tags" Target="../tags/tag46.xml"/><Relationship Id="rId15" Type="http://schemas.openxmlformats.org/officeDocument/2006/relationships/tags" Target="../tags/tag56.xml"/><Relationship Id="rId10" Type="http://schemas.openxmlformats.org/officeDocument/2006/relationships/tags" Target="../tags/tag51.xml"/><Relationship Id="rId19" Type="http://schemas.openxmlformats.org/officeDocument/2006/relationships/notesSlide" Target="../notesSlides/notesSlide11.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tags" Target="../tags/tag55.xm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2.xml"/><Relationship Id="rId7" Type="http://schemas.openxmlformats.org/officeDocument/2006/relationships/image" Target="../media/image6.png"/><Relationship Id="rId2" Type="http://schemas.openxmlformats.org/officeDocument/2006/relationships/slideLayout" Target="../slideLayouts/slideLayout12.xml"/><Relationship Id="rId1" Type="http://schemas.openxmlformats.org/officeDocument/2006/relationships/tags" Target="../tags/tag5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image" Target="../media/image5.png"/><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image" Target="../media/image2.jpe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notesSlide" Target="../notesSlides/notesSlide13.xml"/><Relationship Id="rId5" Type="http://schemas.openxmlformats.org/officeDocument/2006/relationships/tags" Target="../tags/tag64.xml"/><Relationship Id="rId10" Type="http://schemas.openxmlformats.org/officeDocument/2006/relationships/slideLayout" Target="../slideLayouts/slideLayout7.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slideLayout" Target="../slideLayouts/slideLayout7.xml"/><Relationship Id="rId7" Type="http://schemas.openxmlformats.org/officeDocument/2006/relationships/image" Target="../media/image14.jpe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7.jpeg"/><Relationship Id="rId4" Type="http://schemas.openxmlformats.org/officeDocument/2006/relationships/notesSlide" Target="../notesSlides/notesSlide14.xml"/><Relationship Id="rId9" Type="http://schemas.openxmlformats.org/officeDocument/2006/relationships/image" Target="../media/image16.jpe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73.xml"/><Relationship Id="rId7" Type="http://schemas.openxmlformats.org/officeDocument/2006/relationships/image" Target="../media/image6.png"/><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tags" Target="../tags/tag74.xml"/></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7.xml"/><Relationship Id="rId7" Type="http://schemas.openxmlformats.org/officeDocument/2006/relationships/image" Target="../media/image18.pn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slideLayout" Target="../slideLayouts/slideLayout7.xml"/><Relationship Id="rId7" Type="http://schemas.openxmlformats.org/officeDocument/2006/relationships/image" Target="../media/image20.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image" Target="../media/image5.png"/><Relationship Id="rId3" Type="http://schemas.openxmlformats.org/officeDocument/2006/relationships/tags" Target="../tags/tag81.xml"/><Relationship Id="rId7" Type="http://schemas.openxmlformats.org/officeDocument/2006/relationships/tags" Target="../tags/tag85.xml"/><Relationship Id="rId12" Type="http://schemas.openxmlformats.org/officeDocument/2006/relationships/image" Target="../media/image2.jpeg"/><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notesSlide" Target="../notesSlides/notesSlide18.xml"/><Relationship Id="rId5" Type="http://schemas.openxmlformats.org/officeDocument/2006/relationships/tags" Target="../tags/tag83.xml"/><Relationship Id="rId10" Type="http://schemas.openxmlformats.org/officeDocument/2006/relationships/slideLayout" Target="../slideLayouts/slideLayout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90.xml"/><Relationship Id="rId7" Type="http://schemas.openxmlformats.org/officeDocument/2006/relationships/slideLayout" Target="../slideLayouts/slideLayout7.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10" Type="http://schemas.openxmlformats.org/officeDocument/2006/relationships/image" Target="../media/image7.png"/><Relationship Id="rId4" Type="http://schemas.openxmlformats.org/officeDocument/2006/relationships/tags" Target="../tags/tag91.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9.xml"/><Relationship Id="rId7"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7.xml"/><Relationship Id="rId5" Type="http://schemas.openxmlformats.org/officeDocument/2006/relationships/tags" Target="../tags/tag11.xml"/><Relationship Id="rId4" Type="http://schemas.openxmlformats.org/officeDocument/2006/relationships/tags" Target="../tags/tag10.xml"/><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2.jpeg"/><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chart" Target="../charts/chart3.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chart" Target="../charts/chart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image" Target="../media/image2.jpeg"/><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notesSlide" Target="../notesSlides/notesSlide23.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slideLayout" Target="../slideLayouts/slideLayout7.xml"/><Relationship Id="rId5" Type="http://schemas.openxmlformats.org/officeDocument/2006/relationships/tags" Target="../tags/tag104.xml"/><Relationship Id="rId15" Type="http://schemas.openxmlformats.org/officeDocument/2006/relationships/image" Target="../media/image23.png"/><Relationship Id="rId10" Type="http://schemas.openxmlformats.org/officeDocument/2006/relationships/tags" Target="../tags/tag109.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5.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notesSlide" Target="../notesSlides/notesSlide3.xml"/><Relationship Id="rId5" Type="http://schemas.openxmlformats.org/officeDocument/2006/relationships/tags" Target="../tags/tag16.xml"/><Relationship Id="rId10" Type="http://schemas.openxmlformats.org/officeDocument/2006/relationships/slideLayout" Target="../slideLayouts/slideLayout7.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7.xml"/><Relationship Id="rId7" Type="http://schemas.openxmlformats.org/officeDocument/2006/relationships/chart" Target="../charts/chart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6.xm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image" Target="../media/image5.png"/><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2.jpe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notesSlide" Target="../notesSlides/notesSlide8.xml"/><Relationship Id="rId5" Type="http://schemas.openxmlformats.org/officeDocument/2006/relationships/tags" Target="../tags/tag33.xml"/><Relationship Id="rId10" Type="http://schemas.openxmlformats.org/officeDocument/2006/relationships/slideLayout" Target="../slideLayouts/slideLayout7.xml"/><Relationship Id="rId4" Type="http://schemas.openxmlformats.org/officeDocument/2006/relationships/tags" Target="../tags/tag32.xml"/><Relationship Id="rId9" Type="http://schemas.openxmlformats.org/officeDocument/2006/relationships/tags" Target="../tags/tag37.xml"/><Relationship Id="rId1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A_图片 2"/>
          <p:cNvPicPr>
            <a:picLocks noChangeAspect="1"/>
          </p:cNvPicPr>
          <p:nvPr>
            <p:custDataLst>
              <p:tags r:id="rId1"/>
            </p:custDataLst>
          </p:nvPr>
        </p:nvPicPr>
        <p:blipFill rotWithShape="1">
          <a:blip r:embed="rId9"/>
          <a:srcRect/>
          <a:stretch>
            <a:fillRect/>
          </a:stretch>
        </p:blipFill>
        <p:spPr>
          <a:xfrm>
            <a:off x="0" y="0"/>
            <a:ext cx="12192000" cy="6858000"/>
          </a:xfrm>
          <a:prstGeom prst="rect">
            <a:avLst/>
          </a:prstGeom>
        </p:spPr>
      </p:pic>
      <p:pic>
        <p:nvPicPr>
          <p:cNvPr id="12" name="PA_库_图片 11"/>
          <p:cNvPicPr>
            <a:picLocks noChangeAspect="1"/>
          </p:cNvPicPr>
          <p:nvPr>
            <p:custDataLst>
              <p:tags r:id="rId2"/>
            </p:custDataLst>
          </p:nvPr>
        </p:nvPicPr>
        <p:blipFill rotWithShape="1">
          <a:blip r:embed="rId10"/>
          <a:srcRect/>
          <a:stretch>
            <a:fillRect/>
          </a:stretch>
        </p:blipFill>
        <p:spPr>
          <a:xfrm>
            <a:off x="1432560" y="1323604"/>
            <a:ext cx="8077200" cy="3903716"/>
          </a:xfrm>
          <a:prstGeom prst="rect">
            <a:avLst/>
          </a:prstGeom>
          <a:effectLst>
            <a:outerShdw blurRad="63500" sx="102000" sy="102000" algn="ctr" rotWithShape="0">
              <a:prstClr val="black">
                <a:alpha val="40000"/>
              </a:prstClr>
            </a:outerShdw>
          </a:effectLst>
        </p:spPr>
      </p:pic>
      <p:pic>
        <p:nvPicPr>
          <p:cNvPr id="6" name="PA_库_图片 5"/>
          <p:cNvPicPr>
            <a:picLocks noChangeAspect="1"/>
          </p:cNvPicPr>
          <p:nvPr>
            <p:custDataLst>
              <p:tags r:id="rId3"/>
            </p:custDataLst>
          </p:nvPr>
        </p:nvPicPr>
        <p:blipFill rotWithShape="1">
          <a:blip r:embed="rId11"/>
          <a:srcRect/>
          <a:stretch>
            <a:fillRect/>
          </a:stretch>
        </p:blipFill>
        <p:spPr>
          <a:xfrm rot="1687380" flipH="1">
            <a:off x="-1119116" y="-1903634"/>
            <a:ext cx="5889979" cy="6653284"/>
          </a:xfrm>
          <a:prstGeom prst="rect">
            <a:avLst/>
          </a:prstGeom>
        </p:spPr>
      </p:pic>
      <p:sp>
        <p:nvSpPr>
          <p:cNvPr id="2" name="PA_库_文本框 1"/>
          <p:cNvSpPr txBox="1"/>
          <p:nvPr>
            <p:custDataLst>
              <p:tags r:id="rId4"/>
            </p:custDataLst>
          </p:nvPr>
        </p:nvSpPr>
        <p:spPr>
          <a:xfrm>
            <a:off x="4772560" y="3862316"/>
            <a:ext cx="2646879" cy="461665"/>
          </a:xfrm>
          <a:prstGeom prst="rect">
            <a:avLst/>
          </a:prstGeom>
          <a:noFill/>
        </p:spPr>
        <p:txBody>
          <a:bodyPr wrap="none" rtlCol="0">
            <a:spAutoFit/>
          </a:bodyPr>
          <a:lstStyle/>
          <a:p>
            <a:pPr algn="ctr"/>
            <a:r>
              <a:rPr lang="zh-CN" altLang="en-US" sz="2400" dirty="0">
                <a:latin typeface="方正细谭黑简体" panose="02000000000000000000" pitchFamily="2" charset="-122"/>
                <a:ea typeface="方正细谭黑简体" panose="02000000000000000000" pitchFamily="2" charset="-122"/>
              </a:rPr>
              <a:t>点线科技尖端技术</a:t>
            </a:r>
          </a:p>
        </p:txBody>
      </p:sp>
      <p:sp>
        <p:nvSpPr>
          <p:cNvPr id="7" name="PA_库_文本框 6"/>
          <p:cNvSpPr txBox="1"/>
          <p:nvPr>
            <p:custDataLst>
              <p:tags r:id="rId5"/>
            </p:custDataLst>
          </p:nvPr>
        </p:nvSpPr>
        <p:spPr>
          <a:xfrm>
            <a:off x="1725263" y="4917915"/>
            <a:ext cx="2031325" cy="369332"/>
          </a:xfrm>
          <a:prstGeom prst="rect">
            <a:avLst/>
          </a:prstGeom>
          <a:noFill/>
        </p:spPr>
        <p:txBody>
          <a:bodyPr wrap="none" rtlCol="0">
            <a:spAutoFit/>
          </a:bodyPr>
          <a:lstStyle/>
          <a:p>
            <a:pPr algn="ctr"/>
            <a:r>
              <a:rPr lang="zh-CN" altLang="en-US" dirty="0">
                <a:solidFill>
                  <a:schemeClr val="bg1"/>
                </a:solidFill>
                <a:latin typeface="方正细谭黑简体" panose="02000000000000000000" pitchFamily="2" charset="-122"/>
                <a:ea typeface="方正细谭黑简体" panose="02000000000000000000" pitchFamily="2" charset="-122"/>
              </a:rPr>
              <a:t>科技创作美好未来</a:t>
            </a:r>
          </a:p>
        </p:txBody>
      </p:sp>
      <p:cxnSp>
        <p:nvCxnSpPr>
          <p:cNvPr id="8" name="PA_库_直接连接符 7"/>
          <p:cNvCxnSpPr/>
          <p:nvPr>
            <p:custDataLst>
              <p:tags r:id="rId6"/>
            </p:custDataLst>
          </p:nvPr>
        </p:nvCxnSpPr>
        <p:spPr>
          <a:xfrm>
            <a:off x="2975211" y="5394404"/>
            <a:ext cx="627797" cy="0"/>
          </a:xfrm>
          <a:prstGeom prst="line">
            <a:avLst/>
          </a:prstGeom>
          <a:ln w="57150">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par>
                                <p:cTn id="13" presetID="22" presetClass="entr" presetSubtype="8" fill="hold" grpId="0" nodeType="withEffect">
                                  <p:stCondLst>
                                    <p:cond delay="75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000"/>
                                        <p:tgtEl>
                                          <p:spTgt spid="2"/>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8" fill="hold" nodeType="withEffect">
                                  <p:stCondLst>
                                    <p:cond delay="25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grpSp>
        <p:nvGrpSpPr>
          <p:cNvPr id="5" name="组合 4"/>
          <p:cNvGrpSpPr/>
          <p:nvPr/>
        </p:nvGrpSpPr>
        <p:grpSpPr>
          <a:xfrm>
            <a:off x="6053806" y="1910442"/>
            <a:ext cx="637223" cy="3762375"/>
            <a:chOff x="1577340" y="1562100"/>
            <a:chExt cx="637223" cy="3762375"/>
          </a:xfrm>
          <a:effectLst/>
        </p:grpSpPr>
        <p:cxnSp>
          <p:nvCxnSpPr>
            <p:cNvPr id="6" name="直接连接符 5"/>
            <p:cNvCxnSpPr/>
            <p:nvPr/>
          </p:nvCxnSpPr>
          <p:spPr>
            <a:xfrm>
              <a:off x="1890713" y="1562100"/>
              <a:ext cx="0" cy="3762375"/>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577340" y="3447344"/>
              <a:ext cx="3228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95475" y="5319713"/>
              <a:ext cx="31908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90713" y="1562100"/>
              <a:ext cx="31432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90713" y="2809875"/>
              <a:ext cx="31432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890713" y="4062413"/>
              <a:ext cx="31432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圆角矩形 11"/>
          <p:cNvSpPr/>
          <p:nvPr/>
        </p:nvSpPr>
        <p:spPr>
          <a:xfrm>
            <a:off x="3091530" y="3247046"/>
            <a:ext cx="2962276" cy="1097986"/>
          </a:xfrm>
          <a:prstGeom prst="roundRect">
            <a:avLst>
              <a:gd name="adj" fmla="val 50000"/>
            </a:avLst>
          </a:prstGeom>
          <a:solidFill>
            <a:schemeClr val="bg2">
              <a:lumMod val="75000"/>
            </a:schemeClr>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5076540" y="3362298"/>
            <a:ext cx="857251" cy="857251"/>
          </a:xfrm>
          <a:prstGeom prst="ellipse">
            <a:avLst/>
          </a:prstGeom>
          <a:solidFill>
            <a:schemeClr val="tx1">
              <a:lumMod val="65000"/>
              <a:lumOff val="35000"/>
            </a:schemeClr>
          </a:solidFill>
          <a:ln w="25400">
            <a:solidFill>
              <a:schemeClr val="bg2"/>
            </a:solidFill>
          </a:ln>
          <a:effectLst>
            <a:outerShdw blurRad="152400" dir="2700000" sx="103000" sy="10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4" name="组合 13"/>
          <p:cNvGrpSpPr/>
          <p:nvPr/>
        </p:nvGrpSpPr>
        <p:grpSpPr>
          <a:xfrm>
            <a:off x="6691029" y="1438262"/>
            <a:ext cx="4446653" cy="944359"/>
            <a:chOff x="2214563" y="1438262"/>
            <a:chExt cx="4446653" cy="944359"/>
          </a:xfrm>
        </p:grpSpPr>
        <p:sp>
          <p:nvSpPr>
            <p:cNvPr id="15" name="椭圆 14"/>
            <p:cNvSpPr/>
            <p:nvPr/>
          </p:nvSpPr>
          <p:spPr>
            <a:xfrm>
              <a:off x="2214563" y="1438262"/>
              <a:ext cx="944359" cy="944359"/>
            </a:xfrm>
            <a:prstGeom prst="ellipse">
              <a:avLst/>
            </a:prstGeom>
            <a:solidFill>
              <a:schemeClr val="bg2"/>
            </a:solidFill>
            <a:ln w="25400">
              <a:solidFill>
                <a:schemeClr val="tx1">
                  <a:lumMod val="50000"/>
                  <a:lumOff val="50000"/>
                </a:schemeClr>
              </a:solidFill>
            </a:ln>
            <a:effectLst>
              <a:innerShdw blurRad="63500" dist="50800" dir="162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2318385" y="1542084"/>
              <a:ext cx="736714" cy="736714"/>
            </a:xfrm>
            <a:prstGeom prst="ellipse">
              <a:avLst/>
            </a:prstGeom>
            <a:solidFill>
              <a:schemeClr val="tx1"/>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任意多边形 16"/>
            <p:cNvSpPr>
              <a:spLocks noChangeAspect="1"/>
            </p:cNvSpPr>
            <p:nvPr/>
          </p:nvSpPr>
          <p:spPr>
            <a:xfrm>
              <a:off x="2506742" y="1730440"/>
              <a:ext cx="360000" cy="360001"/>
            </a:xfrm>
            <a:custGeom>
              <a:avLst/>
              <a:gdLst/>
              <a:ahLst/>
              <a:cxnLst/>
              <a:rect l="l" t="t" r="r" b="b"/>
              <a:pathLst>
                <a:path w="220435" h="220436">
                  <a:moveTo>
                    <a:pt x="37169" y="113806"/>
                  </a:moveTo>
                  <a:lnTo>
                    <a:pt x="58840" y="135620"/>
                  </a:lnTo>
                  <a:lnTo>
                    <a:pt x="57261" y="137198"/>
                  </a:lnTo>
                  <a:cubicBezTo>
                    <a:pt x="53721" y="140738"/>
                    <a:pt x="51951" y="144996"/>
                    <a:pt x="51951" y="149971"/>
                  </a:cubicBezTo>
                  <a:cubicBezTo>
                    <a:pt x="51951" y="154946"/>
                    <a:pt x="53721" y="159251"/>
                    <a:pt x="57261" y="162887"/>
                  </a:cubicBezTo>
                  <a:cubicBezTo>
                    <a:pt x="60801" y="166427"/>
                    <a:pt x="65059" y="168197"/>
                    <a:pt x="70034" y="168197"/>
                  </a:cubicBezTo>
                  <a:cubicBezTo>
                    <a:pt x="75009" y="168197"/>
                    <a:pt x="79267" y="166427"/>
                    <a:pt x="82807" y="162887"/>
                  </a:cubicBezTo>
                  <a:lnTo>
                    <a:pt x="87112" y="158582"/>
                  </a:lnTo>
                  <a:lnTo>
                    <a:pt x="108782" y="136768"/>
                  </a:lnTo>
                  <a:lnTo>
                    <a:pt x="131888" y="113806"/>
                  </a:lnTo>
                  <a:lnTo>
                    <a:pt x="153558" y="135620"/>
                  </a:lnTo>
                  <a:lnTo>
                    <a:pt x="130596" y="158582"/>
                  </a:lnTo>
                  <a:lnTo>
                    <a:pt x="108926" y="180396"/>
                  </a:lnTo>
                  <a:lnTo>
                    <a:pt x="104620" y="184701"/>
                  </a:lnTo>
                  <a:cubicBezTo>
                    <a:pt x="98402" y="190824"/>
                    <a:pt x="91154" y="194986"/>
                    <a:pt x="82878" y="197187"/>
                  </a:cubicBezTo>
                  <a:cubicBezTo>
                    <a:pt x="74602" y="199387"/>
                    <a:pt x="66398" y="199483"/>
                    <a:pt x="58266" y="197474"/>
                  </a:cubicBezTo>
                  <a:cubicBezTo>
                    <a:pt x="56735" y="204171"/>
                    <a:pt x="53291" y="209672"/>
                    <a:pt x="47933" y="213978"/>
                  </a:cubicBezTo>
                  <a:cubicBezTo>
                    <a:pt x="42575" y="218283"/>
                    <a:pt x="36404" y="220436"/>
                    <a:pt x="29420" y="220436"/>
                  </a:cubicBezTo>
                  <a:cubicBezTo>
                    <a:pt x="21287" y="220436"/>
                    <a:pt x="14351" y="217542"/>
                    <a:pt x="8610" y="211753"/>
                  </a:cubicBezTo>
                  <a:cubicBezTo>
                    <a:pt x="2870" y="205965"/>
                    <a:pt x="0" y="199005"/>
                    <a:pt x="0" y="190872"/>
                  </a:cubicBezTo>
                  <a:cubicBezTo>
                    <a:pt x="0" y="183984"/>
                    <a:pt x="2128" y="177860"/>
                    <a:pt x="6386" y="172502"/>
                  </a:cubicBezTo>
                  <a:cubicBezTo>
                    <a:pt x="10643" y="167145"/>
                    <a:pt x="16073" y="163700"/>
                    <a:pt x="22675" y="162170"/>
                  </a:cubicBezTo>
                  <a:cubicBezTo>
                    <a:pt x="20570" y="153942"/>
                    <a:pt x="20618" y="145666"/>
                    <a:pt x="22818" y="137342"/>
                  </a:cubicBezTo>
                  <a:cubicBezTo>
                    <a:pt x="25019" y="129018"/>
                    <a:pt x="29228" y="121747"/>
                    <a:pt x="35447" y="115528"/>
                  </a:cubicBezTo>
                  <a:close/>
                  <a:moveTo>
                    <a:pt x="133180" y="66447"/>
                  </a:moveTo>
                  <a:lnTo>
                    <a:pt x="156142" y="89409"/>
                  </a:lnTo>
                  <a:lnTo>
                    <a:pt x="177956" y="111223"/>
                  </a:lnTo>
                  <a:lnTo>
                    <a:pt x="182117" y="115528"/>
                  </a:lnTo>
                  <a:cubicBezTo>
                    <a:pt x="188241" y="121651"/>
                    <a:pt x="192426" y="128851"/>
                    <a:pt x="194675" y="137127"/>
                  </a:cubicBezTo>
                  <a:cubicBezTo>
                    <a:pt x="196923" y="145402"/>
                    <a:pt x="197043" y="153607"/>
                    <a:pt x="195034" y="161739"/>
                  </a:cubicBezTo>
                  <a:cubicBezTo>
                    <a:pt x="202305" y="162791"/>
                    <a:pt x="208356" y="166068"/>
                    <a:pt x="213188" y="171570"/>
                  </a:cubicBezTo>
                  <a:cubicBezTo>
                    <a:pt x="218020" y="177071"/>
                    <a:pt x="220435" y="183505"/>
                    <a:pt x="220435" y="190872"/>
                  </a:cubicBezTo>
                  <a:cubicBezTo>
                    <a:pt x="220435" y="199005"/>
                    <a:pt x="217565" y="205965"/>
                    <a:pt x="211825" y="211753"/>
                  </a:cubicBezTo>
                  <a:cubicBezTo>
                    <a:pt x="206084" y="217542"/>
                    <a:pt x="199148" y="220436"/>
                    <a:pt x="191015" y="220436"/>
                  </a:cubicBezTo>
                  <a:cubicBezTo>
                    <a:pt x="183935" y="220436"/>
                    <a:pt x="177669" y="218187"/>
                    <a:pt x="172215" y="213691"/>
                  </a:cubicBezTo>
                  <a:cubicBezTo>
                    <a:pt x="166762" y="209194"/>
                    <a:pt x="163365" y="203549"/>
                    <a:pt x="162026" y="196756"/>
                  </a:cubicBezTo>
                  <a:cubicBezTo>
                    <a:pt x="153798" y="199435"/>
                    <a:pt x="145211" y="199722"/>
                    <a:pt x="136265" y="197617"/>
                  </a:cubicBezTo>
                  <a:cubicBezTo>
                    <a:pt x="127319" y="195512"/>
                    <a:pt x="119594" y="191207"/>
                    <a:pt x="113088" y="184701"/>
                  </a:cubicBezTo>
                  <a:lnTo>
                    <a:pt x="111509" y="182979"/>
                  </a:lnTo>
                  <a:lnTo>
                    <a:pt x="133180" y="161165"/>
                  </a:lnTo>
                  <a:lnTo>
                    <a:pt x="134902" y="162887"/>
                  </a:lnTo>
                  <a:cubicBezTo>
                    <a:pt x="138442" y="166427"/>
                    <a:pt x="142699" y="168197"/>
                    <a:pt x="147674" y="168197"/>
                  </a:cubicBezTo>
                  <a:cubicBezTo>
                    <a:pt x="152649" y="168197"/>
                    <a:pt x="156907" y="166427"/>
                    <a:pt x="160447" y="162887"/>
                  </a:cubicBezTo>
                  <a:cubicBezTo>
                    <a:pt x="163987" y="159347"/>
                    <a:pt x="165757" y="155090"/>
                    <a:pt x="165757" y="150114"/>
                  </a:cubicBezTo>
                  <a:cubicBezTo>
                    <a:pt x="165757" y="145139"/>
                    <a:pt x="163987" y="140882"/>
                    <a:pt x="160447" y="137342"/>
                  </a:cubicBezTo>
                  <a:lnTo>
                    <a:pt x="156142" y="133036"/>
                  </a:lnTo>
                  <a:lnTo>
                    <a:pt x="134328" y="111223"/>
                  </a:lnTo>
                  <a:lnTo>
                    <a:pt x="111366" y="88260"/>
                  </a:lnTo>
                  <a:close/>
                  <a:moveTo>
                    <a:pt x="190728" y="0"/>
                  </a:moveTo>
                  <a:cubicBezTo>
                    <a:pt x="198861" y="0"/>
                    <a:pt x="205797" y="2894"/>
                    <a:pt x="211538" y="8683"/>
                  </a:cubicBezTo>
                  <a:cubicBezTo>
                    <a:pt x="217278" y="14471"/>
                    <a:pt x="220148" y="21431"/>
                    <a:pt x="220148" y="29564"/>
                  </a:cubicBezTo>
                  <a:cubicBezTo>
                    <a:pt x="220148" y="36931"/>
                    <a:pt x="217709" y="43389"/>
                    <a:pt x="212829" y="48938"/>
                  </a:cubicBezTo>
                  <a:cubicBezTo>
                    <a:pt x="207950" y="54487"/>
                    <a:pt x="201874" y="57788"/>
                    <a:pt x="194603" y="58840"/>
                  </a:cubicBezTo>
                  <a:cubicBezTo>
                    <a:pt x="197091" y="66973"/>
                    <a:pt x="197234" y="75416"/>
                    <a:pt x="195034" y="84170"/>
                  </a:cubicBezTo>
                  <a:cubicBezTo>
                    <a:pt x="192833" y="92925"/>
                    <a:pt x="188528" y="100507"/>
                    <a:pt x="182117" y="106917"/>
                  </a:cubicBezTo>
                  <a:lnTo>
                    <a:pt x="180395" y="108639"/>
                  </a:lnTo>
                  <a:lnTo>
                    <a:pt x="158725" y="86825"/>
                  </a:lnTo>
                  <a:lnTo>
                    <a:pt x="160447" y="85103"/>
                  </a:lnTo>
                  <a:cubicBezTo>
                    <a:pt x="163987" y="81563"/>
                    <a:pt x="165757" y="77306"/>
                    <a:pt x="165757" y="72331"/>
                  </a:cubicBezTo>
                  <a:cubicBezTo>
                    <a:pt x="165757" y="67355"/>
                    <a:pt x="163987" y="63098"/>
                    <a:pt x="160447" y="59558"/>
                  </a:cubicBezTo>
                  <a:cubicBezTo>
                    <a:pt x="156907" y="56018"/>
                    <a:pt x="152649" y="54248"/>
                    <a:pt x="147674" y="54248"/>
                  </a:cubicBezTo>
                  <a:cubicBezTo>
                    <a:pt x="142699" y="54248"/>
                    <a:pt x="138442" y="56018"/>
                    <a:pt x="134902" y="59558"/>
                  </a:cubicBezTo>
                  <a:lnTo>
                    <a:pt x="130596" y="63863"/>
                  </a:lnTo>
                  <a:lnTo>
                    <a:pt x="108782" y="85677"/>
                  </a:lnTo>
                  <a:lnTo>
                    <a:pt x="85820" y="108639"/>
                  </a:lnTo>
                  <a:lnTo>
                    <a:pt x="64006" y="86825"/>
                  </a:lnTo>
                  <a:lnTo>
                    <a:pt x="87112" y="63863"/>
                  </a:lnTo>
                  <a:lnTo>
                    <a:pt x="108926" y="42049"/>
                  </a:lnTo>
                  <a:lnTo>
                    <a:pt x="113088" y="37744"/>
                  </a:lnTo>
                  <a:cubicBezTo>
                    <a:pt x="119498" y="31334"/>
                    <a:pt x="127104" y="27052"/>
                    <a:pt x="135906" y="24900"/>
                  </a:cubicBezTo>
                  <a:cubicBezTo>
                    <a:pt x="144708" y="22747"/>
                    <a:pt x="153223" y="22914"/>
                    <a:pt x="161452" y="25402"/>
                  </a:cubicBezTo>
                  <a:cubicBezTo>
                    <a:pt x="162504" y="18226"/>
                    <a:pt x="165781" y="12199"/>
                    <a:pt x="171282" y="7319"/>
                  </a:cubicBezTo>
                  <a:cubicBezTo>
                    <a:pt x="176784" y="2440"/>
                    <a:pt x="183266" y="0"/>
                    <a:pt x="190728" y="0"/>
                  </a:cubicBezTo>
                  <a:close/>
                  <a:moveTo>
                    <a:pt x="29707" y="0"/>
                  </a:moveTo>
                  <a:cubicBezTo>
                    <a:pt x="36978" y="0"/>
                    <a:pt x="43364" y="2344"/>
                    <a:pt x="48866" y="7032"/>
                  </a:cubicBezTo>
                  <a:cubicBezTo>
                    <a:pt x="54367" y="11720"/>
                    <a:pt x="57692" y="17604"/>
                    <a:pt x="58840" y="24684"/>
                  </a:cubicBezTo>
                  <a:cubicBezTo>
                    <a:pt x="66877" y="22771"/>
                    <a:pt x="74985" y="22938"/>
                    <a:pt x="83165" y="25187"/>
                  </a:cubicBezTo>
                  <a:cubicBezTo>
                    <a:pt x="91346" y="27435"/>
                    <a:pt x="98497" y="31621"/>
                    <a:pt x="104620" y="37744"/>
                  </a:cubicBezTo>
                  <a:lnTo>
                    <a:pt x="106343" y="39466"/>
                  </a:lnTo>
                  <a:lnTo>
                    <a:pt x="84529" y="61280"/>
                  </a:lnTo>
                  <a:lnTo>
                    <a:pt x="82807" y="59558"/>
                  </a:lnTo>
                  <a:cubicBezTo>
                    <a:pt x="79267" y="56018"/>
                    <a:pt x="75009" y="54248"/>
                    <a:pt x="70034" y="54248"/>
                  </a:cubicBezTo>
                  <a:cubicBezTo>
                    <a:pt x="65059" y="54248"/>
                    <a:pt x="60801" y="56018"/>
                    <a:pt x="57261" y="59558"/>
                  </a:cubicBezTo>
                  <a:cubicBezTo>
                    <a:pt x="53721" y="63098"/>
                    <a:pt x="51951" y="67379"/>
                    <a:pt x="51951" y="72402"/>
                  </a:cubicBezTo>
                  <a:cubicBezTo>
                    <a:pt x="51951" y="77425"/>
                    <a:pt x="53721" y="81707"/>
                    <a:pt x="57261" y="85247"/>
                  </a:cubicBezTo>
                  <a:lnTo>
                    <a:pt x="61423" y="89409"/>
                  </a:lnTo>
                  <a:lnTo>
                    <a:pt x="83237" y="111223"/>
                  </a:lnTo>
                  <a:lnTo>
                    <a:pt x="106199" y="134185"/>
                  </a:lnTo>
                  <a:lnTo>
                    <a:pt x="84529" y="155999"/>
                  </a:lnTo>
                  <a:lnTo>
                    <a:pt x="61423" y="133036"/>
                  </a:lnTo>
                  <a:lnTo>
                    <a:pt x="39753" y="111223"/>
                  </a:lnTo>
                  <a:lnTo>
                    <a:pt x="35447" y="106917"/>
                  </a:lnTo>
                  <a:cubicBezTo>
                    <a:pt x="28941" y="100507"/>
                    <a:pt x="24636" y="92877"/>
                    <a:pt x="22531" y="84027"/>
                  </a:cubicBezTo>
                  <a:cubicBezTo>
                    <a:pt x="20426" y="75177"/>
                    <a:pt x="20665" y="66590"/>
                    <a:pt x="23249" y="58266"/>
                  </a:cubicBezTo>
                  <a:cubicBezTo>
                    <a:pt x="16551" y="56831"/>
                    <a:pt x="11050" y="53435"/>
                    <a:pt x="6745" y="48077"/>
                  </a:cubicBezTo>
                  <a:cubicBezTo>
                    <a:pt x="2439" y="42719"/>
                    <a:pt x="287" y="36548"/>
                    <a:pt x="287" y="29564"/>
                  </a:cubicBezTo>
                  <a:cubicBezTo>
                    <a:pt x="287" y="21431"/>
                    <a:pt x="3157" y="14471"/>
                    <a:pt x="8897" y="8683"/>
                  </a:cubicBezTo>
                  <a:cubicBezTo>
                    <a:pt x="14638" y="2894"/>
                    <a:pt x="21574" y="0"/>
                    <a:pt x="29707"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latin typeface="FontAwesome" pitchFamily="2" charset="0"/>
              </a:endParaRPr>
            </a:p>
          </p:txBody>
        </p:sp>
        <p:sp>
          <p:nvSpPr>
            <p:cNvPr id="18" name="文本框 17"/>
            <p:cNvSpPr txBox="1"/>
            <p:nvPr/>
          </p:nvSpPr>
          <p:spPr>
            <a:xfrm>
              <a:off x="3262744" y="1519541"/>
              <a:ext cx="1215397" cy="369332"/>
            </a:xfrm>
            <a:prstGeom prst="rect">
              <a:avLst/>
            </a:prstGeom>
            <a:noFill/>
          </p:spPr>
          <p:txBody>
            <a:bodyPr wrap="none" rtlCol="0">
              <a:spAutoFit/>
            </a:bodyPr>
            <a:lstStyle/>
            <a:p>
              <a:r>
                <a:rPr lang="en-US" altLang="zh-CN" dirty="0">
                  <a:solidFill>
                    <a:schemeClr val="tx1">
                      <a:lumMod val="65000"/>
                      <a:lumOff val="35000"/>
                    </a:schemeClr>
                  </a:solidFill>
                  <a:latin typeface="张海山锐线体简" panose="02000000000000000000" pitchFamily="2" charset="-122"/>
                </a:rPr>
                <a:t>Operation</a:t>
              </a:r>
              <a:endParaRPr lang="zh-CN" altLang="en-US" dirty="0">
                <a:solidFill>
                  <a:schemeClr val="tx1">
                    <a:lumMod val="65000"/>
                    <a:lumOff val="35000"/>
                  </a:schemeClr>
                </a:solidFill>
                <a:latin typeface="张海山锐线体简" panose="02000000000000000000" pitchFamily="2" charset="-122"/>
              </a:endParaRPr>
            </a:p>
          </p:txBody>
        </p:sp>
        <p:sp>
          <p:nvSpPr>
            <p:cNvPr id="19" name="文本框 18"/>
            <p:cNvSpPr txBox="1"/>
            <p:nvPr/>
          </p:nvSpPr>
          <p:spPr>
            <a:xfrm>
              <a:off x="3262744" y="1888873"/>
              <a:ext cx="3398472" cy="400110"/>
            </a:xfrm>
            <a:prstGeom prst="rect">
              <a:avLst/>
            </a:prstGeom>
            <a:noFill/>
          </p:spPr>
          <p:txBody>
            <a:bodyPr wrap="square" rtlCol="0">
              <a:spAutoFit/>
            </a:bodyPr>
            <a:lstStyle/>
            <a:p>
              <a:r>
                <a:rPr lang="en-US" altLang="zh-CN" sz="1000" dirty="0">
                  <a:solidFill>
                    <a:schemeClr val="bg1">
                      <a:lumMod val="65000"/>
                    </a:schemeClr>
                  </a:solidFill>
                  <a:latin typeface="张海山锐线体简" panose="02000000000000000000" pitchFamily="2" charset="-122"/>
                </a:rPr>
                <a:t>Ability may get you to the top, but it takes character to keep you there. </a:t>
              </a:r>
            </a:p>
          </p:txBody>
        </p:sp>
      </p:grpSp>
      <p:grpSp>
        <p:nvGrpSpPr>
          <p:cNvPr id="20" name="组合 19"/>
          <p:cNvGrpSpPr/>
          <p:nvPr/>
        </p:nvGrpSpPr>
        <p:grpSpPr>
          <a:xfrm>
            <a:off x="6691029" y="2695561"/>
            <a:ext cx="4446653" cy="944359"/>
            <a:chOff x="2214563" y="2695561"/>
            <a:chExt cx="4446653" cy="944359"/>
          </a:xfrm>
        </p:grpSpPr>
        <p:sp>
          <p:nvSpPr>
            <p:cNvPr id="21" name="椭圆 20"/>
            <p:cNvSpPr/>
            <p:nvPr/>
          </p:nvSpPr>
          <p:spPr>
            <a:xfrm>
              <a:off x="2214563" y="2695561"/>
              <a:ext cx="944359" cy="944359"/>
            </a:xfrm>
            <a:prstGeom prst="ellipse">
              <a:avLst/>
            </a:prstGeom>
            <a:noFill/>
            <a:ln w="25400">
              <a:solidFill>
                <a:schemeClr val="tx1">
                  <a:lumMod val="50000"/>
                  <a:lumOff val="50000"/>
                </a:schemeClr>
              </a:solidFill>
            </a:ln>
            <a:effectLst>
              <a:innerShdw blurRad="63500" dist="50800" dir="162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p:nvPr/>
          </p:nvSpPr>
          <p:spPr>
            <a:xfrm>
              <a:off x="2318385" y="2799383"/>
              <a:ext cx="736714" cy="736714"/>
            </a:xfrm>
            <a:prstGeom prst="ellipse">
              <a:avLst/>
            </a:prstGeom>
            <a:solidFill>
              <a:schemeClr val="tx1"/>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2"/>
            <p:cNvSpPr>
              <a:spLocks noChangeAspect="1"/>
            </p:cNvSpPr>
            <p:nvPr/>
          </p:nvSpPr>
          <p:spPr>
            <a:xfrm>
              <a:off x="2532859" y="3029629"/>
              <a:ext cx="360000" cy="296471"/>
            </a:xfrm>
            <a:custGeom>
              <a:avLst/>
              <a:gdLst/>
              <a:ahLst/>
              <a:cxnLst/>
              <a:rect l="l" t="t" r="r" b="b"/>
              <a:pathLst>
                <a:path w="312284" h="257175">
                  <a:moveTo>
                    <a:pt x="293914" y="161596"/>
                  </a:moveTo>
                  <a:lnTo>
                    <a:pt x="238805" y="185132"/>
                  </a:lnTo>
                  <a:lnTo>
                    <a:pt x="238805" y="234213"/>
                  </a:lnTo>
                  <a:lnTo>
                    <a:pt x="293914" y="206659"/>
                  </a:lnTo>
                  <a:close/>
                  <a:moveTo>
                    <a:pt x="146957" y="161596"/>
                  </a:moveTo>
                  <a:lnTo>
                    <a:pt x="91848" y="185132"/>
                  </a:lnTo>
                  <a:lnTo>
                    <a:pt x="91848" y="234213"/>
                  </a:lnTo>
                  <a:lnTo>
                    <a:pt x="146957" y="206659"/>
                  </a:lnTo>
                  <a:close/>
                  <a:moveTo>
                    <a:pt x="229620" y="119403"/>
                  </a:moveTo>
                  <a:lnTo>
                    <a:pt x="171641" y="144231"/>
                  </a:lnTo>
                  <a:lnTo>
                    <a:pt x="229620" y="169058"/>
                  </a:lnTo>
                  <a:lnTo>
                    <a:pt x="287599" y="144231"/>
                  </a:lnTo>
                  <a:close/>
                  <a:moveTo>
                    <a:pt x="82663" y="119403"/>
                  </a:moveTo>
                  <a:lnTo>
                    <a:pt x="24684" y="144231"/>
                  </a:lnTo>
                  <a:lnTo>
                    <a:pt x="82663" y="169058"/>
                  </a:lnTo>
                  <a:lnTo>
                    <a:pt x="140642" y="144231"/>
                  </a:lnTo>
                  <a:close/>
                  <a:moveTo>
                    <a:pt x="220435" y="65155"/>
                  </a:moveTo>
                  <a:lnTo>
                    <a:pt x="165327" y="88691"/>
                  </a:lnTo>
                  <a:lnTo>
                    <a:pt x="165327" y="127009"/>
                  </a:lnTo>
                  <a:lnTo>
                    <a:pt x="220435" y="103330"/>
                  </a:lnTo>
                  <a:close/>
                  <a:moveTo>
                    <a:pt x="156142" y="18370"/>
                  </a:moveTo>
                  <a:lnTo>
                    <a:pt x="92853" y="45494"/>
                  </a:lnTo>
                  <a:lnTo>
                    <a:pt x="156142" y="72618"/>
                  </a:lnTo>
                  <a:lnTo>
                    <a:pt x="219431" y="45494"/>
                  </a:lnTo>
                  <a:close/>
                  <a:moveTo>
                    <a:pt x="156142" y="0"/>
                  </a:moveTo>
                  <a:cubicBezTo>
                    <a:pt x="158725" y="0"/>
                    <a:pt x="161117" y="479"/>
                    <a:pt x="163317" y="1435"/>
                  </a:cubicBezTo>
                  <a:lnTo>
                    <a:pt x="227611" y="28990"/>
                  </a:lnTo>
                  <a:cubicBezTo>
                    <a:pt x="230960" y="30521"/>
                    <a:pt x="233663" y="32817"/>
                    <a:pt x="235720" y="35879"/>
                  </a:cubicBezTo>
                  <a:cubicBezTo>
                    <a:pt x="237777" y="38940"/>
                    <a:pt x="238805" y="42289"/>
                    <a:pt x="238805" y="45924"/>
                  </a:cubicBezTo>
                  <a:lnTo>
                    <a:pt x="238805" y="103330"/>
                  </a:lnTo>
                  <a:lnTo>
                    <a:pt x="301090" y="130023"/>
                  </a:lnTo>
                  <a:cubicBezTo>
                    <a:pt x="304534" y="131554"/>
                    <a:pt x="307261" y="133850"/>
                    <a:pt x="309270" y="136912"/>
                  </a:cubicBezTo>
                  <a:cubicBezTo>
                    <a:pt x="311279" y="139973"/>
                    <a:pt x="312284" y="143322"/>
                    <a:pt x="312284" y="146958"/>
                  </a:cubicBezTo>
                  <a:lnTo>
                    <a:pt x="312284" y="206659"/>
                  </a:lnTo>
                  <a:cubicBezTo>
                    <a:pt x="312284" y="210103"/>
                    <a:pt x="311375" y="213308"/>
                    <a:pt x="309557" y="216274"/>
                  </a:cubicBezTo>
                  <a:cubicBezTo>
                    <a:pt x="307739" y="219240"/>
                    <a:pt x="305252" y="221488"/>
                    <a:pt x="302094" y="223019"/>
                  </a:cubicBezTo>
                  <a:lnTo>
                    <a:pt x="237801" y="255166"/>
                  </a:lnTo>
                  <a:cubicBezTo>
                    <a:pt x="235409" y="256506"/>
                    <a:pt x="232682" y="257175"/>
                    <a:pt x="229620" y="257175"/>
                  </a:cubicBezTo>
                  <a:cubicBezTo>
                    <a:pt x="226559" y="257175"/>
                    <a:pt x="223832" y="256506"/>
                    <a:pt x="221440" y="255166"/>
                  </a:cubicBezTo>
                  <a:lnTo>
                    <a:pt x="157146" y="223019"/>
                  </a:lnTo>
                  <a:cubicBezTo>
                    <a:pt x="156668" y="222828"/>
                    <a:pt x="156333" y="222637"/>
                    <a:pt x="156142" y="222445"/>
                  </a:cubicBezTo>
                  <a:cubicBezTo>
                    <a:pt x="155950" y="222637"/>
                    <a:pt x="155615" y="222828"/>
                    <a:pt x="155137" y="223019"/>
                  </a:cubicBezTo>
                  <a:lnTo>
                    <a:pt x="90843" y="255166"/>
                  </a:lnTo>
                  <a:cubicBezTo>
                    <a:pt x="88451" y="256506"/>
                    <a:pt x="85725" y="257175"/>
                    <a:pt x="82663" y="257175"/>
                  </a:cubicBezTo>
                  <a:cubicBezTo>
                    <a:pt x="79602" y="257175"/>
                    <a:pt x="76875" y="256506"/>
                    <a:pt x="74483" y="255166"/>
                  </a:cubicBezTo>
                  <a:lnTo>
                    <a:pt x="10189" y="223019"/>
                  </a:lnTo>
                  <a:cubicBezTo>
                    <a:pt x="7032" y="221488"/>
                    <a:pt x="4544" y="219240"/>
                    <a:pt x="2726" y="216274"/>
                  </a:cubicBezTo>
                  <a:cubicBezTo>
                    <a:pt x="909" y="213308"/>
                    <a:pt x="0" y="210103"/>
                    <a:pt x="0" y="206659"/>
                  </a:cubicBezTo>
                  <a:lnTo>
                    <a:pt x="0" y="146958"/>
                  </a:lnTo>
                  <a:cubicBezTo>
                    <a:pt x="0" y="143322"/>
                    <a:pt x="1028" y="139973"/>
                    <a:pt x="3085" y="136912"/>
                  </a:cubicBezTo>
                  <a:cubicBezTo>
                    <a:pt x="5142" y="133850"/>
                    <a:pt x="7845" y="131554"/>
                    <a:pt x="11194" y="130023"/>
                  </a:cubicBezTo>
                  <a:lnTo>
                    <a:pt x="73478" y="103330"/>
                  </a:lnTo>
                  <a:lnTo>
                    <a:pt x="73478" y="45924"/>
                  </a:lnTo>
                  <a:cubicBezTo>
                    <a:pt x="73478" y="42289"/>
                    <a:pt x="74507" y="38940"/>
                    <a:pt x="76564" y="35879"/>
                  </a:cubicBezTo>
                  <a:cubicBezTo>
                    <a:pt x="78621" y="32817"/>
                    <a:pt x="81324" y="30521"/>
                    <a:pt x="84672" y="28990"/>
                  </a:cubicBezTo>
                  <a:lnTo>
                    <a:pt x="148966" y="1435"/>
                  </a:lnTo>
                  <a:cubicBezTo>
                    <a:pt x="151167" y="479"/>
                    <a:pt x="153558" y="0"/>
                    <a:pt x="156142"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latin typeface="FontAwesome" pitchFamily="2" charset="0"/>
              </a:endParaRPr>
            </a:p>
          </p:txBody>
        </p:sp>
        <p:sp>
          <p:nvSpPr>
            <p:cNvPr id="24" name="文本框 23"/>
            <p:cNvSpPr txBox="1"/>
            <p:nvPr/>
          </p:nvSpPr>
          <p:spPr>
            <a:xfrm>
              <a:off x="3262744" y="2803453"/>
              <a:ext cx="1002197" cy="369332"/>
            </a:xfrm>
            <a:prstGeom prst="rect">
              <a:avLst/>
            </a:prstGeom>
            <a:noFill/>
          </p:spPr>
          <p:txBody>
            <a:bodyPr wrap="none" rtlCol="0">
              <a:spAutoFit/>
            </a:bodyPr>
            <a:lstStyle/>
            <a:p>
              <a:r>
                <a:rPr lang="en-US" altLang="zh-CN" dirty="0">
                  <a:solidFill>
                    <a:schemeClr val="tx1">
                      <a:lumMod val="65000"/>
                      <a:lumOff val="35000"/>
                    </a:schemeClr>
                  </a:solidFill>
                  <a:latin typeface="张海山锐线体简" panose="02000000000000000000" pitchFamily="2" charset="-122"/>
                </a:rPr>
                <a:t>product</a:t>
              </a:r>
              <a:endParaRPr lang="zh-CN" altLang="en-US" dirty="0">
                <a:solidFill>
                  <a:schemeClr val="tx1">
                    <a:lumMod val="65000"/>
                    <a:lumOff val="35000"/>
                  </a:schemeClr>
                </a:solidFill>
                <a:latin typeface="张海山锐线体简" panose="02000000000000000000" pitchFamily="2" charset="-122"/>
              </a:endParaRPr>
            </a:p>
          </p:txBody>
        </p:sp>
        <p:sp>
          <p:nvSpPr>
            <p:cNvPr id="25" name="文本框 24"/>
            <p:cNvSpPr txBox="1"/>
            <p:nvPr/>
          </p:nvSpPr>
          <p:spPr>
            <a:xfrm>
              <a:off x="3262744" y="3172785"/>
              <a:ext cx="3398472" cy="400110"/>
            </a:xfrm>
            <a:prstGeom prst="rect">
              <a:avLst/>
            </a:prstGeom>
            <a:noFill/>
          </p:spPr>
          <p:txBody>
            <a:bodyPr wrap="square" rtlCol="0">
              <a:spAutoFit/>
            </a:bodyPr>
            <a:lstStyle/>
            <a:p>
              <a:r>
                <a:rPr lang="en-US" altLang="zh-CN" sz="1000" dirty="0">
                  <a:solidFill>
                    <a:schemeClr val="bg1">
                      <a:lumMod val="65000"/>
                    </a:schemeClr>
                  </a:solidFill>
                  <a:latin typeface="张海山锐线体简" panose="02000000000000000000" pitchFamily="2" charset="-122"/>
                </a:rPr>
                <a:t>Ability may get you to the top, but it takes character to keep you there. </a:t>
              </a:r>
            </a:p>
          </p:txBody>
        </p:sp>
      </p:grpSp>
      <p:grpSp>
        <p:nvGrpSpPr>
          <p:cNvPr id="26" name="组合 25"/>
          <p:cNvGrpSpPr/>
          <p:nvPr/>
        </p:nvGrpSpPr>
        <p:grpSpPr>
          <a:xfrm>
            <a:off x="6691029" y="3940264"/>
            <a:ext cx="4446653" cy="944359"/>
            <a:chOff x="2214563" y="3940264"/>
            <a:chExt cx="4446653" cy="944359"/>
          </a:xfrm>
        </p:grpSpPr>
        <p:sp>
          <p:nvSpPr>
            <p:cNvPr id="27" name="椭圆 26"/>
            <p:cNvSpPr/>
            <p:nvPr/>
          </p:nvSpPr>
          <p:spPr>
            <a:xfrm>
              <a:off x="2214563" y="3940264"/>
              <a:ext cx="944359" cy="944359"/>
            </a:xfrm>
            <a:prstGeom prst="ellipse">
              <a:avLst/>
            </a:prstGeom>
            <a:noFill/>
            <a:ln w="25400">
              <a:solidFill>
                <a:schemeClr val="tx1">
                  <a:lumMod val="50000"/>
                  <a:lumOff val="50000"/>
                </a:schemeClr>
              </a:solidFill>
            </a:ln>
            <a:effectLst>
              <a:innerShdw blurRad="63500" dist="50800" dir="162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2318385" y="4044086"/>
              <a:ext cx="736714" cy="736714"/>
            </a:xfrm>
            <a:prstGeom prst="ellipse">
              <a:avLst/>
            </a:prstGeom>
            <a:solidFill>
              <a:schemeClr val="tx1"/>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任意多边形 28"/>
            <p:cNvSpPr>
              <a:spLocks noChangeAspect="1"/>
            </p:cNvSpPr>
            <p:nvPr/>
          </p:nvSpPr>
          <p:spPr>
            <a:xfrm>
              <a:off x="2528887" y="4230754"/>
              <a:ext cx="360000" cy="360002"/>
            </a:xfrm>
            <a:custGeom>
              <a:avLst/>
              <a:gdLst/>
              <a:ahLst/>
              <a:cxnLst/>
              <a:rect l="l" t="t" r="r" b="b"/>
              <a:pathLst>
                <a:path w="220435" h="220436">
                  <a:moveTo>
                    <a:pt x="110218" y="0"/>
                  </a:moveTo>
                  <a:cubicBezTo>
                    <a:pt x="124282" y="0"/>
                    <a:pt x="137892" y="2655"/>
                    <a:pt x="151047" y="7965"/>
                  </a:cubicBezTo>
                  <a:cubicBezTo>
                    <a:pt x="164202" y="13275"/>
                    <a:pt x="175899" y="20762"/>
                    <a:pt x="186136" y="30425"/>
                  </a:cubicBezTo>
                  <a:lnTo>
                    <a:pt x="204793" y="11912"/>
                  </a:lnTo>
                  <a:cubicBezTo>
                    <a:pt x="207567" y="8946"/>
                    <a:pt x="210916" y="8276"/>
                    <a:pt x="214838" y="9903"/>
                  </a:cubicBezTo>
                  <a:cubicBezTo>
                    <a:pt x="218570" y="11529"/>
                    <a:pt x="220435" y="14351"/>
                    <a:pt x="220435" y="18370"/>
                  </a:cubicBezTo>
                  <a:lnTo>
                    <a:pt x="220435" y="82664"/>
                  </a:lnTo>
                  <a:cubicBezTo>
                    <a:pt x="220435" y="85151"/>
                    <a:pt x="219527" y="87304"/>
                    <a:pt x="217709" y="89122"/>
                  </a:cubicBezTo>
                  <a:cubicBezTo>
                    <a:pt x="215891" y="90939"/>
                    <a:pt x="213738" y="91848"/>
                    <a:pt x="211251" y="91848"/>
                  </a:cubicBezTo>
                  <a:lnTo>
                    <a:pt x="146957" y="91848"/>
                  </a:lnTo>
                  <a:cubicBezTo>
                    <a:pt x="142939" y="91848"/>
                    <a:pt x="140116" y="89935"/>
                    <a:pt x="138490" y="86108"/>
                  </a:cubicBezTo>
                  <a:cubicBezTo>
                    <a:pt x="136863" y="82377"/>
                    <a:pt x="137533" y="79076"/>
                    <a:pt x="140499" y="76205"/>
                  </a:cubicBezTo>
                  <a:lnTo>
                    <a:pt x="160304" y="56401"/>
                  </a:lnTo>
                  <a:cubicBezTo>
                    <a:pt x="146144" y="43293"/>
                    <a:pt x="129448" y="36739"/>
                    <a:pt x="110218" y="36739"/>
                  </a:cubicBezTo>
                  <a:cubicBezTo>
                    <a:pt x="100267" y="36739"/>
                    <a:pt x="90772" y="38677"/>
                    <a:pt x="81730" y="42552"/>
                  </a:cubicBezTo>
                  <a:cubicBezTo>
                    <a:pt x="72689" y="46427"/>
                    <a:pt x="64868" y="51665"/>
                    <a:pt x="58266" y="58266"/>
                  </a:cubicBezTo>
                  <a:cubicBezTo>
                    <a:pt x="51664" y="64868"/>
                    <a:pt x="46426" y="72689"/>
                    <a:pt x="42551" y="81731"/>
                  </a:cubicBezTo>
                  <a:cubicBezTo>
                    <a:pt x="38676" y="90772"/>
                    <a:pt x="36739" y="100268"/>
                    <a:pt x="36739" y="110218"/>
                  </a:cubicBezTo>
                  <a:cubicBezTo>
                    <a:pt x="36739" y="120168"/>
                    <a:pt x="38676" y="129664"/>
                    <a:pt x="42551" y="138705"/>
                  </a:cubicBezTo>
                  <a:cubicBezTo>
                    <a:pt x="46426" y="147747"/>
                    <a:pt x="51664" y="155568"/>
                    <a:pt x="58266" y="162170"/>
                  </a:cubicBezTo>
                  <a:cubicBezTo>
                    <a:pt x="64868" y="168771"/>
                    <a:pt x="72689" y="174009"/>
                    <a:pt x="81730" y="177884"/>
                  </a:cubicBezTo>
                  <a:cubicBezTo>
                    <a:pt x="90772" y="181759"/>
                    <a:pt x="100267" y="183697"/>
                    <a:pt x="110218" y="183697"/>
                  </a:cubicBezTo>
                  <a:cubicBezTo>
                    <a:pt x="121603" y="183697"/>
                    <a:pt x="132366" y="181209"/>
                    <a:pt x="142508" y="176234"/>
                  </a:cubicBezTo>
                  <a:cubicBezTo>
                    <a:pt x="152650" y="171259"/>
                    <a:pt x="161212" y="164227"/>
                    <a:pt x="168197" y="155138"/>
                  </a:cubicBezTo>
                  <a:cubicBezTo>
                    <a:pt x="168867" y="154181"/>
                    <a:pt x="169967" y="153607"/>
                    <a:pt x="171498" y="153415"/>
                  </a:cubicBezTo>
                  <a:cubicBezTo>
                    <a:pt x="172837" y="153415"/>
                    <a:pt x="174033" y="153846"/>
                    <a:pt x="175085" y="154707"/>
                  </a:cubicBezTo>
                  <a:lnTo>
                    <a:pt x="194747" y="174512"/>
                  </a:lnTo>
                  <a:cubicBezTo>
                    <a:pt x="195608" y="175277"/>
                    <a:pt x="196062" y="176258"/>
                    <a:pt x="196110" y="177454"/>
                  </a:cubicBezTo>
                  <a:cubicBezTo>
                    <a:pt x="196158" y="178650"/>
                    <a:pt x="195799" y="179726"/>
                    <a:pt x="195034" y="180683"/>
                  </a:cubicBezTo>
                  <a:cubicBezTo>
                    <a:pt x="184605" y="193312"/>
                    <a:pt x="171976" y="203095"/>
                    <a:pt x="157146" y="210031"/>
                  </a:cubicBezTo>
                  <a:cubicBezTo>
                    <a:pt x="142317" y="216968"/>
                    <a:pt x="126674" y="220436"/>
                    <a:pt x="110218" y="220436"/>
                  </a:cubicBezTo>
                  <a:cubicBezTo>
                    <a:pt x="95292" y="220436"/>
                    <a:pt x="81037" y="217518"/>
                    <a:pt x="67451" y="211682"/>
                  </a:cubicBezTo>
                  <a:cubicBezTo>
                    <a:pt x="53865" y="205845"/>
                    <a:pt x="42145" y="198000"/>
                    <a:pt x="32290" y="188145"/>
                  </a:cubicBezTo>
                  <a:cubicBezTo>
                    <a:pt x="22436" y="178291"/>
                    <a:pt x="14590" y="166571"/>
                    <a:pt x="8754" y="152985"/>
                  </a:cubicBezTo>
                  <a:cubicBezTo>
                    <a:pt x="2918" y="139399"/>
                    <a:pt x="0" y="125143"/>
                    <a:pt x="0" y="110218"/>
                  </a:cubicBezTo>
                  <a:cubicBezTo>
                    <a:pt x="0" y="95293"/>
                    <a:pt x="2918" y="81037"/>
                    <a:pt x="8754" y="67451"/>
                  </a:cubicBezTo>
                  <a:cubicBezTo>
                    <a:pt x="14590" y="53865"/>
                    <a:pt x="22436" y="42145"/>
                    <a:pt x="32290" y="32291"/>
                  </a:cubicBezTo>
                  <a:cubicBezTo>
                    <a:pt x="42145" y="22436"/>
                    <a:pt x="53865" y="14591"/>
                    <a:pt x="67451" y="8754"/>
                  </a:cubicBezTo>
                  <a:cubicBezTo>
                    <a:pt x="81037" y="2918"/>
                    <a:pt x="95292" y="0"/>
                    <a:pt x="110218"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latin typeface="FontAwesome" pitchFamily="2" charset="0"/>
              </a:endParaRPr>
            </a:p>
          </p:txBody>
        </p:sp>
        <p:sp>
          <p:nvSpPr>
            <p:cNvPr id="30" name="文本框 29"/>
            <p:cNvSpPr txBox="1"/>
            <p:nvPr/>
          </p:nvSpPr>
          <p:spPr>
            <a:xfrm>
              <a:off x="3262744" y="3940264"/>
              <a:ext cx="1234633" cy="369332"/>
            </a:xfrm>
            <a:prstGeom prst="rect">
              <a:avLst/>
            </a:prstGeom>
            <a:noFill/>
          </p:spPr>
          <p:txBody>
            <a:bodyPr wrap="none" rtlCol="0">
              <a:spAutoFit/>
            </a:bodyPr>
            <a:lstStyle/>
            <a:p>
              <a:r>
                <a:rPr lang="en-US" altLang="zh-CN" dirty="0">
                  <a:solidFill>
                    <a:schemeClr val="tx1">
                      <a:lumMod val="65000"/>
                      <a:lumOff val="35000"/>
                    </a:schemeClr>
                  </a:solidFill>
                  <a:latin typeface="张海山锐线体简" panose="02000000000000000000" pitchFamily="2" charset="-122"/>
                </a:rPr>
                <a:t>To update</a:t>
              </a:r>
              <a:endParaRPr lang="zh-CN" altLang="en-US" dirty="0">
                <a:solidFill>
                  <a:schemeClr val="tx1">
                    <a:lumMod val="65000"/>
                    <a:lumOff val="35000"/>
                  </a:schemeClr>
                </a:solidFill>
                <a:latin typeface="张海山锐线体简" panose="02000000000000000000" pitchFamily="2" charset="-122"/>
              </a:endParaRPr>
            </a:p>
          </p:txBody>
        </p:sp>
        <p:sp>
          <p:nvSpPr>
            <p:cNvPr id="31" name="文本框 30"/>
            <p:cNvSpPr txBox="1"/>
            <p:nvPr/>
          </p:nvSpPr>
          <p:spPr>
            <a:xfrm>
              <a:off x="3262744" y="4309596"/>
              <a:ext cx="3398472" cy="400110"/>
            </a:xfrm>
            <a:prstGeom prst="rect">
              <a:avLst/>
            </a:prstGeom>
            <a:noFill/>
          </p:spPr>
          <p:txBody>
            <a:bodyPr wrap="square" rtlCol="0">
              <a:spAutoFit/>
            </a:bodyPr>
            <a:lstStyle/>
            <a:p>
              <a:r>
                <a:rPr lang="en-US" altLang="zh-CN" sz="1000" dirty="0">
                  <a:solidFill>
                    <a:schemeClr val="bg1">
                      <a:lumMod val="65000"/>
                    </a:schemeClr>
                  </a:solidFill>
                  <a:latin typeface="张海山锐线体简" panose="02000000000000000000" pitchFamily="2" charset="-122"/>
                </a:rPr>
                <a:t>Ability may get you to the top, but it takes character to keep you there. </a:t>
              </a:r>
            </a:p>
          </p:txBody>
        </p:sp>
      </p:grpSp>
      <p:grpSp>
        <p:nvGrpSpPr>
          <p:cNvPr id="32" name="组合 31"/>
          <p:cNvGrpSpPr/>
          <p:nvPr/>
        </p:nvGrpSpPr>
        <p:grpSpPr>
          <a:xfrm>
            <a:off x="6691029" y="5195876"/>
            <a:ext cx="4446653" cy="944359"/>
            <a:chOff x="2214563" y="5195876"/>
            <a:chExt cx="4446653" cy="944359"/>
          </a:xfrm>
        </p:grpSpPr>
        <p:sp>
          <p:nvSpPr>
            <p:cNvPr id="33" name="椭圆 32"/>
            <p:cNvSpPr/>
            <p:nvPr/>
          </p:nvSpPr>
          <p:spPr>
            <a:xfrm>
              <a:off x="2214563" y="5195876"/>
              <a:ext cx="944359" cy="944359"/>
            </a:xfrm>
            <a:prstGeom prst="ellipse">
              <a:avLst/>
            </a:prstGeom>
            <a:noFill/>
            <a:ln w="25400">
              <a:solidFill>
                <a:schemeClr val="tx1">
                  <a:lumMod val="50000"/>
                  <a:lumOff val="50000"/>
                </a:schemeClr>
              </a:solidFill>
            </a:ln>
            <a:effectLst>
              <a:innerShdw blurRad="63500" dist="50800" dir="162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2318385" y="5299698"/>
              <a:ext cx="736714" cy="736714"/>
            </a:xfrm>
            <a:prstGeom prst="ellipse">
              <a:avLst/>
            </a:prstGeom>
            <a:solidFill>
              <a:schemeClr val="tx1"/>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任意多边形 34"/>
            <p:cNvSpPr>
              <a:spLocks noChangeAspect="1"/>
            </p:cNvSpPr>
            <p:nvPr/>
          </p:nvSpPr>
          <p:spPr>
            <a:xfrm>
              <a:off x="2523196" y="5521814"/>
              <a:ext cx="360000" cy="292481"/>
            </a:xfrm>
            <a:custGeom>
              <a:avLst/>
              <a:gdLst/>
              <a:ahLst/>
              <a:cxnLst/>
              <a:rect l="l" t="t" r="r" b="b"/>
              <a:pathLst>
                <a:path w="293933" h="238805">
                  <a:moveTo>
                    <a:pt x="217145" y="91848"/>
                  </a:moveTo>
                  <a:lnTo>
                    <a:pt x="174091" y="187284"/>
                  </a:lnTo>
                  <a:lnTo>
                    <a:pt x="263500" y="91848"/>
                  </a:lnTo>
                  <a:close/>
                  <a:moveTo>
                    <a:pt x="96881" y="91848"/>
                  </a:moveTo>
                  <a:lnTo>
                    <a:pt x="146967" y="202640"/>
                  </a:lnTo>
                  <a:lnTo>
                    <a:pt x="197053" y="91848"/>
                  </a:lnTo>
                  <a:close/>
                  <a:moveTo>
                    <a:pt x="30435" y="91848"/>
                  </a:moveTo>
                  <a:lnTo>
                    <a:pt x="119843" y="187284"/>
                  </a:lnTo>
                  <a:lnTo>
                    <a:pt x="76789" y="91848"/>
                  </a:lnTo>
                  <a:close/>
                  <a:moveTo>
                    <a:pt x="187438" y="18370"/>
                  </a:moveTo>
                  <a:lnTo>
                    <a:pt x="216714" y="73479"/>
                  </a:lnTo>
                  <a:lnTo>
                    <a:pt x="266370" y="73479"/>
                  </a:lnTo>
                  <a:lnTo>
                    <a:pt x="225038" y="18370"/>
                  </a:lnTo>
                  <a:close/>
                  <a:moveTo>
                    <a:pt x="127306" y="18370"/>
                  </a:moveTo>
                  <a:lnTo>
                    <a:pt x="98029" y="73479"/>
                  </a:lnTo>
                  <a:lnTo>
                    <a:pt x="195905" y="73479"/>
                  </a:lnTo>
                  <a:lnTo>
                    <a:pt x="166628" y="18370"/>
                  </a:lnTo>
                  <a:close/>
                  <a:moveTo>
                    <a:pt x="68896" y="18370"/>
                  </a:moveTo>
                  <a:lnTo>
                    <a:pt x="27565" y="73479"/>
                  </a:lnTo>
                  <a:lnTo>
                    <a:pt x="77220" y="73479"/>
                  </a:lnTo>
                  <a:lnTo>
                    <a:pt x="106497" y="18370"/>
                  </a:lnTo>
                  <a:close/>
                  <a:moveTo>
                    <a:pt x="64304" y="0"/>
                  </a:moveTo>
                  <a:lnTo>
                    <a:pt x="229631" y="0"/>
                  </a:lnTo>
                  <a:cubicBezTo>
                    <a:pt x="232788" y="0"/>
                    <a:pt x="235228" y="1244"/>
                    <a:pt x="236950" y="3731"/>
                  </a:cubicBezTo>
                  <a:lnTo>
                    <a:pt x="292059" y="77210"/>
                  </a:lnTo>
                  <a:cubicBezTo>
                    <a:pt x="293398" y="78932"/>
                    <a:pt x="294020" y="80917"/>
                    <a:pt x="293924" y="83166"/>
                  </a:cubicBezTo>
                  <a:cubicBezTo>
                    <a:pt x="293829" y="85414"/>
                    <a:pt x="293015" y="87352"/>
                    <a:pt x="291485" y="88978"/>
                  </a:cubicBezTo>
                  <a:lnTo>
                    <a:pt x="153712" y="235935"/>
                  </a:lnTo>
                  <a:cubicBezTo>
                    <a:pt x="151990" y="237849"/>
                    <a:pt x="149742" y="238805"/>
                    <a:pt x="146967" y="238805"/>
                  </a:cubicBezTo>
                  <a:cubicBezTo>
                    <a:pt x="144193" y="238805"/>
                    <a:pt x="141944" y="237849"/>
                    <a:pt x="140222" y="235935"/>
                  </a:cubicBezTo>
                  <a:lnTo>
                    <a:pt x="2450" y="88978"/>
                  </a:lnTo>
                  <a:cubicBezTo>
                    <a:pt x="919" y="87352"/>
                    <a:pt x="106" y="85414"/>
                    <a:pt x="10" y="83166"/>
                  </a:cubicBezTo>
                  <a:cubicBezTo>
                    <a:pt x="-86" y="80917"/>
                    <a:pt x="536" y="78932"/>
                    <a:pt x="1876" y="77210"/>
                  </a:cubicBezTo>
                  <a:lnTo>
                    <a:pt x="56985" y="3731"/>
                  </a:lnTo>
                  <a:cubicBezTo>
                    <a:pt x="58707" y="1244"/>
                    <a:pt x="61147" y="0"/>
                    <a:pt x="6430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srgbClr val="000000"/>
                </a:solidFill>
                <a:latin typeface="FontAwesome" pitchFamily="2" charset="0"/>
              </a:endParaRPr>
            </a:p>
          </p:txBody>
        </p:sp>
        <p:sp>
          <p:nvSpPr>
            <p:cNvPr id="36" name="文本框 35"/>
            <p:cNvSpPr txBox="1"/>
            <p:nvPr/>
          </p:nvSpPr>
          <p:spPr>
            <a:xfrm>
              <a:off x="3262744" y="5195876"/>
              <a:ext cx="867545" cy="369332"/>
            </a:xfrm>
            <a:prstGeom prst="rect">
              <a:avLst/>
            </a:prstGeom>
            <a:noFill/>
          </p:spPr>
          <p:txBody>
            <a:bodyPr wrap="none" rtlCol="0">
              <a:spAutoFit/>
            </a:bodyPr>
            <a:lstStyle/>
            <a:p>
              <a:r>
                <a:rPr lang="en-US" altLang="zh-CN" dirty="0">
                  <a:solidFill>
                    <a:schemeClr val="tx1">
                      <a:lumMod val="65000"/>
                      <a:lumOff val="35000"/>
                    </a:schemeClr>
                  </a:solidFill>
                  <a:latin typeface="张海山锐线体简" panose="02000000000000000000" pitchFamily="2" charset="-122"/>
                </a:rPr>
                <a:t>quality</a:t>
              </a:r>
              <a:endParaRPr lang="zh-CN" altLang="en-US" dirty="0">
                <a:solidFill>
                  <a:schemeClr val="tx1">
                    <a:lumMod val="65000"/>
                    <a:lumOff val="35000"/>
                  </a:schemeClr>
                </a:solidFill>
                <a:latin typeface="张海山锐线体简" panose="02000000000000000000" pitchFamily="2" charset="-122"/>
              </a:endParaRPr>
            </a:p>
          </p:txBody>
        </p:sp>
        <p:sp>
          <p:nvSpPr>
            <p:cNvPr id="37" name="文本框 36"/>
            <p:cNvSpPr txBox="1"/>
            <p:nvPr/>
          </p:nvSpPr>
          <p:spPr>
            <a:xfrm>
              <a:off x="3262744" y="5565208"/>
              <a:ext cx="3398472" cy="400110"/>
            </a:xfrm>
            <a:prstGeom prst="rect">
              <a:avLst/>
            </a:prstGeom>
            <a:noFill/>
          </p:spPr>
          <p:txBody>
            <a:bodyPr wrap="square" rtlCol="0">
              <a:spAutoFit/>
            </a:bodyPr>
            <a:lstStyle/>
            <a:p>
              <a:r>
                <a:rPr lang="en-US" altLang="zh-CN" sz="1000" dirty="0">
                  <a:solidFill>
                    <a:schemeClr val="bg1">
                      <a:lumMod val="65000"/>
                    </a:schemeClr>
                  </a:solidFill>
                  <a:latin typeface="张海山锐线体简" panose="02000000000000000000" pitchFamily="2" charset="-122"/>
                </a:rPr>
                <a:t>Ability may get you to the top, but it takes character to keep you there. </a:t>
              </a:r>
            </a:p>
          </p:txBody>
        </p:sp>
      </p:grpSp>
      <p:sp>
        <p:nvSpPr>
          <p:cNvPr id="38" name="任意多边形 37"/>
          <p:cNvSpPr/>
          <p:nvPr/>
        </p:nvSpPr>
        <p:spPr>
          <a:xfrm>
            <a:off x="5258481" y="3536097"/>
            <a:ext cx="490212" cy="404167"/>
          </a:xfrm>
          <a:custGeom>
            <a:avLst/>
            <a:gdLst>
              <a:gd name="connsiteX0" fmla="*/ 530352 w 1060704"/>
              <a:gd name="connsiteY0" fmla="*/ 0 h 761386"/>
              <a:gd name="connsiteX1" fmla="*/ 1060704 w 1060704"/>
              <a:gd name="connsiteY1" fmla="*/ 456586 h 761386"/>
              <a:gd name="connsiteX2" fmla="*/ 966470 w 1060704"/>
              <a:gd name="connsiteY2" fmla="*/ 456586 h 761386"/>
              <a:gd name="connsiteX3" fmla="*/ 966470 w 1060704"/>
              <a:gd name="connsiteY3" fmla="*/ 744820 h 761386"/>
              <a:gd name="connsiteX4" fmla="*/ 647698 w 1060704"/>
              <a:gd name="connsiteY4" fmla="*/ 744820 h 761386"/>
              <a:gd name="connsiteX5" fmla="*/ 647698 w 1060704"/>
              <a:gd name="connsiteY5" fmla="*/ 456586 h 761386"/>
              <a:gd name="connsiteX6" fmla="*/ 417195 w 1060704"/>
              <a:gd name="connsiteY6" fmla="*/ 456586 h 761386"/>
              <a:gd name="connsiteX7" fmla="*/ 417195 w 1060704"/>
              <a:gd name="connsiteY7" fmla="*/ 761386 h 761386"/>
              <a:gd name="connsiteX8" fmla="*/ 98423 w 1060704"/>
              <a:gd name="connsiteY8" fmla="*/ 761386 h 761386"/>
              <a:gd name="connsiteX9" fmla="*/ 98423 w 1060704"/>
              <a:gd name="connsiteY9" fmla="*/ 456586 h 761386"/>
              <a:gd name="connsiteX10" fmla="*/ 0 w 1060704"/>
              <a:gd name="connsiteY10" fmla="*/ 456586 h 761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0704" h="761386">
                <a:moveTo>
                  <a:pt x="530352" y="0"/>
                </a:moveTo>
                <a:lnTo>
                  <a:pt x="1060704" y="456586"/>
                </a:lnTo>
                <a:lnTo>
                  <a:pt x="966470" y="456586"/>
                </a:lnTo>
                <a:lnTo>
                  <a:pt x="966470" y="744820"/>
                </a:lnTo>
                <a:lnTo>
                  <a:pt x="647698" y="744820"/>
                </a:lnTo>
                <a:lnTo>
                  <a:pt x="647698" y="456586"/>
                </a:lnTo>
                <a:lnTo>
                  <a:pt x="417195" y="456586"/>
                </a:lnTo>
                <a:lnTo>
                  <a:pt x="417195" y="761386"/>
                </a:lnTo>
                <a:lnTo>
                  <a:pt x="98423" y="761386"/>
                </a:lnTo>
                <a:lnTo>
                  <a:pt x="98423" y="456586"/>
                </a:lnTo>
                <a:lnTo>
                  <a:pt x="0" y="45658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9" name="组合 38"/>
          <p:cNvGrpSpPr/>
          <p:nvPr/>
        </p:nvGrpSpPr>
        <p:grpSpPr>
          <a:xfrm>
            <a:off x="-2053438" y="2135288"/>
            <a:ext cx="7557025" cy="4227955"/>
            <a:chOff x="6334436" y="2135288"/>
            <a:chExt cx="7557025" cy="4227955"/>
          </a:xfrm>
        </p:grpSpPr>
        <p:pic>
          <p:nvPicPr>
            <p:cNvPr id="41" name="Picture 3"/>
            <p:cNvPicPr>
              <a:picLocks noChangeAspect="1"/>
            </p:cNvPicPr>
            <p:nvPr/>
          </p:nvPicPr>
          <p:blipFill>
            <a:blip r:embed="rId7"/>
            <a:stretch>
              <a:fillRect/>
            </a:stretch>
          </p:blipFill>
          <p:spPr>
            <a:xfrm>
              <a:off x="6334436" y="2135288"/>
              <a:ext cx="7557025" cy="4227955"/>
            </a:xfrm>
            <a:prstGeom prst="rect">
              <a:avLst/>
            </a:prstGeom>
          </p:spPr>
        </p:pic>
        <p:sp>
          <p:nvSpPr>
            <p:cNvPr id="40" name="矩形 39"/>
            <p:cNvSpPr/>
            <p:nvPr/>
          </p:nvSpPr>
          <p:spPr>
            <a:xfrm>
              <a:off x="7783830" y="2330322"/>
              <a:ext cx="4781913" cy="3056572"/>
            </a:xfrm>
            <a:prstGeom prst="rect">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2" name="组合 41"/>
          <p:cNvGrpSpPr/>
          <p:nvPr/>
        </p:nvGrpSpPr>
        <p:grpSpPr>
          <a:xfrm flipV="1">
            <a:off x="7490657" y="661657"/>
            <a:ext cx="4035087" cy="314400"/>
            <a:chOff x="3603008" y="-3031957"/>
            <a:chExt cx="17500740" cy="1394085"/>
          </a:xfrm>
        </p:grpSpPr>
        <p:grpSp>
          <p:nvGrpSpPr>
            <p:cNvPr id="43" name="组合 42"/>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47" name="直接连接符 46"/>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45" name="直接连接符 44"/>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50"/>
                                        <p:tgtEl>
                                          <p:spTgt spid="39"/>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1250" fill="hold"/>
                                        <p:tgtEl>
                                          <p:spTgt spid="39"/>
                                        </p:tgtEl>
                                        <p:attrNameLst>
                                          <p:attrName>ppt_x</p:attrName>
                                        </p:attrNameLst>
                                      </p:cBhvr>
                                      <p:tavLst>
                                        <p:tav tm="0">
                                          <p:val>
                                            <p:strVal val="1+#ppt_w/2"/>
                                          </p:val>
                                        </p:tav>
                                        <p:tav tm="100000">
                                          <p:val>
                                            <p:strVal val="#ppt_x"/>
                                          </p:val>
                                        </p:tav>
                                      </p:tavLst>
                                    </p:anim>
                                    <p:anim calcmode="lin" valueType="num">
                                      <p:cBhvr additive="base">
                                        <p:cTn id="11" dur="1250" fill="hold"/>
                                        <p:tgtEl>
                                          <p:spTgt spid="39"/>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750" fill="hold"/>
                                        <p:tgtEl>
                                          <p:spTgt spid="12"/>
                                        </p:tgtEl>
                                        <p:attrNameLst>
                                          <p:attrName>ppt_x</p:attrName>
                                        </p:attrNameLst>
                                      </p:cBhvr>
                                      <p:tavLst>
                                        <p:tav tm="0">
                                          <p:val>
                                            <p:strVal val="0-#ppt_w/2"/>
                                          </p:val>
                                        </p:tav>
                                        <p:tav tm="100000">
                                          <p:val>
                                            <p:strVal val="#ppt_x"/>
                                          </p:val>
                                        </p:tav>
                                      </p:tavLst>
                                    </p:anim>
                                    <p:anim calcmode="lin" valueType="num">
                                      <p:cBhvr additive="base">
                                        <p:cTn id="15" dur="75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750"/>
                                        <p:tgtEl>
                                          <p:spTgt spid="5"/>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750"/>
                                        <p:tgtEl>
                                          <p:spTgt spid="14"/>
                                        </p:tgtEl>
                                      </p:cBhvr>
                                    </p:animEffect>
                                  </p:childTnLst>
                                </p:cTn>
                              </p:par>
                              <p:par>
                                <p:cTn id="31" presetID="35" presetClass="path" presetSubtype="0" decel="100000" fill="hold" nodeType="withEffect">
                                  <p:stCondLst>
                                    <p:cond delay="0"/>
                                  </p:stCondLst>
                                  <p:childTnLst>
                                    <p:animMotion origin="layout" path="M 2.08333E-7 -2.22222E-6 L 0.06003 -2.22222E-6 " pathEditMode="relative" rAng="0" ptsTypes="AA">
                                      <p:cBhvr>
                                        <p:cTn id="32" dur="1250" spd="-100000" fill="hold"/>
                                        <p:tgtEl>
                                          <p:spTgt spid="14"/>
                                        </p:tgtEl>
                                        <p:attrNameLst>
                                          <p:attrName>ppt_x</p:attrName>
                                          <p:attrName>ppt_y</p:attrName>
                                        </p:attrNameLst>
                                      </p:cBhvr>
                                      <p:rCtr x="2995" y="0"/>
                                    </p:animMotion>
                                  </p:childTnLst>
                                </p:cTn>
                              </p:par>
                              <p:par>
                                <p:cTn id="33" presetID="10" presetClass="entr" presetSubtype="0" fill="hold" nodeType="withEffect">
                                  <p:stCondLst>
                                    <p:cond delay="25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par>
                                <p:cTn id="36" presetID="35" presetClass="path" presetSubtype="0" decel="100000" fill="hold" nodeType="withEffect">
                                  <p:stCondLst>
                                    <p:cond delay="250"/>
                                  </p:stCondLst>
                                  <p:childTnLst>
                                    <p:animMotion origin="layout" path="M 2.08333E-7 4.44444E-6 L 0.06003 4.44444E-6 " pathEditMode="relative" rAng="0" ptsTypes="AA">
                                      <p:cBhvr>
                                        <p:cTn id="37" dur="1250" spd="-100000" fill="hold"/>
                                        <p:tgtEl>
                                          <p:spTgt spid="20"/>
                                        </p:tgtEl>
                                        <p:attrNameLst>
                                          <p:attrName>ppt_x</p:attrName>
                                          <p:attrName>ppt_y</p:attrName>
                                        </p:attrNameLst>
                                      </p:cBhvr>
                                      <p:rCtr x="2995" y="0"/>
                                    </p:animMotion>
                                  </p:childTnLst>
                                </p:cTn>
                              </p:par>
                              <p:par>
                                <p:cTn id="38" presetID="10" presetClass="entr" presetSubtype="0" fill="hold" nodeType="withEffect">
                                  <p:stCondLst>
                                    <p:cond delay="5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750"/>
                                        <p:tgtEl>
                                          <p:spTgt spid="26"/>
                                        </p:tgtEl>
                                      </p:cBhvr>
                                    </p:animEffect>
                                  </p:childTnLst>
                                </p:cTn>
                              </p:par>
                              <p:par>
                                <p:cTn id="41" presetID="35" presetClass="path" presetSubtype="0" decel="100000" fill="hold" nodeType="withEffect">
                                  <p:stCondLst>
                                    <p:cond delay="500"/>
                                  </p:stCondLst>
                                  <p:childTnLst>
                                    <p:animMotion origin="layout" path="M 2.08333E-7 2.96296E-6 L 0.06003 2.96296E-6 " pathEditMode="relative" rAng="0" ptsTypes="AA">
                                      <p:cBhvr>
                                        <p:cTn id="42" dur="1250" spd="-100000" fill="hold"/>
                                        <p:tgtEl>
                                          <p:spTgt spid="26"/>
                                        </p:tgtEl>
                                        <p:attrNameLst>
                                          <p:attrName>ppt_x</p:attrName>
                                          <p:attrName>ppt_y</p:attrName>
                                        </p:attrNameLst>
                                      </p:cBhvr>
                                      <p:rCtr x="2995" y="0"/>
                                    </p:animMotion>
                                  </p:childTnLst>
                                </p:cTn>
                              </p:par>
                              <p:par>
                                <p:cTn id="43" presetID="10" presetClass="entr" presetSubtype="0" fill="hold" nodeType="withEffect">
                                  <p:stCondLst>
                                    <p:cond delay="75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750"/>
                                        <p:tgtEl>
                                          <p:spTgt spid="32"/>
                                        </p:tgtEl>
                                      </p:cBhvr>
                                    </p:animEffect>
                                  </p:childTnLst>
                                </p:cTn>
                              </p:par>
                              <p:par>
                                <p:cTn id="46" presetID="35" presetClass="path" presetSubtype="0" decel="100000" fill="hold" nodeType="withEffect">
                                  <p:stCondLst>
                                    <p:cond delay="750"/>
                                  </p:stCondLst>
                                  <p:childTnLst>
                                    <p:animMotion origin="layout" path="M 2.08333E-7 1.11111E-6 L 0.06003 1.11111E-6 " pathEditMode="relative" rAng="0" ptsTypes="AA">
                                      <p:cBhvr>
                                        <p:cTn id="47" dur="1250" spd="-100000" fill="hold"/>
                                        <p:tgtEl>
                                          <p:spTgt spid="32"/>
                                        </p:tgtEl>
                                        <p:attrNameLst>
                                          <p:attrName>ppt_x</p:attrName>
                                          <p:attrName>ppt_y</p:attrName>
                                        </p:attrNameLst>
                                      </p:cBhvr>
                                      <p:rCtr x="2995" y="0"/>
                                    </p:animMotion>
                                  </p:childTnLst>
                                </p:cTn>
                              </p:par>
                              <p:par>
                                <p:cTn id="48" presetID="22" presetClass="entr" presetSubtype="8" fill="hold" grpId="0" nodeType="withEffect">
                                  <p:stCondLst>
                                    <p:cond delay="750"/>
                                  </p:stCondLst>
                                  <p:childTnLst>
                                    <p:set>
                                      <p:cBhvr>
                                        <p:cTn id="49" dur="1" fill="hold">
                                          <p:stCondLst>
                                            <p:cond delay="0"/>
                                          </p:stCondLst>
                                        </p:cTn>
                                        <p:tgtEl>
                                          <p:spTgt spid="49"/>
                                        </p:tgtEl>
                                        <p:attrNameLst>
                                          <p:attrName>style.visibility</p:attrName>
                                        </p:attrNameLst>
                                      </p:cBhvr>
                                      <p:to>
                                        <p:strVal val="visible"/>
                                      </p:to>
                                    </p:set>
                                    <p:animEffect transition="in" filter="wipe(left)">
                                      <p:cBhvr>
                                        <p:cTn id="50"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38" grpId="0" animBg="1"/>
      <p:bldP spid="4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6" name="PA_形状 4644"/>
          <p:cNvSpPr/>
          <p:nvPr>
            <p:custDataLst>
              <p:tags r:id="rId1"/>
            </p:custDataLst>
          </p:nvPr>
        </p:nvSpPr>
        <p:spPr>
          <a:xfrm>
            <a:off x="-493993" y="1552385"/>
            <a:ext cx="10984142" cy="4206523"/>
          </a:xfrm>
          <a:custGeom>
            <a:avLst/>
            <a:gdLst/>
            <a:ahLst/>
            <a:cxnLst>
              <a:cxn ang="0">
                <a:pos x="wd2" y="hd2"/>
              </a:cxn>
              <a:cxn ang="5400000">
                <a:pos x="wd2" y="hd2"/>
              </a:cxn>
              <a:cxn ang="10800000">
                <a:pos x="wd2" y="hd2"/>
              </a:cxn>
              <a:cxn ang="16200000">
                <a:pos x="wd2" y="hd2"/>
              </a:cxn>
            </a:cxnLst>
            <a:rect l="0" t="0" r="r" b="b"/>
            <a:pathLst>
              <a:path w="21600" h="19359" extrusionOk="0">
                <a:moveTo>
                  <a:pt x="0" y="11881"/>
                </a:moveTo>
                <a:cubicBezTo>
                  <a:pt x="1060" y="7692"/>
                  <a:pt x="3310" y="5945"/>
                  <a:pt x="5254" y="7796"/>
                </a:cubicBezTo>
                <a:cubicBezTo>
                  <a:pt x="7606" y="10036"/>
                  <a:pt x="8550" y="16859"/>
                  <a:pt x="10976" y="18786"/>
                </a:cubicBezTo>
                <a:cubicBezTo>
                  <a:pt x="14518" y="21600"/>
                  <a:pt x="17361" y="13534"/>
                  <a:pt x="19648" y="5955"/>
                </a:cubicBezTo>
                <a:cubicBezTo>
                  <a:pt x="20264" y="3912"/>
                  <a:pt x="20915" y="1926"/>
                  <a:pt x="21600" y="0"/>
                </a:cubicBezTo>
              </a:path>
            </a:pathLst>
          </a:custGeom>
          <a:noFill/>
          <a:ln w="25400" cap="rnd" cmpd="sng" algn="ctr">
            <a:solidFill>
              <a:srgbClr val="A6A6A6"/>
            </a:solidFill>
            <a:prstDash val="dash"/>
            <a:miter lim="800000"/>
          </a:ln>
          <a:effectLst/>
        </p:spPr>
        <p:txBody>
          <a:bodyPr rtlCol="0" anchor="ctr"/>
          <a:lstStyle/>
          <a:p>
            <a:pPr algn="ctr"/>
            <a:endParaRPr kern="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34" name="立方体 144"/>
          <p:cNvSpPr>
            <a:spLocks noChangeAspect="1"/>
          </p:cNvSpPr>
          <p:nvPr/>
        </p:nvSpPr>
        <p:spPr>
          <a:xfrm>
            <a:off x="3781389" y="4616619"/>
            <a:ext cx="1231522" cy="1231530"/>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37" name="立方体 147"/>
          <p:cNvSpPr>
            <a:spLocks noChangeAspect="1"/>
          </p:cNvSpPr>
          <p:nvPr/>
        </p:nvSpPr>
        <p:spPr>
          <a:xfrm>
            <a:off x="5977540" y="4985671"/>
            <a:ext cx="1231522" cy="1231530"/>
          </a:xfrm>
          <a:prstGeom prst="ellipse">
            <a:avLst/>
          </a:prstGeom>
          <a:solidFill>
            <a:schemeClr val="bg2">
              <a:lumMod val="90000"/>
            </a:schemeClr>
          </a:soli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张海山锐线体简" panose="02000000000000000000" pitchFamily="2" charset="-122"/>
              <a:ea typeface="张海山锐线体简" panose="02000000000000000000" pitchFamily="2" charset="-122"/>
              <a:cs typeface="+mn-ea"/>
              <a:sym typeface="+mn-lt"/>
            </a:endParaRPr>
          </a:p>
        </p:txBody>
      </p:sp>
      <p:pic>
        <p:nvPicPr>
          <p:cNvPr id="3" name="图片 2"/>
          <p:cNvPicPr>
            <a:picLocks noChangeAspect="1"/>
          </p:cNvPicPr>
          <p:nvPr/>
        </p:nvPicPr>
        <p:blipFill>
          <a:blip r:embed="rId20"/>
          <a:stretch>
            <a:fillRect/>
          </a:stretch>
        </p:blipFill>
        <p:spPr>
          <a:xfrm>
            <a:off x="8697147" y="4054642"/>
            <a:ext cx="3494853" cy="2803358"/>
          </a:xfrm>
          <a:prstGeom prst="rect">
            <a:avLst/>
          </a:prstGeom>
        </p:spPr>
      </p:pic>
      <p:pic>
        <p:nvPicPr>
          <p:cNvPr id="4" name="PA_图片 5"/>
          <p:cNvPicPr>
            <a:picLocks noChangeAspect="1"/>
          </p:cNvPicPr>
          <p:nvPr>
            <p:custDataLst>
              <p:tags r:id="rId2"/>
            </p:custDataLst>
          </p:nvPr>
        </p:nvPicPr>
        <p:blipFill rotWithShape="1">
          <a:blip r:embed="rId21"/>
          <a:srcRect/>
          <a:stretch>
            <a:fillRect/>
          </a:stretch>
        </p:blipFill>
        <p:spPr>
          <a:xfrm rot="1647316" flipH="1">
            <a:off x="-416098" y="-475671"/>
            <a:ext cx="2284308" cy="2580340"/>
          </a:xfrm>
          <a:prstGeom prst="rect">
            <a:avLst/>
          </a:prstGeom>
          <a:ln>
            <a:noFill/>
          </a:ln>
        </p:spPr>
      </p:pic>
      <p:sp>
        <p:nvSpPr>
          <p:cNvPr id="7" name="PA_形状 4645"/>
          <p:cNvSpPr/>
          <p:nvPr>
            <p:custDataLst>
              <p:tags r:id="rId3"/>
            </p:custDataLst>
          </p:nvPr>
        </p:nvSpPr>
        <p:spPr>
          <a:xfrm rot="21314482">
            <a:off x="10202501" y="939096"/>
            <a:ext cx="926351" cy="926323"/>
          </a:xfrm>
          <a:custGeom>
            <a:avLst/>
            <a:gdLst/>
            <a:ahLst/>
            <a:cxnLst>
              <a:cxn ang="0">
                <a:pos x="wd2" y="hd2"/>
              </a:cxn>
              <a:cxn ang="5400000">
                <a:pos x="wd2" y="hd2"/>
              </a:cxn>
              <a:cxn ang="10800000">
                <a:pos x="wd2" y="hd2"/>
              </a:cxn>
              <a:cxn ang="16200000">
                <a:pos x="wd2" y="hd2"/>
              </a:cxn>
            </a:cxnLst>
            <a:rect l="0" t="0" r="r" b="b"/>
            <a:pathLst>
              <a:path w="21258" h="21258" extrusionOk="0">
                <a:moveTo>
                  <a:pt x="5765" y="18592"/>
                </a:moveTo>
                <a:cubicBezTo>
                  <a:pt x="5942" y="18678"/>
                  <a:pt x="6028" y="18769"/>
                  <a:pt x="6206" y="18856"/>
                </a:cubicBezTo>
                <a:cubicBezTo>
                  <a:pt x="6028" y="19033"/>
                  <a:pt x="5852" y="19300"/>
                  <a:pt x="5674" y="19477"/>
                </a:cubicBezTo>
                <a:cubicBezTo>
                  <a:pt x="3638" y="21514"/>
                  <a:pt x="12" y="21246"/>
                  <a:pt x="12" y="21246"/>
                </a:cubicBezTo>
                <a:cubicBezTo>
                  <a:pt x="12" y="21246"/>
                  <a:pt x="-256" y="17619"/>
                  <a:pt x="1780" y="15583"/>
                </a:cubicBezTo>
                <a:cubicBezTo>
                  <a:pt x="1957" y="15406"/>
                  <a:pt x="2225" y="15229"/>
                  <a:pt x="2402" y="15051"/>
                </a:cubicBezTo>
                <a:cubicBezTo>
                  <a:pt x="2489" y="15229"/>
                  <a:pt x="2575" y="15315"/>
                  <a:pt x="2666" y="15492"/>
                </a:cubicBezTo>
                <a:cubicBezTo>
                  <a:pt x="1338" y="17173"/>
                  <a:pt x="1516" y="19741"/>
                  <a:pt x="1516" y="19741"/>
                </a:cubicBezTo>
                <a:cubicBezTo>
                  <a:pt x="1516" y="19741"/>
                  <a:pt x="4084" y="19919"/>
                  <a:pt x="5765" y="18592"/>
                </a:cubicBezTo>
                <a:cubicBezTo>
                  <a:pt x="5765" y="18592"/>
                  <a:pt x="5765" y="18592"/>
                  <a:pt x="5765" y="18592"/>
                </a:cubicBezTo>
                <a:close/>
                <a:moveTo>
                  <a:pt x="15059" y="7966"/>
                </a:moveTo>
                <a:cubicBezTo>
                  <a:pt x="14086" y="7966"/>
                  <a:pt x="13291" y="7171"/>
                  <a:pt x="13291" y="6199"/>
                </a:cubicBezTo>
                <a:cubicBezTo>
                  <a:pt x="13291" y="5222"/>
                  <a:pt x="14086" y="4426"/>
                  <a:pt x="15059" y="4426"/>
                </a:cubicBezTo>
                <a:cubicBezTo>
                  <a:pt x="16036" y="4426"/>
                  <a:pt x="16831" y="5222"/>
                  <a:pt x="16831" y="6199"/>
                </a:cubicBezTo>
                <a:cubicBezTo>
                  <a:pt x="16831" y="7171"/>
                  <a:pt x="16036" y="7966"/>
                  <a:pt x="15059" y="7966"/>
                </a:cubicBezTo>
                <a:cubicBezTo>
                  <a:pt x="15059" y="7966"/>
                  <a:pt x="15059" y="7966"/>
                  <a:pt x="15059" y="7966"/>
                </a:cubicBezTo>
                <a:close/>
                <a:moveTo>
                  <a:pt x="21258" y="0"/>
                </a:moveTo>
                <a:cubicBezTo>
                  <a:pt x="21258" y="0"/>
                  <a:pt x="18067" y="-86"/>
                  <a:pt x="14882" y="1504"/>
                </a:cubicBezTo>
                <a:cubicBezTo>
                  <a:pt x="13909" y="1949"/>
                  <a:pt x="12845" y="2658"/>
                  <a:pt x="11960" y="3540"/>
                </a:cubicBezTo>
                <a:cubicBezTo>
                  <a:pt x="10529" y="4975"/>
                  <a:pt x="8307" y="7608"/>
                  <a:pt x="6556" y="9739"/>
                </a:cubicBezTo>
                <a:lnTo>
                  <a:pt x="2666" y="9739"/>
                </a:lnTo>
                <a:lnTo>
                  <a:pt x="894" y="12393"/>
                </a:lnTo>
                <a:lnTo>
                  <a:pt x="3897" y="13204"/>
                </a:lnTo>
                <a:cubicBezTo>
                  <a:pt x="3906" y="13314"/>
                  <a:pt x="3937" y="13465"/>
                  <a:pt x="4019" y="13671"/>
                </a:cubicBezTo>
                <a:lnTo>
                  <a:pt x="3552" y="14697"/>
                </a:lnTo>
                <a:cubicBezTo>
                  <a:pt x="3552" y="14697"/>
                  <a:pt x="3375" y="15051"/>
                  <a:pt x="4702" y="16466"/>
                </a:cubicBezTo>
                <a:cubicBezTo>
                  <a:pt x="6119" y="17883"/>
                  <a:pt x="6561" y="17705"/>
                  <a:pt x="6561" y="17705"/>
                </a:cubicBezTo>
                <a:lnTo>
                  <a:pt x="7663" y="17204"/>
                </a:lnTo>
                <a:cubicBezTo>
                  <a:pt x="7827" y="17256"/>
                  <a:pt x="7948" y="17274"/>
                  <a:pt x="8030" y="17274"/>
                </a:cubicBezTo>
                <a:lnTo>
                  <a:pt x="8864" y="20360"/>
                </a:lnTo>
                <a:lnTo>
                  <a:pt x="11519" y="18592"/>
                </a:lnTo>
                <a:lnTo>
                  <a:pt x="11519" y="14580"/>
                </a:lnTo>
                <a:cubicBezTo>
                  <a:pt x="13663" y="12847"/>
                  <a:pt x="16295" y="10668"/>
                  <a:pt x="17717" y="9294"/>
                </a:cubicBezTo>
                <a:cubicBezTo>
                  <a:pt x="18603" y="8412"/>
                  <a:pt x="19308" y="7349"/>
                  <a:pt x="19840" y="6376"/>
                </a:cubicBezTo>
                <a:cubicBezTo>
                  <a:pt x="21344" y="3186"/>
                  <a:pt x="21258" y="0"/>
                  <a:pt x="21258" y="0"/>
                </a:cubicBezTo>
                <a:cubicBezTo>
                  <a:pt x="21258" y="0"/>
                  <a:pt x="21258" y="0"/>
                  <a:pt x="21258" y="0"/>
                </a:cubicBezTo>
                <a:close/>
              </a:path>
            </a:pathLst>
          </a:custGeom>
          <a:solidFill>
            <a:schemeClr val="bg1"/>
          </a:solidFill>
          <a:ln w="127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8" name="PA_形状 4649"/>
          <p:cNvSpPr/>
          <p:nvPr>
            <p:custDataLst>
              <p:tags r:id="rId4"/>
            </p:custDataLst>
          </p:nvPr>
        </p:nvSpPr>
        <p:spPr>
          <a:xfrm>
            <a:off x="-849800" y="3605957"/>
            <a:ext cx="3404026" cy="3404026"/>
          </a:xfrm>
          <a:prstGeom prst="ellipse">
            <a:avLst/>
          </a:prstGeom>
          <a:solidFill>
            <a:schemeClr val="tx1">
              <a:lumMod val="65000"/>
              <a:lumOff val="35000"/>
            </a:schemeClr>
          </a:soli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0" name="PA_形状 4663"/>
          <p:cNvSpPr/>
          <p:nvPr>
            <p:custDataLst>
              <p:tags r:id="rId5"/>
            </p:custDataLst>
          </p:nvPr>
        </p:nvSpPr>
        <p:spPr>
          <a:xfrm rot="10594">
            <a:off x="423881" y="5299424"/>
            <a:ext cx="1652713" cy="699536"/>
          </a:xfrm>
          <a:prstGeom prst="rect">
            <a:avLst/>
          </a:prstGeom>
          <a:noFill/>
          <a:ln w="12700" cap="flat">
            <a:noFill/>
            <a:miter lim="400000"/>
          </a:ln>
          <a:effectLst/>
        </p:spPr>
        <p:txBody>
          <a:bodyPr wrap="square" lIns="67733" tIns="67733" rIns="67733" bIns="67733" numCol="1" anchor="ctr">
            <a:noAutofit/>
          </a:bodyPr>
          <a:lstStyle>
            <a:lvl1pPr algn="l">
              <a:lnSpc>
                <a:spcPts val="3500"/>
              </a:lnSpc>
              <a:spcBef>
                <a:spcPts val="600"/>
              </a:spcBef>
              <a:defRPr sz="2500" spc="0">
                <a:solidFill>
                  <a:srgbClr val="FFFFFF"/>
                </a:solidFill>
                <a:latin typeface="Roboto Regular"/>
                <a:ea typeface="Roboto Regular"/>
                <a:cs typeface="Roboto Regular"/>
                <a:sym typeface="Roboto Regular"/>
              </a:defRPr>
            </a:lvl1pPr>
          </a:lstStyle>
          <a:p>
            <a:pPr defTabSz="412750" eaLnBrk="1" fontAlgn="auto" hangingPunct="1">
              <a:lnSpc>
                <a:spcPct val="120000"/>
              </a:lnSpc>
              <a:spcBef>
                <a:spcPts val="800"/>
              </a:spcBef>
              <a:spcAft>
                <a:spcPts val="0"/>
              </a:spcAft>
              <a:defRPr sz="1800" spc="0">
                <a:solidFill>
                  <a:srgbClr val="000000"/>
                </a:solidFill>
              </a:defRPr>
            </a:pPr>
            <a:r>
              <a:rPr sz="1065" kern="0" dirty="0">
                <a:solidFill>
                  <a:prstClr val="white">
                    <a:alpha val="80000"/>
                  </a:prstClr>
                </a:solidFill>
                <a:latin typeface="张海山锐线体简" panose="02000000000000000000" pitchFamily="2" charset="-122"/>
                <a:ea typeface="张海山锐线体简" panose="02000000000000000000" pitchFamily="2" charset="-122"/>
                <a:cs typeface="+mn-ea"/>
                <a:sym typeface="+mn-lt"/>
              </a:rPr>
              <a:t>Lorem ipsum dolor sit amet, consectetuer adipiscing elit diam.</a:t>
            </a:r>
          </a:p>
        </p:txBody>
      </p:sp>
      <p:sp>
        <p:nvSpPr>
          <p:cNvPr id="11" name="PA_形状 4664"/>
          <p:cNvSpPr/>
          <p:nvPr>
            <p:custDataLst>
              <p:tags r:id="rId6"/>
            </p:custDataLst>
          </p:nvPr>
        </p:nvSpPr>
        <p:spPr>
          <a:xfrm rot="10594">
            <a:off x="421775" y="4755002"/>
            <a:ext cx="1355107" cy="606672"/>
          </a:xfrm>
          <a:prstGeom prst="rect">
            <a:avLst/>
          </a:prstGeom>
          <a:noFill/>
          <a:ln w="12700" cap="flat">
            <a:noFill/>
            <a:miter lim="400000"/>
          </a:ln>
          <a:effectLst/>
        </p:spPr>
        <p:txBody>
          <a:bodyPr wrap="square" lIns="0" tIns="0" rIns="0" bIns="0" numCol="1" anchor="b">
            <a:noAutofit/>
          </a:bodyPr>
          <a:lstStyle>
            <a:lvl1pPr algn="l">
              <a:lnSpc>
                <a:spcPts val="15600"/>
              </a:lnSpc>
              <a:spcBef>
                <a:spcPts val="600"/>
              </a:spcBef>
              <a:defRPr sz="10000" spc="0">
                <a:solidFill>
                  <a:srgbClr val="F5D328"/>
                </a:solidFill>
                <a:latin typeface="Roboto Black"/>
                <a:ea typeface="Roboto Black"/>
                <a:cs typeface="Roboto Black"/>
                <a:sym typeface="Roboto Black"/>
              </a:defRPr>
            </a:lvl1pPr>
          </a:lstStyle>
          <a:p>
            <a:pPr defTabSz="412750" eaLnBrk="1" fontAlgn="auto" hangingPunct="1">
              <a:lnSpc>
                <a:spcPct val="50000"/>
              </a:lnSpc>
              <a:spcBef>
                <a:spcPts val="800"/>
              </a:spcBef>
              <a:spcAft>
                <a:spcPts val="0"/>
              </a:spcAft>
              <a:defRPr sz="1800" spc="0">
                <a:solidFill>
                  <a:srgbClr val="000000"/>
                </a:solidFill>
              </a:defRPr>
            </a:pPr>
            <a:r>
              <a:rPr sz="5065" kern="0" dirty="0">
                <a:solidFill>
                  <a:srgbClr val="FFFFFF"/>
                </a:solidFill>
                <a:latin typeface="张海山锐线体简" panose="02000000000000000000" pitchFamily="2" charset="-122"/>
                <a:ea typeface="张海山锐线体简" panose="02000000000000000000" pitchFamily="2" charset="-122"/>
                <a:cs typeface="+mn-ea"/>
                <a:sym typeface="+mn-lt"/>
              </a:rPr>
              <a:t>98</a:t>
            </a:r>
            <a:r>
              <a:rPr sz="2800" kern="0" dirty="0">
                <a:solidFill>
                  <a:srgbClr val="FFFFFF"/>
                </a:solidFill>
                <a:latin typeface="张海山锐线体简" panose="02000000000000000000" pitchFamily="2" charset="-122"/>
                <a:ea typeface="张海山锐线体简" panose="02000000000000000000" pitchFamily="2" charset="-122"/>
                <a:cs typeface="+mn-ea"/>
                <a:sym typeface="+mn-lt"/>
              </a:rPr>
              <a:t>%</a:t>
            </a:r>
            <a:endParaRPr sz="5065" kern="0" dirty="0">
              <a:solidFill>
                <a:srgbClr val="FFFFFF"/>
              </a:solidFill>
              <a:latin typeface="张海山锐线体简" panose="02000000000000000000" pitchFamily="2" charset="-122"/>
              <a:ea typeface="张海山锐线体简" panose="02000000000000000000" pitchFamily="2" charset="-122"/>
              <a:cs typeface="+mn-ea"/>
              <a:sym typeface="+mn-lt"/>
            </a:endParaRPr>
          </a:p>
        </p:txBody>
      </p:sp>
      <p:sp>
        <p:nvSpPr>
          <p:cNvPr id="15" name="立方体 141"/>
          <p:cNvSpPr>
            <a:spLocks noChangeAspect="1"/>
          </p:cNvSpPr>
          <p:nvPr/>
        </p:nvSpPr>
        <p:spPr>
          <a:xfrm>
            <a:off x="646953" y="2332141"/>
            <a:ext cx="1245209" cy="1231530"/>
          </a:xfrm>
          <a:prstGeom prst="ellipse">
            <a:avLst/>
          </a:prstGeom>
          <a:solidFill>
            <a:schemeClr val="bg2">
              <a:lumMod val="90000"/>
            </a:schemeClr>
          </a:soli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8" name="立方体 150"/>
          <p:cNvSpPr>
            <a:spLocks noChangeAspect="1"/>
          </p:cNvSpPr>
          <p:nvPr/>
        </p:nvSpPr>
        <p:spPr>
          <a:xfrm>
            <a:off x="7804428" y="3539715"/>
            <a:ext cx="1231522" cy="1231530"/>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1" name="立方体 153"/>
          <p:cNvSpPr>
            <a:spLocks noChangeAspect="1"/>
          </p:cNvSpPr>
          <p:nvPr/>
        </p:nvSpPr>
        <p:spPr>
          <a:xfrm>
            <a:off x="8884784" y="2043347"/>
            <a:ext cx="1231522" cy="1231530"/>
          </a:xfrm>
          <a:prstGeom prst="ellipse">
            <a:avLst/>
          </a:prstGeom>
          <a:solidFill>
            <a:schemeClr val="bg2">
              <a:lumMod val="90000"/>
            </a:schemeClr>
          </a:soli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2" name="PA_任意多边形 36"/>
          <p:cNvSpPr/>
          <p:nvPr>
            <p:custDataLst>
              <p:tags r:id="rId7"/>
            </p:custDataLst>
          </p:nvPr>
        </p:nvSpPr>
        <p:spPr bwMode="auto">
          <a:xfrm>
            <a:off x="1033990" y="2726893"/>
            <a:ext cx="464323" cy="435769"/>
          </a:xfrm>
          <a:custGeom>
            <a:avLst/>
            <a:gdLst>
              <a:gd name="connsiteX0" fmla="*/ 65187 w 464323"/>
              <a:gd name="connsiteY0" fmla="*/ 348457 h 435769"/>
              <a:gd name="connsiteX1" fmla="*/ 399141 w 464323"/>
              <a:gd name="connsiteY1" fmla="*/ 348457 h 435769"/>
              <a:gd name="connsiteX2" fmla="*/ 406384 w 464323"/>
              <a:gd name="connsiteY2" fmla="*/ 355601 h 435769"/>
              <a:gd name="connsiteX3" fmla="*/ 399141 w 464323"/>
              <a:gd name="connsiteY3" fmla="*/ 362744 h 435769"/>
              <a:gd name="connsiteX4" fmla="*/ 65187 w 464323"/>
              <a:gd name="connsiteY4" fmla="*/ 362744 h 435769"/>
              <a:gd name="connsiteX5" fmla="*/ 57944 w 464323"/>
              <a:gd name="connsiteY5" fmla="*/ 355601 h 435769"/>
              <a:gd name="connsiteX6" fmla="*/ 65187 w 464323"/>
              <a:gd name="connsiteY6" fmla="*/ 348457 h 435769"/>
              <a:gd name="connsiteX7" fmla="*/ 65187 w 464323"/>
              <a:gd name="connsiteY7" fmla="*/ 304800 h 435769"/>
              <a:gd name="connsiteX8" fmla="*/ 399141 w 464323"/>
              <a:gd name="connsiteY8" fmla="*/ 304800 h 435769"/>
              <a:gd name="connsiteX9" fmla="*/ 406384 w 464323"/>
              <a:gd name="connsiteY9" fmla="*/ 311944 h 435769"/>
              <a:gd name="connsiteX10" fmla="*/ 399141 w 464323"/>
              <a:gd name="connsiteY10" fmla="*/ 319087 h 435769"/>
              <a:gd name="connsiteX11" fmla="*/ 65187 w 464323"/>
              <a:gd name="connsiteY11" fmla="*/ 319087 h 435769"/>
              <a:gd name="connsiteX12" fmla="*/ 57944 w 464323"/>
              <a:gd name="connsiteY12" fmla="*/ 311944 h 435769"/>
              <a:gd name="connsiteX13" fmla="*/ 65187 w 464323"/>
              <a:gd name="connsiteY13" fmla="*/ 304800 h 435769"/>
              <a:gd name="connsiteX14" fmla="*/ 65187 w 464323"/>
              <a:gd name="connsiteY14" fmla="*/ 261144 h 435769"/>
              <a:gd name="connsiteX15" fmla="*/ 399141 w 464323"/>
              <a:gd name="connsiteY15" fmla="*/ 261144 h 435769"/>
              <a:gd name="connsiteX16" fmla="*/ 406384 w 464323"/>
              <a:gd name="connsiteY16" fmla="*/ 268288 h 435769"/>
              <a:gd name="connsiteX17" fmla="*/ 399141 w 464323"/>
              <a:gd name="connsiteY17" fmla="*/ 275431 h 435769"/>
              <a:gd name="connsiteX18" fmla="*/ 65187 w 464323"/>
              <a:gd name="connsiteY18" fmla="*/ 275431 h 435769"/>
              <a:gd name="connsiteX19" fmla="*/ 57944 w 464323"/>
              <a:gd name="connsiteY19" fmla="*/ 268288 h 435769"/>
              <a:gd name="connsiteX20" fmla="*/ 65187 w 464323"/>
              <a:gd name="connsiteY20" fmla="*/ 261144 h 435769"/>
              <a:gd name="connsiteX21" fmla="*/ 65187 w 464323"/>
              <a:gd name="connsiteY21" fmla="*/ 217488 h 435769"/>
              <a:gd name="connsiteX22" fmla="*/ 399141 w 464323"/>
              <a:gd name="connsiteY22" fmla="*/ 217488 h 435769"/>
              <a:gd name="connsiteX23" fmla="*/ 406384 w 464323"/>
              <a:gd name="connsiteY23" fmla="*/ 224632 h 435769"/>
              <a:gd name="connsiteX24" fmla="*/ 399141 w 464323"/>
              <a:gd name="connsiteY24" fmla="*/ 231775 h 435769"/>
              <a:gd name="connsiteX25" fmla="*/ 65187 w 464323"/>
              <a:gd name="connsiteY25" fmla="*/ 231775 h 435769"/>
              <a:gd name="connsiteX26" fmla="*/ 57944 w 464323"/>
              <a:gd name="connsiteY26" fmla="*/ 224632 h 435769"/>
              <a:gd name="connsiteX27" fmla="*/ 65187 w 464323"/>
              <a:gd name="connsiteY27" fmla="*/ 217488 h 435769"/>
              <a:gd name="connsiteX28" fmla="*/ 224747 w 464323"/>
              <a:gd name="connsiteY28" fmla="*/ 173832 h 435769"/>
              <a:gd name="connsiteX29" fmla="*/ 399133 w 464323"/>
              <a:gd name="connsiteY29" fmla="*/ 173832 h 435769"/>
              <a:gd name="connsiteX30" fmla="*/ 406401 w 464323"/>
              <a:gd name="connsiteY30" fmla="*/ 181373 h 435769"/>
              <a:gd name="connsiteX31" fmla="*/ 399133 w 464323"/>
              <a:gd name="connsiteY31" fmla="*/ 188912 h 435769"/>
              <a:gd name="connsiteX32" fmla="*/ 224747 w 464323"/>
              <a:gd name="connsiteY32" fmla="*/ 188912 h 435769"/>
              <a:gd name="connsiteX33" fmla="*/ 217488 w 464323"/>
              <a:gd name="connsiteY33" fmla="*/ 181373 h 435769"/>
              <a:gd name="connsiteX34" fmla="*/ 224747 w 464323"/>
              <a:gd name="connsiteY34" fmla="*/ 173832 h 435769"/>
              <a:gd name="connsiteX35" fmla="*/ 224764 w 464323"/>
              <a:gd name="connsiteY35" fmla="*/ 130175 h 435769"/>
              <a:gd name="connsiteX36" fmla="*/ 297525 w 464323"/>
              <a:gd name="connsiteY36" fmla="*/ 130175 h 435769"/>
              <a:gd name="connsiteX37" fmla="*/ 304801 w 464323"/>
              <a:gd name="connsiteY37" fmla="*/ 137716 h 435769"/>
              <a:gd name="connsiteX38" fmla="*/ 297525 w 464323"/>
              <a:gd name="connsiteY38" fmla="*/ 145256 h 435769"/>
              <a:gd name="connsiteX39" fmla="*/ 224764 w 464323"/>
              <a:gd name="connsiteY39" fmla="*/ 145256 h 435769"/>
              <a:gd name="connsiteX40" fmla="*/ 217488 w 464323"/>
              <a:gd name="connsiteY40" fmla="*/ 137716 h 435769"/>
              <a:gd name="connsiteX41" fmla="*/ 224764 w 464323"/>
              <a:gd name="connsiteY41" fmla="*/ 130175 h 435769"/>
              <a:gd name="connsiteX42" fmla="*/ 87042 w 464323"/>
              <a:gd name="connsiteY42" fmla="*/ 101402 h 435769"/>
              <a:gd name="connsiteX43" fmla="*/ 87042 w 464323"/>
              <a:gd name="connsiteY43" fmla="*/ 159743 h 435769"/>
              <a:gd name="connsiteX44" fmla="*/ 159809 w 464323"/>
              <a:gd name="connsiteY44" fmla="*/ 159743 h 435769"/>
              <a:gd name="connsiteX45" fmla="*/ 159809 w 464323"/>
              <a:gd name="connsiteY45" fmla="*/ 101402 h 435769"/>
              <a:gd name="connsiteX46" fmla="*/ 224764 w 464323"/>
              <a:gd name="connsiteY46" fmla="*/ 86519 h 435769"/>
              <a:gd name="connsiteX47" fmla="*/ 297525 w 464323"/>
              <a:gd name="connsiteY47" fmla="*/ 86519 h 435769"/>
              <a:gd name="connsiteX48" fmla="*/ 304801 w 464323"/>
              <a:gd name="connsiteY48" fmla="*/ 94060 h 435769"/>
              <a:gd name="connsiteX49" fmla="*/ 297525 w 464323"/>
              <a:gd name="connsiteY49" fmla="*/ 101599 h 435769"/>
              <a:gd name="connsiteX50" fmla="*/ 224764 w 464323"/>
              <a:gd name="connsiteY50" fmla="*/ 101599 h 435769"/>
              <a:gd name="connsiteX51" fmla="*/ 217488 w 464323"/>
              <a:gd name="connsiteY51" fmla="*/ 94060 h 435769"/>
              <a:gd name="connsiteX52" fmla="*/ 224764 w 464323"/>
              <a:gd name="connsiteY52" fmla="*/ 86519 h 435769"/>
              <a:gd name="connsiteX53" fmla="*/ 72490 w 464323"/>
              <a:gd name="connsiteY53" fmla="*/ 72232 h 435769"/>
              <a:gd name="connsiteX54" fmla="*/ 174361 w 464323"/>
              <a:gd name="connsiteY54" fmla="*/ 72232 h 435769"/>
              <a:gd name="connsiteX55" fmla="*/ 188907 w 464323"/>
              <a:gd name="connsiteY55" fmla="*/ 86817 h 435769"/>
              <a:gd name="connsiteX56" fmla="*/ 188907 w 464323"/>
              <a:gd name="connsiteY56" fmla="*/ 174328 h 435769"/>
              <a:gd name="connsiteX57" fmla="*/ 174361 w 464323"/>
              <a:gd name="connsiteY57" fmla="*/ 188908 h 435769"/>
              <a:gd name="connsiteX58" fmla="*/ 72490 w 464323"/>
              <a:gd name="connsiteY58" fmla="*/ 188908 h 435769"/>
              <a:gd name="connsiteX59" fmla="*/ 57944 w 464323"/>
              <a:gd name="connsiteY59" fmla="*/ 174328 h 435769"/>
              <a:gd name="connsiteX60" fmla="*/ 57944 w 464323"/>
              <a:gd name="connsiteY60" fmla="*/ 86817 h 435769"/>
              <a:gd name="connsiteX61" fmla="*/ 72490 w 464323"/>
              <a:gd name="connsiteY61" fmla="*/ 72232 h 435769"/>
              <a:gd name="connsiteX62" fmla="*/ 348258 w 464323"/>
              <a:gd name="connsiteY62" fmla="*/ 29051 h 435769"/>
              <a:gd name="connsiteX63" fmla="*/ 348258 w 464323"/>
              <a:gd name="connsiteY63" fmla="*/ 87154 h 435769"/>
              <a:gd name="connsiteX64" fmla="*/ 348215 w 464323"/>
              <a:gd name="connsiteY64" fmla="*/ 87154 h 435769"/>
              <a:gd name="connsiteX65" fmla="*/ 377237 w 464323"/>
              <a:gd name="connsiteY65" fmla="*/ 116205 h 435769"/>
              <a:gd name="connsiteX66" fmla="*/ 391747 w 464323"/>
              <a:gd name="connsiteY66" fmla="*/ 116205 h 435769"/>
              <a:gd name="connsiteX67" fmla="*/ 435323 w 464323"/>
              <a:gd name="connsiteY67" fmla="*/ 116205 h 435769"/>
              <a:gd name="connsiteX68" fmla="*/ 43511 w 464323"/>
              <a:gd name="connsiteY68" fmla="*/ 29051 h 435769"/>
              <a:gd name="connsiteX69" fmla="*/ 29000 w 464323"/>
              <a:gd name="connsiteY69" fmla="*/ 43577 h 435769"/>
              <a:gd name="connsiteX70" fmla="*/ 29000 w 464323"/>
              <a:gd name="connsiteY70" fmla="*/ 392192 h 435769"/>
              <a:gd name="connsiteX71" fmla="*/ 43511 w 464323"/>
              <a:gd name="connsiteY71" fmla="*/ 406718 h 435769"/>
              <a:gd name="connsiteX72" fmla="*/ 420812 w 464323"/>
              <a:gd name="connsiteY72" fmla="*/ 406718 h 435769"/>
              <a:gd name="connsiteX73" fmla="*/ 435323 w 464323"/>
              <a:gd name="connsiteY73" fmla="*/ 392192 h 435769"/>
              <a:gd name="connsiteX74" fmla="*/ 435323 w 464323"/>
              <a:gd name="connsiteY74" fmla="*/ 130731 h 435769"/>
              <a:gd name="connsiteX75" fmla="*/ 391747 w 464323"/>
              <a:gd name="connsiteY75" fmla="*/ 130731 h 435769"/>
              <a:gd name="connsiteX76" fmla="*/ 377237 w 464323"/>
              <a:gd name="connsiteY76" fmla="*/ 130731 h 435769"/>
              <a:gd name="connsiteX77" fmla="*/ 333704 w 464323"/>
              <a:gd name="connsiteY77" fmla="*/ 87154 h 435769"/>
              <a:gd name="connsiteX78" fmla="*/ 333747 w 464323"/>
              <a:gd name="connsiteY78" fmla="*/ 87154 h 435769"/>
              <a:gd name="connsiteX79" fmla="*/ 333747 w 464323"/>
              <a:gd name="connsiteY79" fmla="*/ 29051 h 435769"/>
              <a:gd name="connsiteX80" fmla="*/ 43511 w 464323"/>
              <a:gd name="connsiteY80" fmla="*/ 0 h 435769"/>
              <a:gd name="connsiteX81" fmla="*/ 348258 w 464323"/>
              <a:gd name="connsiteY81" fmla="*/ 0 h 435769"/>
              <a:gd name="connsiteX82" fmla="*/ 368767 w 464323"/>
              <a:gd name="connsiteY82" fmla="*/ 8493 h 435769"/>
              <a:gd name="connsiteX83" fmla="*/ 455831 w 464323"/>
              <a:gd name="connsiteY83" fmla="*/ 95647 h 435769"/>
              <a:gd name="connsiteX84" fmla="*/ 464323 w 464323"/>
              <a:gd name="connsiteY84" fmla="*/ 116205 h 435769"/>
              <a:gd name="connsiteX85" fmla="*/ 464323 w 464323"/>
              <a:gd name="connsiteY85" fmla="*/ 392192 h 435769"/>
              <a:gd name="connsiteX86" fmla="*/ 420812 w 464323"/>
              <a:gd name="connsiteY86" fmla="*/ 435769 h 435769"/>
              <a:gd name="connsiteX87" fmla="*/ 43511 w 464323"/>
              <a:gd name="connsiteY87" fmla="*/ 435769 h 435769"/>
              <a:gd name="connsiteX88" fmla="*/ 0 w 464323"/>
              <a:gd name="connsiteY88" fmla="*/ 392192 h 435769"/>
              <a:gd name="connsiteX89" fmla="*/ 0 w 464323"/>
              <a:gd name="connsiteY89" fmla="*/ 43577 h 435769"/>
              <a:gd name="connsiteX90" fmla="*/ 43511 w 464323"/>
              <a:gd name="connsiteY90" fmla="*/ 0 h 435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464323" h="435769">
                <a:moveTo>
                  <a:pt x="65187" y="348457"/>
                </a:moveTo>
                <a:lnTo>
                  <a:pt x="399141" y="348457"/>
                </a:lnTo>
                <a:cubicBezTo>
                  <a:pt x="403125" y="348457"/>
                  <a:pt x="406384" y="351652"/>
                  <a:pt x="406384" y="355601"/>
                </a:cubicBezTo>
                <a:cubicBezTo>
                  <a:pt x="406384" y="359536"/>
                  <a:pt x="403125" y="362744"/>
                  <a:pt x="399141" y="362744"/>
                </a:cubicBezTo>
                <a:lnTo>
                  <a:pt x="65187" y="362744"/>
                </a:lnTo>
                <a:cubicBezTo>
                  <a:pt x="61187" y="362744"/>
                  <a:pt x="57944" y="359536"/>
                  <a:pt x="57944" y="355601"/>
                </a:cubicBezTo>
                <a:cubicBezTo>
                  <a:pt x="57944" y="351652"/>
                  <a:pt x="61187" y="348457"/>
                  <a:pt x="65187" y="348457"/>
                </a:cubicBezTo>
                <a:close/>
                <a:moveTo>
                  <a:pt x="65187" y="304800"/>
                </a:moveTo>
                <a:lnTo>
                  <a:pt x="399141" y="304800"/>
                </a:lnTo>
                <a:cubicBezTo>
                  <a:pt x="403125" y="304800"/>
                  <a:pt x="406384" y="307995"/>
                  <a:pt x="406384" y="311944"/>
                </a:cubicBezTo>
                <a:cubicBezTo>
                  <a:pt x="406384" y="315879"/>
                  <a:pt x="403125" y="319087"/>
                  <a:pt x="399141" y="319087"/>
                </a:cubicBezTo>
                <a:lnTo>
                  <a:pt x="65187" y="319087"/>
                </a:lnTo>
                <a:cubicBezTo>
                  <a:pt x="61187" y="319087"/>
                  <a:pt x="57944" y="315879"/>
                  <a:pt x="57944" y="311944"/>
                </a:cubicBezTo>
                <a:cubicBezTo>
                  <a:pt x="57944" y="307995"/>
                  <a:pt x="61187" y="304800"/>
                  <a:pt x="65187" y="304800"/>
                </a:cubicBezTo>
                <a:close/>
                <a:moveTo>
                  <a:pt x="65187" y="261144"/>
                </a:moveTo>
                <a:lnTo>
                  <a:pt x="399141" y="261144"/>
                </a:lnTo>
                <a:cubicBezTo>
                  <a:pt x="403125" y="261144"/>
                  <a:pt x="406384" y="264339"/>
                  <a:pt x="406384" y="268288"/>
                </a:cubicBezTo>
                <a:cubicBezTo>
                  <a:pt x="406384" y="272223"/>
                  <a:pt x="403125" y="275431"/>
                  <a:pt x="399141" y="275431"/>
                </a:cubicBezTo>
                <a:lnTo>
                  <a:pt x="65187" y="275431"/>
                </a:lnTo>
                <a:cubicBezTo>
                  <a:pt x="61187" y="275431"/>
                  <a:pt x="57944" y="272223"/>
                  <a:pt x="57944" y="268288"/>
                </a:cubicBezTo>
                <a:cubicBezTo>
                  <a:pt x="57944" y="264339"/>
                  <a:pt x="61187" y="261144"/>
                  <a:pt x="65187" y="261144"/>
                </a:cubicBezTo>
                <a:close/>
                <a:moveTo>
                  <a:pt x="65187" y="217488"/>
                </a:moveTo>
                <a:lnTo>
                  <a:pt x="399141" y="217488"/>
                </a:lnTo>
                <a:cubicBezTo>
                  <a:pt x="403125" y="217488"/>
                  <a:pt x="406384" y="220683"/>
                  <a:pt x="406384" y="224632"/>
                </a:cubicBezTo>
                <a:cubicBezTo>
                  <a:pt x="406384" y="228580"/>
                  <a:pt x="403125" y="231775"/>
                  <a:pt x="399141" y="231775"/>
                </a:cubicBezTo>
                <a:lnTo>
                  <a:pt x="65187" y="231775"/>
                </a:lnTo>
                <a:cubicBezTo>
                  <a:pt x="61187" y="231775"/>
                  <a:pt x="57944" y="228580"/>
                  <a:pt x="57944" y="224632"/>
                </a:cubicBezTo>
                <a:cubicBezTo>
                  <a:pt x="57944" y="220683"/>
                  <a:pt x="61187" y="217488"/>
                  <a:pt x="65187" y="217488"/>
                </a:cubicBezTo>
                <a:close/>
                <a:moveTo>
                  <a:pt x="224747" y="173832"/>
                </a:moveTo>
                <a:lnTo>
                  <a:pt x="399133" y="173832"/>
                </a:lnTo>
                <a:cubicBezTo>
                  <a:pt x="403130" y="173832"/>
                  <a:pt x="406401" y="177204"/>
                  <a:pt x="406401" y="181373"/>
                </a:cubicBezTo>
                <a:cubicBezTo>
                  <a:pt x="406401" y="185540"/>
                  <a:pt x="403130" y="188912"/>
                  <a:pt x="399133" y="188912"/>
                </a:cubicBezTo>
                <a:lnTo>
                  <a:pt x="224747" y="188912"/>
                </a:lnTo>
                <a:cubicBezTo>
                  <a:pt x="220715" y="188912"/>
                  <a:pt x="217488" y="185540"/>
                  <a:pt x="217488" y="181373"/>
                </a:cubicBezTo>
                <a:cubicBezTo>
                  <a:pt x="217488" y="177204"/>
                  <a:pt x="220715" y="173832"/>
                  <a:pt x="224747" y="173832"/>
                </a:cubicBezTo>
                <a:close/>
                <a:moveTo>
                  <a:pt x="224764" y="130175"/>
                </a:moveTo>
                <a:lnTo>
                  <a:pt x="297525" y="130175"/>
                </a:lnTo>
                <a:cubicBezTo>
                  <a:pt x="301531" y="130175"/>
                  <a:pt x="304801" y="133548"/>
                  <a:pt x="304801" y="137716"/>
                </a:cubicBezTo>
                <a:cubicBezTo>
                  <a:pt x="304801" y="141884"/>
                  <a:pt x="301531" y="145256"/>
                  <a:pt x="297525" y="145256"/>
                </a:cubicBezTo>
                <a:lnTo>
                  <a:pt x="224764" y="145256"/>
                </a:lnTo>
                <a:cubicBezTo>
                  <a:pt x="220726" y="145256"/>
                  <a:pt x="217488" y="141884"/>
                  <a:pt x="217488" y="137716"/>
                </a:cubicBezTo>
                <a:cubicBezTo>
                  <a:pt x="217488" y="133548"/>
                  <a:pt x="220726" y="130175"/>
                  <a:pt x="224764" y="130175"/>
                </a:cubicBezTo>
                <a:close/>
                <a:moveTo>
                  <a:pt x="87042" y="101402"/>
                </a:moveTo>
                <a:cubicBezTo>
                  <a:pt x="87042" y="101402"/>
                  <a:pt x="87042" y="159743"/>
                  <a:pt x="87042" y="159743"/>
                </a:cubicBezTo>
                <a:lnTo>
                  <a:pt x="159809" y="159743"/>
                </a:lnTo>
                <a:lnTo>
                  <a:pt x="159809" y="101402"/>
                </a:lnTo>
                <a:close/>
                <a:moveTo>
                  <a:pt x="224764" y="86519"/>
                </a:moveTo>
                <a:lnTo>
                  <a:pt x="297525" y="86519"/>
                </a:lnTo>
                <a:cubicBezTo>
                  <a:pt x="301531" y="86519"/>
                  <a:pt x="304801" y="89891"/>
                  <a:pt x="304801" y="94060"/>
                </a:cubicBezTo>
                <a:cubicBezTo>
                  <a:pt x="304801" y="98227"/>
                  <a:pt x="301531" y="101599"/>
                  <a:pt x="297525" y="101599"/>
                </a:cubicBezTo>
                <a:lnTo>
                  <a:pt x="224764" y="101599"/>
                </a:lnTo>
                <a:cubicBezTo>
                  <a:pt x="220726" y="101599"/>
                  <a:pt x="217488" y="98227"/>
                  <a:pt x="217488" y="94060"/>
                </a:cubicBezTo>
                <a:cubicBezTo>
                  <a:pt x="217488" y="89891"/>
                  <a:pt x="220726" y="86519"/>
                  <a:pt x="224764" y="86519"/>
                </a:cubicBezTo>
                <a:close/>
                <a:moveTo>
                  <a:pt x="72490" y="72232"/>
                </a:moveTo>
                <a:lnTo>
                  <a:pt x="174361" y="72232"/>
                </a:lnTo>
                <a:cubicBezTo>
                  <a:pt x="182401" y="72232"/>
                  <a:pt x="188907" y="78752"/>
                  <a:pt x="188907" y="86817"/>
                </a:cubicBezTo>
                <a:lnTo>
                  <a:pt x="188907" y="174328"/>
                </a:lnTo>
                <a:cubicBezTo>
                  <a:pt x="188907" y="182388"/>
                  <a:pt x="182401" y="188908"/>
                  <a:pt x="174361" y="188908"/>
                </a:cubicBezTo>
                <a:lnTo>
                  <a:pt x="72490" y="188908"/>
                </a:lnTo>
                <a:cubicBezTo>
                  <a:pt x="64450" y="188908"/>
                  <a:pt x="57944" y="182388"/>
                  <a:pt x="57944" y="174328"/>
                </a:cubicBezTo>
                <a:lnTo>
                  <a:pt x="57944" y="86817"/>
                </a:lnTo>
                <a:cubicBezTo>
                  <a:pt x="57944" y="78752"/>
                  <a:pt x="64450" y="72232"/>
                  <a:pt x="72490" y="72232"/>
                </a:cubicBezTo>
                <a:close/>
                <a:moveTo>
                  <a:pt x="348258" y="29051"/>
                </a:moveTo>
                <a:lnTo>
                  <a:pt x="348258" y="87154"/>
                </a:lnTo>
                <a:lnTo>
                  <a:pt x="348215" y="87154"/>
                </a:lnTo>
                <a:cubicBezTo>
                  <a:pt x="348215" y="103172"/>
                  <a:pt x="361242" y="116205"/>
                  <a:pt x="377237" y="116205"/>
                </a:cubicBezTo>
                <a:lnTo>
                  <a:pt x="391747" y="116205"/>
                </a:lnTo>
                <a:cubicBezTo>
                  <a:pt x="391747" y="116205"/>
                  <a:pt x="435323" y="116205"/>
                  <a:pt x="435323" y="116205"/>
                </a:cubicBezTo>
                <a:close/>
                <a:moveTo>
                  <a:pt x="43511" y="29051"/>
                </a:moveTo>
                <a:cubicBezTo>
                  <a:pt x="35492" y="29051"/>
                  <a:pt x="29000" y="35547"/>
                  <a:pt x="29000" y="43577"/>
                </a:cubicBezTo>
                <a:lnTo>
                  <a:pt x="29000" y="392192"/>
                </a:lnTo>
                <a:cubicBezTo>
                  <a:pt x="29000" y="400202"/>
                  <a:pt x="35492" y="406718"/>
                  <a:pt x="43511" y="406718"/>
                </a:cubicBezTo>
                <a:lnTo>
                  <a:pt x="420812" y="406718"/>
                </a:lnTo>
                <a:cubicBezTo>
                  <a:pt x="428830" y="406718"/>
                  <a:pt x="435323" y="400202"/>
                  <a:pt x="435323" y="392192"/>
                </a:cubicBezTo>
                <a:cubicBezTo>
                  <a:pt x="435323" y="392192"/>
                  <a:pt x="435323" y="130731"/>
                  <a:pt x="435323" y="130731"/>
                </a:cubicBezTo>
                <a:lnTo>
                  <a:pt x="391747" y="130731"/>
                </a:lnTo>
                <a:lnTo>
                  <a:pt x="377237" y="130731"/>
                </a:lnTo>
                <a:cubicBezTo>
                  <a:pt x="353202" y="130731"/>
                  <a:pt x="333704" y="111222"/>
                  <a:pt x="333704" y="87154"/>
                </a:cubicBezTo>
                <a:lnTo>
                  <a:pt x="333747" y="87154"/>
                </a:lnTo>
                <a:lnTo>
                  <a:pt x="333747" y="29051"/>
                </a:lnTo>
                <a:close/>
                <a:moveTo>
                  <a:pt x="43511" y="0"/>
                </a:moveTo>
                <a:lnTo>
                  <a:pt x="348258" y="0"/>
                </a:lnTo>
                <a:cubicBezTo>
                  <a:pt x="355933" y="0"/>
                  <a:pt x="363328" y="3046"/>
                  <a:pt x="368767" y="8493"/>
                </a:cubicBezTo>
                <a:lnTo>
                  <a:pt x="455831" y="95647"/>
                </a:lnTo>
                <a:cubicBezTo>
                  <a:pt x="461270" y="101094"/>
                  <a:pt x="464323" y="108498"/>
                  <a:pt x="464323" y="116205"/>
                </a:cubicBezTo>
                <a:lnTo>
                  <a:pt x="464323" y="392192"/>
                </a:lnTo>
                <a:cubicBezTo>
                  <a:pt x="464323" y="416220"/>
                  <a:pt x="444803" y="435769"/>
                  <a:pt x="420812" y="435769"/>
                </a:cubicBezTo>
                <a:lnTo>
                  <a:pt x="43511" y="435769"/>
                </a:lnTo>
                <a:cubicBezTo>
                  <a:pt x="19520" y="435769"/>
                  <a:pt x="0" y="416220"/>
                  <a:pt x="0" y="392192"/>
                </a:cubicBezTo>
                <a:lnTo>
                  <a:pt x="0" y="43577"/>
                </a:lnTo>
                <a:cubicBezTo>
                  <a:pt x="0" y="19529"/>
                  <a:pt x="19520" y="0"/>
                  <a:pt x="43511" y="0"/>
                </a:cubicBezTo>
                <a:close/>
              </a:path>
            </a:pathLst>
          </a:custGeom>
          <a:solidFill>
            <a:schemeClr val="bg1"/>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23" name="PA_任意多边形 38"/>
          <p:cNvSpPr/>
          <p:nvPr>
            <p:custDataLst>
              <p:tags r:id="rId8"/>
            </p:custDataLst>
          </p:nvPr>
        </p:nvSpPr>
        <p:spPr bwMode="auto">
          <a:xfrm>
            <a:off x="4161347" y="5061551"/>
            <a:ext cx="464338" cy="450850"/>
          </a:xfrm>
          <a:custGeom>
            <a:avLst/>
            <a:gdLst>
              <a:gd name="connsiteX0" fmla="*/ 261540 w 464338"/>
              <a:gd name="connsiteY0" fmla="*/ 246856 h 450850"/>
              <a:gd name="connsiteX1" fmla="*/ 290512 w 464338"/>
              <a:gd name="connsiteY1" fmla="*/ 276225 h 450850"/>
              <a:gd name="connsiteX2" fmla="*/ 261540 w 464338"/>
              <a:gd name="connsiteY2" fmla="*/ 305592 h 450850"/>
              <a:gd name="connsiteX3" fmla="*/ 232568 w 464338"/>
              <a:gd name="connsiteY3" fmla="*/ 276225 h 450850"/>
              <a:gd name="connsiteX4" fmla="*/ 261540 w 464338"/>
              <a:gd name="connsiteY4" fmla="*/ 246856 h 450850"/>
              <a:gd name="connsiteX5" fmla="*/ 419120 w 464338"/>
              <a:gd name="connsiteY5" fmla="*/ 213403 h 450850"/>
              <a:gd name="connsiteX6" fmla="*/ 418654 w 464338"/>
              <a:gd name="connsiteY6" fmla="*/ 214300 h 450850"/>
              <a:gd name="connsiteX7" fmla="*/ 415019 w 464338"/>
              <a:gd name="connsiteY7" fmla="*/ 221000 h 450850"/>
              <a:gd name="connsiteX8" fmla="*/ 391786 w 464338"/>
              <a:gd name="connsiteY8" fmla="*/ 232689 h 450850"/>
              <a:gd name="connsiteX9" fmla="*/ 261191 w 464338"/>
              <a:gd name="connsiteY9" fmla="*/ 232689 h 450850"/>
              <a:gd name="connsiteX10" fmla="*/ 217652 w 464338"/>
              <a:gd name="connsiteY10" fmla="*/ 276313 h 450850"/>
              <a:gd name="connsiteX11" fmla="*/ 261191 w 464338"/>
              <a:gd name="connsiteY11" fmla="*/ 319958 h 450850"/>
              <a:gd name="connsiteX12" fmla="*/ 410319 w 464338"/>
              <a:gd name="connsiteY12" fmla="*/ 319958 h 450850"/>
              <a:gd name="connsiteX13" fmla="*/ 435303 w 464338"/>
              <a:gd name="connsiteY13" fmla="*/ 261765 h 450850"/>
              <a:gd name="connsiteX14" fmla="*/ 419120 w 464338"/>
              <a:gd name="connsiteY14" fmla="*/ 213403 h 450850"/>
              <a:gd name="connsiteX15" fmla="*/ 29019 w 464338"/>
              <a:gd name="connsiteY15" fmla="*/ 141642 h 450850"/>
              <a:gd name="connsiteX16" fmla="*/ 29019 w 464338"/>
              <a:gd name="connsiteY16" fmla="*/ 370845 h 450850"/>
              <a:gd name="connsiteX17" fmla="*/ 79807 w 464338"/>
              <a:gd name="connsiteY17" fmla="*/ 421754 h 450850"/>
              <a:gd name="connsiteX18" fmla="*/ 340998 w 464338"/>
              <a:gd name="connsiteY18" fmla="*/ 421754 h 450850"/>
              <a:gd name="connsiteX19" fmla="*/ 391786 w 464338"/>
              <a:gd name="connsiteY19" fmla="*/ 370845 h 450850"/>
              <a:gd name="connsiteX20" fmla="*/ 391786 w 464338"/>
              <a:gd name="connsiteY20" fmla="*/ 349033 h 450850"/>
              <a:gd name="connsiteX21" fmla="*/ 261191 w 464338"/>
              <a:gd name="connsiteY21" fmla="*/ 349033 h 450850"/>
              <a:gd name="connsiteX22" fmla="*/ 188633 w 464338"/>
              <a:gd name="connsiteY22" fmla="*/ 276313 h 450850"/>
              <a:gd name="connsiteX23" fmla="*/ 261191 w 464338"/>
              <a:gd name="connsiteY23" fmla="*/ 203592 h 450850"/>
              <a:gd name="connsiteX24" fmla="*/ 391786 w 464338"/>
              <a:gd name="connsiteY24" fmla="*/ 203592 h 450850"/>
              <a:gd name="connsiteX25" fmla="*/ 391786 w 464338"/>
              <a:gd name="connsiteY25" fmla="*/ 174517 h 450850"/>
              <a:gd name="connsiteX26" fmla="*/ 377266 w 464338"/>
              <a:gd name="connsiteY26" fmla="*/ 159969 h 450850"/>
              <a:gd name="connsiteX27" fmla="*/ 319228 w 464338"/>
              <a:gd name="connsiteY27" fmla="*/ 159969 h 450850"/>
              <a:gd name="connsiteX28" fmla="*/ 79807 w 464338"/>
              <a:gd name="connsiteY28" fmla="*/ 159969 h 450850"/>
              <a:gd name="connsiteX29" fmla="*/ 29019 w 464338"/>
              <a:gd name="connsiteY29" fmla="*/ 141642 h 450850"/>
              <a:gd name="connsiteX30" fmla="*/ 58016 w 464338"/>
              <a:gd name="connsiteY30" fmla="*/ 116345 h 450850"/>
              <a:gd name="connsiteX31" fmla="*/ 58016 w 464338"/>
              <a:gd name="connsiteY31" fmla="*/ 125800 h 450850"/>
              <a:gd name="connsiteX32" fmla="*/ 79807 w 464338"/>
              <a:gd name="connsiteY32" fmla="*/ 130872 h 450850"/>
              <a:gd name="connsiteX33" fmla="*/ 319228 w 464338"/>
              <a:gd name="connsiteY33" fmla="*/ 130872 h 450850"/>
              <a:gd name="connsiteX34" fmla="*/ 362745 w 464338"/>
              <a:gd name="connsiteY34" fmla="*/ 130872 h 450850"/>
              <a:gd name="connsiteX35" fmla="*/ 362745 w 464338"/>
              <a:gd name="connsiteY35" fmla="*/ 116345 h 450850"/>
              <a:gd name="connsiteX36" fmla="*/ 58016 w 464338"/>
              <a:gd name="connsiteY36" fmla="*/ 116345 h 450850"/>
              <a:gd name="connsiteX37" fmla="*/ 58016 w 464338"/>
              <a:gd name="connsiteY37" fmla="*/ 87248 h 450850"/>
              <a:gd name="connsiteX38" fmla="*/ 58016 w 464338"/>
              <a:gd name="connsiteY38" fmla="*/ 101796 h 450850"/>
              <a:gd name="connsiteX39" fmla="*/ 362745 w 464338"/>
              <a:gd name="connsiteY39" fmla="*/ 101796 h 450850"/>
              <a:gd name="connsiteX40" fmla="*/ 362745 w 464338"/>
              <a:gd name="connsiteY40" fmla="*/ 87248 h 450850"/>
              <a:gd name="connsiteX41" fmla="*/ 58016 w 464338"/>
              <a:gd name="connsiteY41" fmla="*/ 58172 h 450850"/>
              <a:gd name="connsiteX42" fmla="*/ 58016 w 464338"/>
              <a:gd name="connsiteY42" fmla="*/ 72700 h 450850"/>
              <a:gd name="connsiteX43" fmla="*/ 362745 w 464338"/>
              <a:gd name="connsiteY43" fmla="*/ 72700 h 450850"/>
              <a:gd name="connsiteX44" fmla="*/ 362745 w 464338"/>
              <a:gd name="connsiteY44" fmla="*/ 58172 h 450850"/>
              <a:gd name="connsiteX45" fmla="*/ 79807 w 464338"/>
              <a:gd name="connsiteY45" fmla="*/ 29076 h 450850"/>
              <a:gd name="connsiteX46" fmla="*/ 29019 w 464338"/>
              <a:gd name="connsiteY46" fmla="*/ 79984 h 450850"/>
              <a:gd name="connsiteX47" fmla="*/ 43517 w 464338"/>
              <a:gd name="connsiteY47" fmla="*/ 115510 h 450850"/>
              <a:gd name="connsiteX48" fmla="*/ 43517 w 464338"/>
              <a:gd name="connsiteY48" fmla="*/ 87248 h 450850"/>
              <a:gd name="connsiteX49" fmla="*/ 43517 w 464338"/>
              <a:gd name="connsiteY49" fmla="*/ 58172 h 450850"/>
              <a:gd name="connsiteX50" fmla="*/ 58016 w 464338"/>
              <a:gd name="connsiteY50" fmla="*/ 43624 h 450850"/>
              <a:gd name="connsiteX51" fmla="*/ 362745 w 464338"/>
              <a:gd name="connsiteY51" fmla="*/ 43624 h 450850"/>
              <a:gd name="connsiteX52" fmla="*/ 377266 w 464338"/>
              <a:gd name="connsiteY52" fmla="*/ 58172 h 450850"/>
              <a:gd name="connsiteX53" fmla="*/ 377266 w 464338"/>
              <a:gd name="connsiteY53" fmla="*/ 87248 h 450850"/>
              <a:gd name="connsiteX54" fmla="*/ 377266 w 464338"/>
              <a:gd name="connsiteY54" fmla="*/ 116345 h 450850"/>
              <a:gd name="connsiteX55" fmla="*/ 377266 w 464338"/>
              <a:gd name="connsiteY55" fmla="*/ 130872 h 450850"/>
              <a:gd name="connsiteX56" fmla="*/ 391786 w 464338"/>
              <a:gd name="connsiteY56" fmla="*/ 133544 h 450850"/>
              <a:gd name="connsiteX57" fmla="*/ 391786 w 464338"/>
              <a:gd name="connsiteY57" fmla="*/ 87248 h 450850"/>
              <a:gd name="connsiteX58" fmla="*/ 391786 w 464338"/>
              <a:gd name="connsiteY58" fmla="*/ 79984 h 450850"/>
              <a:gd name="connsiteX59" fmla="*/ 391786 w 464338"/>
              <a:gd name="connsiteY59" fmla="*/ 43624 h 450850"/>
              <a:gd name="connsiteX60" fmla="*/ 377266 w 464338"/>
              <a:gd name="connsiteY60" fmla="*/ 29076 h 450850"/>
              <a:gd name="connsiteX61" fmla="*/ 319228 w 464338"/>
              <a:gd name="connsiteY61" fmla="*/ 29076 h 450850"/>
              <a:gd name="connsiteX62" fmla="*/ 79807 w 464338"/>
              <a:gd name="connsiteY62" fmla="*/ 0 h 450850"/>
              <a:gd name="connsiteX63" fmla="*/ 319228 w 464338"/>
              <a:gd name="connsiteY63" fmla="*/ 0 h 450850"/>
              <a:gd name="connsiteX64" fmla="*/ 377266 w 464338"/>
              <a:gd name="connsiteY64" fmla="*/ 0 h 450850"/>
              <a:gd name="connsiteX65" fmla="*/ 420805 w 464338"/>
              <a:gd name="connsiteY65" fmla="*/ 43624 h 450850"/>
              <a:gd name="connsiteX66" fmla="*/ 420805 w 464338"/>
              <a:gd name="connsiteY66" fmla="*/ 79984 h 450850"/>
              <a:gd name="connsiteX67" fmla="*/ 420805 w 464338"/>
              <a:gd name="connsiteY67" fmla="*/ 87248 h 450850"/>
              <a:gd name="connsiteX68" fmla="*/ 420805 w 464338"/>
              <a:gd name="connsiteY68" fmla="*/ 174517 h 450850"/>
              <a:gd name="connsiteX69" fmla="*/ 420827 w 464338"/>
              <a:gd name="connsiteY69" fmla="*/ 174517 h 450850"/>
              <a:gd name="connsiteX70" fmla="*/ 420827 w 464338"/>
              <a:gd name="connsiteY70" fmla="*/ 349033 h 450850"/>
              <a:gd name="connsiteX71" fmla="*/ 420805 w 464338"/>
              <a:gd name="connsiteY71" fmla="*/ 349033 h 450850"/>
              <a:gd name="connsiteX72" fmla="*/ 420805 w 464338"/>
              <a:gd name="connsiteY72" fmla="*/ 370845 h 450850"/>
              <a:gd name="connsiteX73" fmla="*/ 340998 w 464338"/>
              <a:gd name="connsiteY73" fmla="*/ 450850 h 450850"/>
              <a:gd name="connsiteX74" fmla="*/ 79807 w 464338"/>
              <a:gd name="connsiteY74" fmla="*/ 450850 h 450850"/>
              <a:gd name="connsiteX75" fmla="*/ 0 w 464338"/>
              <a:gd name="connsiteY75" fmla="*/ 370845 h 450850"/>
              <a:gd name="connsiteX76" fmla="*/ 0 w 464338"/>
              <a:gd name="connsiteY76" fmla="*/ 79984 h 450850"/>
              <a:gd name="connsiteX77" fmla="*/ 79807 w 464338"/>
              <a:gd name="connsiteY77" fmla="*/ 0 h 45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64338" h="450850">
                <a:moveTo>
                  <a:pt x="261540" y="246856"/>
                </a:moveTo>
                <a:cubicBezTo>
                  <a:pt x="277531" y="246856"/>
                  <a:pt x="290512" y="260021"/>
                  <a:pt x="290512" y="276225"/>
                </a:cubicBezTo>
                <a:cubicBezTo>
                  <a:pt x="290512" y="292427"/>
                  <a:pt x="277531" y="305592"/>
                  <a:pt x="261540" y="305592"/>
                </a:cubicBezTo>
                <a:cubicBezTo>
                  <a:pt x="245546" y="305592"/>
                  <a:pt x="232568" y="292427"/>
                  <a:pt x="232568" y="276225"/>
                </a:cubicBezTo>
                <a:cubicBezTo>
                  <a:pt x="232568" y="260021"/>
                  <a:pt x="245546" y="246856"/>
                  <a:pt x="261540" y="246856"/>
                </a:cubicBezTo>
                <a:close/>
                <a:moveTo>
                  <a:pt x="419120" y="213403"/>
                </a:moveTo>
                <a:cubicBezTo>
                  <a:pt x="419009" y="213716"/>
                  <a:pt x="418765" y="213966"/>
                  <a:pt x="418654" y="214300"/>
                </a:cubicBezTo>
                <a:cubicBezTo>
                  <a:pt x="417701" y="216680"/>
                  <a:pt x="416526" y="218976"/>
                  <a:pt x="415019" y="221000"/>
                </a:cubicBezTo>
                <a:cubicBezTo>
                  <a:pt x="409610" y="228222"/>
                  <a:pt x="400742" y="232564"/>
                  <a:pt x="391786" y="232689"/>
                </a:cubicBezTo>
                <a:lnTo>
                  <a:pt x="261191" y="232689"/>
                </a:lnTo>
                <a:cubicBezTo>
                  <a:pt x="237182" y="232689"/>
                  <a:pt x="217652" y="252268"/>
                  <a:pt x="217652" y="276313"/>
                </a:cubicBezTo>
                <a:cubicBezTo>
                  <a:pt x="217652" y="300379"/>
                  <a:pt x="237182" y="319958"/>
                  <a:pt x="261191" y="319958"/>
                </a:cubicBezTo>
                <a:lnTo>
                  <a:pt x="410319" y="319958"/>
                </a:lnTo>
                <a:cubicBezTo>
                  <a:pt x="426303" y="304888"/>
                  <a:pt x="435303" y="284140"/>
                  <a:pt x="435303" y="261765"/>
                </a:cubicBezTo>
                <a:cubicBezTo>
                  <a:pt x="435303" y="243918"/>
                  <a:pt x="429561" y="227095"/>
                  <a:pt x="419120" y="213403"/>
                </a:cubicBezTo>
                <a:close/>
                <a:moveTo>
                  <a:pt x="29019" y="141642"/>
                </a:moveTo>
                <a:lnTo>
                  <a:pt x="29019" y="370845"/>
                </a:lnTo>
                <a:cubicBezTo>
                  <a:pt x="29019" y="398961"/>
                  <a:pt x="51742" y="421754"/>
                  <a:pt x="79807" y="421754"/>
                </a:cubicBezTo>
                <a:lnTo>
                  <a:pt x="340998" y="421754"/>
                </a:lnTo>
                <a:cubicBezTo>
                  <a:pt x="369041" y="421754"/>
                  <a:pt x="391786" y="398961"/>
                  <a:pt x="391786" y="370845"/>
                </a:cubicBezTo>
                <a:cubicBezTo>
                  <a:pt x="391786" y="370845"/>
                  <a:pt x="391786" y="349033"/>
                  <a:pt x="391786" y="349033"/>
                </a:cubicBezTo>
                <a:lnTo>
                  <a:pt x="261191" y="349033"/>
                </a:lnTo>
                <a:cubicBezTo>
                  <a:pt x="221110" y="349033"/>
                  <a:pt x="188633" y="316493"/>
                  <a:pt x="188633" y="276313"/>
                </a:cubicBezTo>
                <a:cubicBezTo>
                  <a:pt x="188633" y="236154"/>
                  <a:pt x="221110" y="203592"/>
                  <a:pt x="261191" y="203592"/>
                </a:cubicBezTo>
                <a:lnTo>
                  <a:pt x="391786" y="203592"/>
                </a:lnTo>
                <a:lnTo>
                  <a:pt x="391786" y="174517"/>
                </a:lnTo>
                <a:cubicBezTo>
                  <a:pt x="391786" y="166481"/>
                  <a:pt x="385269" y="159969"/>
                  <a:pt x="377266" y="159969"/>
                </a:cubicBezTo>
                <a:lnTo>
                  <a:pt x="319228" y="159969"/>
                </a:lnTo>
                <a:lnTo>
                  <a:pt x="79807" y="159969"/>
                </a:lnTo>
                <a:cubicBezTo>
                  <a:pt x="60521" y="159969"/>
                  <a:pt x="42808" y="153081"/>
                  <a:pt x="29019" y="141642"/>
                </a:cubicBezTo>
                <a:close/>
                <a:moveTo>
                  <a:pt x="58016" y="116345"/>
                </a:moveTo>
                <a:lnTo>
                  <a:pt x="58016" y="125800"/>
                </a:lnTo>
                <a:cubicBezTo>
                  <a:pt x="64644" y="128973"/>
                  <a:pt x="71960" y="130872"/>
                  <a:pt x="79807" y="130872"/>
                </a:cubicBezTo>
                <a:lnTo>
                  <a:pt x="319228" y="130872"/>
                </a:lnTo>
                <a:lnTo>
                  <a:pt x="362745" y="130872"/>
                </a:lnTo>
                <a:lnTo>
                  <a:pt x="362745" y="116345"/>
                </a:lnTo>
                <a:cubicBezTo>
                  <a:pt x="362745" y="116345"/>
                  <a:pt x="58016" y="116345"/>
                  <a:pt x="58016" y="116345"/>
                </a:cubicBezTo>
                <a:close/>
                <a:moveTo>
                  <a:pt x="58016" y="87248"/>
                </a:moveTo>
                <a:lnTo>
                  <a:pt x="58016" y="101796"/>
                </a:lnTo>
                <a:lnTo>
                  <a:pt x="362745" y="101796"/>
                </a:lnTo>
                <a:cubicBezTo>
                  <a:pt x="362745" y="101796"/>
                  <a:pt x="362745" y="87248"/>
                  <a:pt x="362745" y="87248"/>
                </a:cubicBezTo>
                <a:close/>
                <a:moveTo>
                  <a:pt x="58016" y="58172"/>
                </a:moveTo>
                <a:lnTo>
                  <a:pt x="58016" y="72700"/>
                </a:lnTo>
                <a:lnTo>
                  <a:pt x="362745" y="72700"/>
                </a:lnTo>
                <a:cubicBezTo>
                  <a:pt x="362745" y="72700"/>
                  <a:pt x="362745" y="58172"/>
                  <a:pt x="362745" y="58172"/>
                </a:cubicBezTo>
                <a:close/>
                <a:moveTo>
                  <a:pt x="79807" y="29076"/>
                </a:moveTo>
                <a:cubicBezTo>
                  <a:pt x="51742" y="29076"/>
                  <a:pt x="29019" y="51869"/>
                  <a:pt x="29019" y="79984"/>
                </a:cubicBezTo>
                <a:cubicBezTo>
                  <a:pt x="29019" y="93823"/>
                  <a:pt x="34561" y="106326"/>
                  <a:pt x="43517" y="115510"/>
                </a:cubicBezTo>
                <a:lnTo>
                  <a:pt x="43517" y="87248"/>
                </a:lnTo>
                <a:lnTo>
                  <a:pt x="43517" y="58172"/>
                </a:lnTo>
                <a:cubicBezTo>
                  <a:pt x="43517" y="50116"/>
                  <a:pt x="50013" y="43624"/>
                  <a:pt x="58016" y="43624"/>
                </a:cubicBezTo>
                <a:lnTo>
                  <a:pt x="362745" y="43624"/>
                </a:lnTo>
                <a:cubicBezTo>
                  <a:pt x="370748" y="43624"/>
                  <a:pt x="377266" y="50116"/>
                  <a:pt x="377266" y="58172"/>
                </a:cubicBezTo>
                <a:lnTo>
                  <a:pt x="377266" y="87248"/>
                </a:lnTo>
                <a:lnTo>
                  <a:pt x="377266" y="116345"/>
                </a:lnTo>
                <a:lnTo>
                  <a:pt x="377266" y="130872"/>
                </a:lnTo>
                <a:cubicBezTo>
                  <a:pt x="382387" y="130872"/>
                  <a:pt x="387197" y="131936"/>
                  <a:pt x="391786" y="133544"/>
                </a:cubicBezTo>
                <a:lnTo>
                  <a:pt x="391786" y="87248"/>
                </a:lnTo>
                <a:lnTo>
                  <a:pt x="391786" y="79984"/>
                </a:lnTo>
                <a:lnTo>
                  <a:pt x="391786" y="43624"/>
                </a:lnTo>
                <a:cubicBezTo>
                  <a:pt x="391786" y="35588"/>
                  <a:pt x="385269" y="29076"/>
                  <a:pt x="377266" y="29076"/>
                </a:cubicBezTo>
                <a:lnTo>
                  <a:pt x="319228" y="29076"/>
                </a:lnTo>
                <a:close/>
                <a:moveTo>
                  <a:pt x="79807" y="0"/>
                </a:moveTo>
                <a:lnTo>
                  <a:pt x="319228" y="0"/>
                </a:lnTo>
                <a:lnTo>
                  <a:pt x="377266" y="0"/>
                </a:lnTo>
                <a:cubicBezTo>
                  <a:pt x="401296" y="0"/>
                  <a:pt x="420805" y="19516"/>
                  <a:pt x="420805" y="43624"/>
                </a:cubicBezTo>
                <a:lnTo>
                  <a:pt x="420805" y="79984"/>
                </a:lnTo>
                <a:lnTo>
                  <a:pt x="420805" y="87248"/>
                </a:lnTo>
                <a:lnTo>
                  <a:pt x="420805" y="174517"/>
                </a:lnTo>
                <a:lnTo>
                  <a:pt x="420827" y="174517"/>
                </a:lnTo>
                <a:cubicBezTo>
                  <a:pt x="478842" y="218162"/>
                  <a:pt x="478842" y="305388"/>
                  <a:pt x="420827" y="349033"/>
                </a:cubicBezTo>
                <a:lnTo>
                  <a:pt x="420805" y="349033"/>
                </a:lnTo>
                <a:lnTo>
                  <a:pt x="420805" y="370845"/>
                </a:lnTo>
                <a:cubicBezTo>
                  <a:pt x="420805" y="414949"/>
                  <a:pt x="384980" y="450850"/>
                  <a:pt x="340998" y="450850"/>
                </a:cubicBezTo>
                <a:lnTo>
                  <a:pt x="79807" y="450850"/>
                </a:lnTo>
                <a:cubicBezTo>
                  <a:pt x="35780" y="450850"/>
                  <a:pt x="0" y="414949"/>
                  <a:pt x="0" y="370845"/>
                </a:cubicBezTo>
                <a:lnTo>
                  <a:pt x="0" y="79984"/>
                </a:lnTo>
                <a:cubicBezTo>
                  <a:pt x="0" y="35880"/>
                  <a:pt x="35780" y="0"/>
                  <a:pt x="79807" y="0"/>
                </a:cubicBezTo>
                <a:close/>
              </a:path>
            </a:pathLst>
          </a:custGeom>
          <a:solidFill>
            <a:schemeClr val="tx1">
              <a:lumMod val="65000"/>
              <a:lumOff val="35000"/>
            </a:schemeClr>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24" name="PA_任意多边形 40"/>
          <p:cNvSpPr/>
          <p:nvPr>
            <p:custDataLst>
              <p:tags r:id="rId9"/>
            </p:custDataLst>
          </p:nvPr>
        </p:nvSpPr>
        <p:spPr bwMode="auto">
          <a:xfrm>
            <a:off x="6363474" y="5476391"/>
            <a:ext cx="464323" cy="377825"/>
          </a:xfrm>
          <a:custGeom>
            <a:avLst/>
            <a:gdLst>
              <a:gd name="connsiteX0" fmla="*/ 348258 w 464323"/>
              <a:gd name="connsiteY0" fmla="*/ 290628 h 377825"/>
              <a:gd name="connsiteX1" fmla="*/ 319237 w 464323"/>
              <a:gd name="connsiteY1" fmla="*/ 319682 h 377825"/>
              <a:gd name="connsiteX2" fmla="*/ 348258 w 464323"/>
              <a:gd name="connsiteY2" fmla="*/ 348754 h 377825"/>
              <a:gd name="connsiteX3" fmla="*/ 377279 w 464323"/>
              <a:gd name="connsiteY3" fmla="*/ 319682 h 377825"/>
              <a:gd name="connsiteX4" fmla="*/ 348258 w 464323"/>
              <a:gd name="connsiteY4" fmla="*/ 290628 h 377825"/>
              <a:gd name="connsiteX5" fmla="*/ 159618 w 464323"/>
              <a:gd name="connsiteY5" fmla="*/ 290628 h 377825"/>
              <a:gd name="connsiteX6" fmla="*/ 130597 w 464323"/>
              <a:gd name="connsiteY6" fmla="*/ 319682 h 377825"/>
              <a:gd name="connsiteX7" fmla="*/ 159618 w 464323"/>
              <a:gd name="connsiteY7" fmla="*/ 348754 h 377825"/>
              <a:gd name="connsiteX8" fmla="*/ 188640 w 464323"/>
              <a:gd name="connsiteY8" fmla="*/ 319682 h 377825"/>
              <a:gd name="connsiteX9" fmla="*/ 159618 w 464323"/>
              <a:gd name="connsiteY9" fmla="*/ 290628 h 377825"/>
              <a:gd name="connsiteX10" fmla="*/ 333640 w 464323"/>
              <a:gd name="connsiteY10" fmla="*/ 130472 h 377825"/>
              <a:gd name="connsiteX11" fmla="*/ 333640 w 464323"/>
              <a:gd name="connsiteY11" fmla="*/ 217983 h 377825"/>
              <a:gd name="connsiteX12" fmla="*/ 391845 w 464323"/>
              <a:gd name="connsiteY12" fmla="*/ 217983 h 377825"/>
              <a:gd name="connsiteX13" fmla="*/ 391845 w 464323"/>
              <a:gd name="connsiteY13" fmla="*/ 196105 h 377825"/>
              <a:gd name="connsiteX14" fmla="*/ 348192 w 464323"/>
              <a:gd name="connsiteY14" fmla="*/ 130472 h 377825"/>
              <a:gd name="connsiteX15" fmla="*/ 333640 w 464323"/>
              <a:gd name="connsiteY15" fmla="*/ 115887 h 377825"/>
              <a:gd name="connsiteX16" fmla="*/ 348192 w 464323"/>
              <a:gd name="connsiteY16" fmla="*/ 115887 h 377825"/>
              <a:gd name="connsiteX17" fmla="*/ 360299 w 464323"/>
              <a:gd name="connsiteY17" fmla="*/ 122380 h 377825"/>
              <a:gd name="connsiteX18" fmla="*/ 403955 w 464323"/>
              <a:gd name="connsiteY18" fmla="*/ 188013 h 377825"/>
              <a:gd name="connsiteX19" fmla="*/ 406401 w 464323"/>
              <a:gd name="connsiteY19" fmla="*/ 196105 h 377825"/>
              <a:gd name="connsiteX20" fmla="*/ 406401 w 464323"/>
              <a:gd name="connsiteY20" fmla="*/ 217983 h 377825"/>
              <a:gd name="connsiteX21" fmla="*/ 391845 w 464323"/>
              <a:gd name="connsiteY21" fmla="*/ 232563 h 377825"/>
              <a:gd name="connsiteX22" fmla="*/ 333640 w 464323"/>
              <a:gd name="connsiteY22" fmla="*/ 232563 h 377825"/>
              <a:gd name="connsiteX23" fmla="*/ 319088 w 464323"/>
              <a:gd name="connsiteY23" fmla="*/ 217983 h 377825"/>
              <a:gd name="connsiteX24" fmla="*/ 319088 w 464323"/>
              <a:gd name="connsiteY24" fmla="*/ 130472 h 377825"/>
              <a:gd name="connsiteX25" fmla="*/ 333640 w 464323"/>
              <a:gd name="connsiteY25" fmla="*/ 115887 h 377825"/>
              <a:gd name="connsiteX26" fmla="*/ 304726 w 464323"/>
              <a:gd name="connsiteY26" fmla="*/ 101716 h 377825"/>
              <a:gd name="connsiteX27" fmla="*/ 304726 w 464323"/>
              <a:gd name="connsiteY27" fmla="*/ 203431 h 377825"/>
              <a:gd name="connsiteX28" fmla="*/ 261193 w 464323"/>
              <a:gd name="connsiteY28" fmla="*/ 247038 h 377825"/>
              <a:gd name="connsiteX29" fmla="*/ 72554 w 464323"/>
              <a:gd name="connsiteY29" fmla="*/ 247038 h 377825"/>
              <a:gd name="connsiteX30" fmla="*/ 72554 w 464323"/>
              <a:gd name="connsiteY30" fmla="*/ 290628 h 377825"/>
              <a:gd name="connsiteX31" fmla="*/ 87065 w 464323"/>
              <a:gd name="connsiteY31" fmla="*/ 305164 h 377825"/>
              <a:gd name="connsiteX32" fmla="*/ 103617 w 464323"/>
              <a:gd name="connsiteY32" fmla="*/ 305164 h 377825"/>
              <a:gd name="connsiteX33" fmla="*/ 159618 w 464323"/>
              <a:gd name="connsiteY33" fmla="*/ 261557 h 377825"/>
              <a:gd name="connsiteX34" fmla="*/ 215597 w 464323"/>
              <a:gd name="connsiteY34" fmla="*/ 305164 h 377825"/>
              <a:gd name="connsiteX35" fmla="*/ 292257 w 464323"/>
              <a:gd name="connsiteY35" fmla="*/ 305164 h 377825"/>
              <a:gd name="connsiteX36" fmla="*/ 348258 w 464323"/>
              <a:gd name="connsiteY36" fmla="*/ 261557 h 377825"/>
              <a:gd name="connsiteX37" fmla="*/ 404216 w 464323"/>
              <a:gd name="connsiteY37" fmla="*/ 305164 h 377825"/>
              <a:gd name="connsiteX38" fmla="*/ 420812 w 464323"/>
              <a:gd name="connsiteY38" fmla="*/ 305164 h 377825"/>
              <a:gd name="connsiteX39" fmla="*/ 435323 w 464323"/>
              <a:gd name="connsiteY39" fmla="*/ 290628 h 377825"/>
              <a:gd name="connsiteX40" fmla="*/ 435323 w 464323"/>
              <a:gd name="connsiteY40" fmla="*/ 203431 h 377825"/>
              <a:gd name="connsiteX41" fmla="*/ 432872 w 464323"/>
              <a:gd name="connsiteY41" fmla="*/ 195367 h 377825"/>
              <a:gd name="connsiteX42" fmla="*/ 374829 w 464323"/>
              <a:gd name="connsiteY42" fmla="*/ 108188 h 377825"/>
              <a:gd name="connsiteX43" fmla="*/ 362769 w 464323"/>
              <a:gd name="connsiteY43" fmla="*/ 101716 h 377825"/>
              <a:gd name="connsiteX44" fmla="*/ 43511 w 464323"/>
              <a:gd name="connsiteY44" fmla="*/ 29054 h 377825"/>
              <a:gd name="connsiteX45" fmla="*/ 29000 w 464323"/>
              <a:gd name="connsiteY45" fmla="*/ 43590 h 377825"/>
              <a:gd name="connsiteX46" fmla="*/ 29000 w 464323"/>
              <a:gd name="connsiteY46" fmla="*/ 203431 h 377825"/>
              <a:gd name="connsiteX47" fmla="*/ 43511 w 464323"/>
              <a:gd name="connsiteY47" fmla="*/ 217967 h 377825"/>
              <a:gd name="connsiteX48" fmla="*/ 261193 w 464323"/>
              <a:gd name="connsiteY48" fmla="*/ 217967 h 377825"/>
              <a:gd name="connsiteX49" fmla="*/ 275704 w 464323"/>
              <a:gd name="connsiteY49" fmla="*/ 203431 h 377825"/>
              <a:gd name="connsiteX50" fmla="*/ 275704 w 464323"/>
              <a:gd name="connsiteY50" fmla="*/ 101716 h 377825"/>
              <a:gd name="connsiteX51" fmla="*/ 275704 w 464323"/>
              <a:gd name="connsiteY51" fmla="*/ 72644 h 377825"/>
              <a:gd name="connsiteX52" fmla="*/ 275704 w 464323"/>
              <a:gd name="connsiteY52" fmla="*/ 43590 h 377825"/>
              <a:gd name="connsiteX53" fmla="*/ 261193 w 464323"/>
              <a:gd name="connsiteY53" fmla="*/ 29054 h 377825"/>
              <a:gd name="connsiteX54" fmla="*/ 43511 w 464323"/>
              <a:gd name="connsiteY54" fmla="*/ 0 h 377825"/>
              <a:gd name="connsiteX55" fmla="*/ 261193 w 464323"/>
              <a:gd name="connsiteY55" fmla="*/ 0 h 377825"/>
              <a:gd name="connsiteX56" fmla="*/ 304726 w 464323"/>
              <a:gd name="connsiteY56" fmla="*/ 43590 h 377825"/>
              <a:gd name="connsiteX57" fmla="*/ 304726 w 464323"/>
              <a:gd name="connsiteY57" fmla="*/ 72644 h 377825"/>
              <a:gd name="connsiteX58" fmla="*/ 362769 w 464323"/>
              <a:gd name="connsiteY58" fmla="*/ 72644 h 377825"/>
              <a:gd name="connsiteX59" fmla="*/ 398970 w 464323"/>
              <a:gd name="connsiteY59" fmla="*/ 92060 h 377825"/>
              <a:gd name="connsiteX60" fmla="*/ 457013 w 464323"/>
              <a:gd name="connsiteY60" fmla="*/ 179257 h 377825"/>
              <a:gd name="connsiteX61" fmla="*/ 464323 w 464323"/>
              <a:gd name="connsiteY61" fmla="*/ 203431 h 377825"/>
              <a:gd name="connsiteX62" fmla="*/ 464323 w 464323"/>
              <a:gd name="connsiteY62" fmla="*/ 290628 h 377825"/>
              <a:gd name="connsiteX63" fmla="*/ 420812 w 464323"/>
              <a:gd name="connsiteY63" fmla="*/ 334218 h 377825"/>
              <a:gd name="connsiteX64" fmla="*/ 404216 w 464323"/>
              <a:gd name="connsiteY64" fmla="*/ 334218 h 377825"/>
              <a:gd name="connsiteX65" fmla="*/ 348258 w 464323"/>
              <a:gd name="connsiteY65" fmla="*/ 377825 h 377825"/>
              <a:gd name="connsiteX66" fmla="*/ 292257 w 464323"/>
              <a:gd name="connsiteY66" fmla="*/ 334218 h 377825"/>
              <a:gd name="connsiteX67" fmla="*/ 215597 w 464323"/>
              <a:gd name="connsiteY67" fmla="*/ 334218 h 377825"/>
              <a:gd name="connsiteX68" fmla="*/ 159618 w 464323"/>
              <a:gd name="connsiteY68" fmla="*/ 377825 h 377825"/>
              <a:gd name="connsiteX69" fmla="*/ 103617 w 464323"/>
              <a:gd name="connsiteY69" fmla="*/ 334218 h 377825"/>
              <a:gd name="connsiteX70" fmla="*/ 87065 w 464323"/>
              <a:gd name="connsiteY70" fmla="*/ 334218 h 377825"/>
              <a:gd name="connsiteX71" fmla="*/ 43532 w 464323"/>
              <a:gd name="connsiteY71" fmla="*/ 290628 h 377825"/>
              <a:gd name="connsiteX72" fmla="*/ 43532 w 464323"/>
              <a:gd name="connsiteY72" fmla="*/ 247038 h 377825"/>
              <a:gd name="connsiteX73" fmla="*/ 43511 w 464323"/>
              <a:gd name="connsiteY73" fmla="*/ 247038 h 377825"/>
              <a:gd name="connsiteX74" fmla="*/ 0 w 464323"/>
              <a:gd name="connsiteY74" fmla="*/ 203431 h 377825"/>
              <a:gd name="connsiteX75" fmla="*/ 0 w 464323"/>
              <a:gd name="connsiteY75" fmla="*/ 43590 h 377825"/>
              <a:gd name="connsiteX76" fmla="*/ 43511 w 464323"/>
              <a:gd name="connsiteY76" fmla="*/ 0 h 37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64323" h="377825">
                <a:moveTo>
                  <a:pt x="348258" y="290628"/>
                </a:moveTo>
                <a:cubicBezTo>
                  <a:pt x="332221" y="290628"/>
                  <a:pt x="319237" y="303660"/>
                  <a:pt x="319237" y="319682"/>
                </a:cubicBezTo>
                <a:cubicBezTo>
                  <a:pt x="319237" y="335722"/>
                  <a:pt x="332221" y="348754"/>
                  <a:pt x="348258" y="348754"/>
                </a:cubicBezTo>
                <a:cubicBezTo>
                  <a:pt x="364274" y="348754"/>
                  <a:pt x="377279" y="335722"/>
                  <a:pt x="377279" y="319682"/>
                </a:cubicBezTo>
                <a:cubicBezTo>
                  <a:pt x="377279" y="303660"/>
                  <a:pt x="364274" y="290628"/>
                  <a:pt x="348258" y="290628"/>
                </a:cubicBezTo>
                <a:close/>
                <a:moveTo>
                  <a:pt x="159618" y="290628"/>
                </a:moveTo>
                <a:cubicBezTo>
                  <a:pt x="143581" y="290628"/>
                  <a:pt x="130597" y="303660"/>
                  <a:pt x="130597" y="319682"/>
                </a:cubicBezTo>
                <a:cubicBezTo>
                  <a:pt x="130597" y="335722"/>
                  <a:pt x="143581" y="348754"/>
                  <a:pt x="159618" y="348754"/>
                </a:cubicBezTo>
                <a:cubicBezTo>
                  <a:pt x="175634" y="348754"/>
                  <a:pt x="188640" y="335722"/>
                  <a:pt x="188640" y="319682"/>
                </a:cubicBezTo>
                <a:cubicBezTo>
                  <a:pt x="188640" y="303660"/>
                  <a:pt x="175634" y="290628"/>
                  <a:pt x="159618" y="290628"/>
                </a:cubicBezTo>
                <a:close/>
                <a:moveTo>
                  <a:pt x="333640" y="130472"/>
                </a:moveTo>
                <a:lnTo>
                  <a:pt x="333640" y="217983"/>
                </a:lnTo>
                <a:lnTo>
                  <a:pt x="391845" y="217983"/>
                </a:lnTo>
                <a:cubicBezTo>
                  <a:pt x="391845" y="217983"/>
                  <a:pt x="391845" y="196105"/>
                  <a:pt x="391845" y="196105"/>
                </a:cubicBezTo>
                <a:lnTo>
                  <a:pt x="348192" y="130472"/>
                </a:lnTo>
                <a:close/>
                <a:moveTo>
                  <a:pt x="333640" y="115887"/>
                </a:moveTo>
                <a:lnTo>
                  <a:pt x="348192" y="115887"/>
                </a:lnTo>
                <a:cubicBezTo>
                  <a:pt x="353051" y="115887"/>
                  <a:pt x="357599" y="118318"/>
                  <a:pt x="360299" y="122380"/>
                </a:cubicBezTo>
                <a:cubicBezTo>
                  <a:pt x="360299" y="122380"/>
                  <a:pt x="403955" y="188013"/>
                  <a:pt x="403955" y="188013"/>
                </a:cubicBezTo>
                <a:cubicBezTo>
                  <a:pt x="405548" y="190406"/>
                  <a:pt x="406401" y="193226"/>
                  <a:pt x="406401" y="196105"/>
                </a:cubicBezTo>
                <a:lnTo>
                  <a:pt x="406401" y="217983"/>
                </a:lnTo>
                <a:cubicBezTo>
                  <a:pt x="406401" y="226043"/>
                  <a:pt x="399889" y="232563"/>
                  <a:pt x="391845" y="232563"/>
                </a:cubicBezTo>
                <a:lnTo>
                  <a:pt x="333640" y="232563"/>
                </a:lnTo>
                <a:cubicBezTo>
                  <a:pt x="325596" y="232563"/>
                  <a:pt x="319088" y="226043"/>
                  <a:pt x="319088" y="217983"/>
                </a:cubicBezTo>
                <a:lnTo>
                  <a:pt x="319088" y="130472"/>
                </a:lnTo>
                <a:cubicBezTo>
                  <a:pt x="319088" y="122407"/>
                  <a:pt x="325596" y="115887"/>
                  <a:pt x="333640" y="115887"/>
                </a:cubicBezTo>
                <a:close/>
                <a:moveTo>
                  <a:pt x="304726" y="101716"/>
                </a:moveTo>
                <a:lnTo>
                  <a:pt x="304726" y="203431"/>
                </a:lnTo>
                <a:cubicBezTo>
                  <a:pt x="304726" y="227482"/>
                  <a:pt x="285185" y="247038"/>
                  <a:pt x="261193" y="247038"/>
                </a:cubicBezTo>
                <a:lnTo>
                  <a:pt x="72554" y="247038"/>
                </a:lnTo>
                <a:lnTo>
                  <a:pt x="72554" y="290628"/>
                </a:lnTo>
                <a:cubicBezTo>
                  <a:pt x="72554" y="298657"/>
                  <a:pt x="79046" y="305164"/>
                  <a:pt x="87065" y="305164"/>
                </a:cubicBezTo>
                <a:lnTo>
                  <a:pt x="103617" y="305164"/>
                </a:lnTo>
                <a:cubicBezTo>
                  <a:pt x="110110" y="280150"/>
                  <a:pt x="132639" y="261557"/>
                  <a:pt x="159618" y="261557"/>
                </a:cubicBezTo>
                <a:cubicBezTo>
                  <a:pt x="186576" y="261557"/>
                  <a:pt x="209105" y="280150"/>
                  <a:pt x="215597" y="305164"/>
                </a:cubicBezTo>
                <a:lnTo>
                  <a:pt x="292257" y="305164"/>
                </a:lnTo>
                <a:cubicBezTo>
                  <a:pt x="298749" y="280150"/>
                  <a:pt x="321279" y="261557"/>
                  <a:pt x="348258" y="261557"/>
                </a:cubicBezTo>
                <a:cubicBezTo>
                  <a:pt x="375194" y="261557"/>
                  <a:pt x="397724" y="280150"/>
                  <a:pt x="404216" y="305164"/>
                </a:cubicBezTo>
                <a:lnTo>
                  <a:pt x="420812" y="305164"/>
                </a:lnTo>
                <a:cubicBezTo>
                  <a:pt x="428830" y="305164"/>
                  <a:pt x="435323" y="298657"/>
                  <a:pt x="435323" y="290628"/>
                </a:cubicBezTo>
                <a:cubicBezTo>
                  <a:pt x="435323" y="290628"/>
                  <a:pt x="435323" y="203431"/>
                  <a:pt x="435323" y="203431"/>
                </a:cubicBezTo>
                <a:cubicBezTo>
                  <a:pt x="435323" y="200562"/>
                  <a:pt x="434463" y="197764"/>
                  <a:pt x="432872" y="195367"/>
                </a:cubicBezTo>
                <a:lnTo>
                  <a:pt x="374829" y="108188"/>
                </a:lnTo>
                <a:cubicBezTo>
                  <a:pt x="372142" y="104147"/>
                  <a:pt x="367606" y="101716"/>
                  <a:pt x="362769" y="101716"/>
                </a:cubicBezTo>
                <a:close/>
                <a:moveTo>
                  <a:pt x="43511" y="29054"/>
                </a:moveTo>
                <a:cubicBezTo>
                  <a:pt x="35514" y="29054"/>
                  <a:pt x="29000" y="35561"/>
                  <a:pt x="29000" y="43590"/>
                </a:cubicBezTo>
                <a:lnTo>
                  <a:pt x="29000" y="203431"/>
                </a:lnTo>
                <a:cubicBezTo>
                  <a:pt x="29000" y="211460"/>
                  <a:pt x="35514" y="217967"/>
                  <a:pt x="43511" y="217967"/>
                </a:cubicBezTo>
                <a:cubicBezTo>
                  <a:pt x="43511" y="217967"/>
                  <a:pt x="261193" y="217967"/>
                  <a:pt x="261193" y="217967"/>
                </a:cubicBezTo>
                <a:cubicBezTo>
                  <a:pt x="269212" y="217967"/>
                  <a:pt x="275704" y="211460"/>
                  <a:pt x="275704" y="203431"/>
                </a:cubicBezTo>
                <a:lnTo>
                  <a:pt x="275704" y="101716"/>
                </a:lnTo>
                <a:lnTo>
                  <a:pt x="275704" y="72644"/>
                </a:lnTo>
                <a:lnTo>
                  <a:pt x="275704" y="43590"/>
                </a:lnTo>
                <a:cubicBezTo>
                  <a:pt x="275704" y="35561"/>
                  <a:pt x="269212" y="29054"/>
                  <a:pt x="261193" y="29054"/>
                </a:cubicBezTo>
                <a:close/>
                <a:moveTo>
                  <a:pt x="43511" y="0"/>
                </a:moveTo>
                <a:lnTo>
                  <a:pt x="261193" y="0"/>
                </a:lnTo>
                <a:cubicBezTo>
                  <a:pt x="285185" y="0"/>
                  <a:pt x="304726" y="19539"/>
                  <a:pt x="304726" y="43590"/>
                </a:cubicBezTo>
                <a:lnTo>
                  <a:pt x="304726" y="72644"/>
                </a:lnTo>
                <a:lnTo>
                  <a:pt x="362769" y="72644"/>
                </a:lnTo>
                <a:cubicBezTo>
                  <a:pt x="377323" y="72644"/>
                  <a:pt x="390866" y="79903"/>
                  <a:pt x="398970" y="92060"/>
                </a:cubicBezTo>
                <a:lnTo>
                  <a:pt x="457013" y="179257"/>
                </a:lnTo>
                <a:cubicBezTo>
                  <a:pt x="461807" y="186429"/>
                  <a:pt x="464323" y="194808"/>
                  <a:pt x="464323" y="203431"/>
                </a:cubicBezTo>
                <a:lnTo>
                  <a:pt x="464323" y="290628"/>
                </a:lnTo>
                <a:cubicBezTo>
                  <a:pt x="464323" y="314662"/>
                  <a:pt x="444803" y="334218"/>
                  <a:pt x="420812" y="334218"/>
                </a:cubicBezTo>
                <a:lnTo>
                  <a:pt x="404216" y="334218"/>
                </a:lnTo>
                <a:cubicBezTo>
                  <a:pt x="397724" y="359231"/>
                  <a:pt x="375194" y="377825"/>
                  <a:pt x="348258" y="377825"/>
                </a:cubicBezTo>
                <a:cubicBezTo>
                  <a:pt x="321279" y="377825"/>
                  <a:pt x="298749" y="359231"/>
                  <a:pt x="292257" y="334218"/>
                </a:cubicBezTo>
                <a:lnTo>
                  <a:pt x="215597" y="334218"/>
                </a:lnTo>
                <a:cubicBezTo>
                  <a:pt x="209105" y="359231"/>
                  <a:pt x="186576" y="377825"/>
                  <a:pt x="159618" y="377825"/>
                </a:cubicBezTo>
                <a:cubicBezTo>
                  <a:pt x="132639" y="377825"/>
                  <a:pt x="110110" y="359231"/>
                  <a:pt x="103617" y="334218"/>
                </a:cubicBezTo>
                <a:lnTo>
                  <a:pt x="87065" y="334218"/>
                </a:lnTo>
                <a:cubicBezTo>
                  <a:pt x="63052" y="334218"/>
                  <a:pt x="43532" y="314662"/>
                  <a:pt x="43532" y="290628"/>
                </a:cubicBezTo>
                <a:lnTo>
                  <a:pt x="43532" y="247038"/>
                </a:lnTo>
                <a:lnTo>
                  <a:pt x="43511" y="247038"/>
                </a:lnTo>
                <a:cubicBezTo>
                  <a:pt x="19520" y="247038"/>
                  <a:pt x="0" y="227482"/>
                  <a:pt x="0" y="203431"/>
                </a:cubicBezTo>
                <a:lnTo>
                  <a:pt x="0" y="43590"/>
                </a:lnTo>
                <a:cubicBezTo>
                  <a:pt x="0" y="19539"/>
                  <a:pt x="19520" y="0"/>
                  <a:pt x="43511" y="0"/>
                </a:cubicBezTo>
                <a:close/>
              </a:path>
            </a:pathLst>
          </a:custGeom>
          <a:solidFill>
            <a:schemeClr val="bg1"/>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25" name="PA_任意多边形 42"/>
          <p:cNvSpPr/>
          <p:nvPr>
            <p:custDataLst>
              <p:tags r:id="rId10"/>
            </p:custDataLst>
          </p:nvPr>
        </p:nvSpPr>
        <p:spPr bwMode="auto">
          <a:xfrm>
            <a:off x="8170094" y="4046789"/>
            <a:ext cx="465138" cy="435749"/>
          </a:xfrm>
          <a:custGeom>
            <a:avLst/>
            <a:gdLst>
              <a:gd name="connsiteX0" fmla="*/ 73207 w 465138"/>
              <a:gd name="connsiteY0" fmla="*/ 72480 h 435749"/>
              <a:gd name="connsiteX1" fmla="*/ 73207 w 465138"/>
              <a:gd name="connsiteY1" fmla="*/ 276031 h 435749"/>
              <a:gd name="connsiteX2" fmla="*/ 391898 w 465138"/>
              <a:gd name="connsiteY2" fmla="*/ 276031 h 435749"/>
              <a:gd name="connsiteX3" fmla="*/ 391898 w 465138"/>
              <a:gd name="connsiteY3" fmla="*/ 72480 h 435749"/>
              <a:gd name="connsiteX4" fmla="*/ 391898 w 465138"/>
              <a:gd name="connsiteY4" fmla="*/ 57944 h 435749"/>
              <a:gd name="connsiteX5" fmla="*/ 406400 w 465138"/>
              <a:gd name="connsiteY5" fmla="*/ 72480 h 435749"/>
              <a:gd name="connsiteX6" fmla="*/ 406400 w 465138"/>
              <a:gd name="connsiteY6" fmla="*/ 275967 h 435749"/>
              <a:gd name="connsiteX7" fmla="*/ 391898 w 465138"/>
              <a:gd name="connsiteY7" fmla="*/ 290502 h 435749"/>
              <a:gd name="connsiteX8" fmla="*/ 73207 w 465138"/>
              <a:gd name="connsiteY8" fmla="*/ 290502 h 435749"/>
              <a:gd name="connsiteX9" fmla="*/ 58737 w 465138"/>
              <a:gd name="connsiteY9" fmla="*/ 275967 h 435749"/>
              <a:gd name="connsiteX10" fmla="*/ 58737 w 465138"/>
              <a:gd name="connsiteY10" fmla="*/ 72480 h 435749"/>
              <a:gd name="connsiteX11" fmla="*/ 73207 w 465138"/>
              <a:gd name="connsiteY11" fmla="*/ 57998 h 435749"/>
              <a:gd name="connsiteX12" fmla="*/ 43585 w 465138"/>
              <a:gd name="connsiteY12" fmla="*/ 29051 h 435749"/>
              <a:gd name="connsiteX13" fmla="*/ 29050 w 465138"/>
              <a:gd name="connsiteY13" fmla="*/ 43577 h 435749"/>
              <a:gd name="connsiteX14" fmla="*/ 29050 w 465138"/>
              <a:gd name="connsiteY14" fmla="*/ 334130 h 435749"/>
              <a:gd name="connsiteX15" fmla="*/ 43585 w 465138"/>
              <a:gd name="connsiteY15" fmla="*/ 348656 h 435749"/>
              <a:gd name="connsiteX16" fmla="*/ 174405 w 465138"/>
              <a:gd name="connsiteY16" fmla="*/ 348656 h 435749"/>
              <a:gd name="connsiteX17" fmla="*/ 290690 w 465138"/>
              <a:gd name="connsiteY17" fmla="*/ 348656 h 435749"/>
              <a:gd name="connsiteX18" fmla="*/ 421532 w 465138"/>
              <a:gd name="connsiteY18" fmla="*/ 348656 h 435749"/>
              <a:gd name="connsiteX19" fmla="*/ 436046 w 465138"/>
              <a:gd name="connsiteY19" fmla="*/ 334130 h 435749"/>
              <a:gd name="connsiteX20" fmla="*/ 436046 w 465138"/>
              <a:gd name="connsiteY20" fmla="*/ 43577 h 435749"/>
              <a:gd name="connsiteX21" fmla="*/ 421532 w 465138"/>
              <a:gd name="connsiteY21" fmla="*/ 29051 h 435749"/>
              <a:gd name="connsiteX22" fmla="*/ 43585 w 465138"/>
              <a:gd name="connsiteY22" fmla="*/ 0 h 435749"/>
              <a:gd name="connsiteX23" fmla="*/ 421532 w 465138"/>
              <a:gd name="connsiteY23" fmla="*/ 0 h 435749"/>
              <a:gd name="connsiteX24" fmla="*/ 465138 w 465138"/>
              <a:gd name="connsiteY24" fmla="*/ 43577 h 435749"/>
              <a:gd name="connsiteX25" fmla="*/ 465138 w 465138"/>
              <a:gd name="connsiteY25" fmla="*/ 334130 h 435749"/>
              <a:gd name="connsiteX26" fmla="*/ 421661 w 465138"/>
              <a:gd name="connsiteY26" fmla="*/ 377687 h 435749"/>
              <a:gd name="connsiteX27" fmla="*/ 276154 w 465138"/>
              <a:gd name="connsiteY27" fmla="*/ 377687 h 435749"/>
              <a:gd name="connsiteX28" fmla="*/ 276154 w 465138"/>
              <a:gd name="connsiteY28" fmla="*/ 395360 h 435749"/>
              <a:gd name="connsiteX29" fmla="*/ 366899 w 465138"/>
              <a:gd name="connsiteY29" fmla="*/ 407142 h 435749"/>
              <a:gd name="connsiteX30" fmla="*/ 377903 w 465138"/>
              <a:gd name="connsiteY30" fmla="*/ 421223 h 435749"/>
              <a:gd name="connsiteX31" fmla="*/ 363368 w 465138"/>
              <a:gd name="connsiteY31" fmla="*/ 435749 h 435749"/>
              <a:gd name="connsiteX32" fmla="*/ 101728 w 465138"/>
              <a:gd name="connsiteY32" fmla="*/ 435749 h 435749"/>
              <a:gd name="connsiteX33" fmla="*/ 87192 w 465138"/>
              <a:gd name="connsiteY33" fmla="*/ 421223 h 435749"/>
              <a:gd name="connsiteX34" fmla="*/ 98218 w 465138"/>
              <a:gd name="connsiteY34" fmla="*/ 407142 h 435749"/>
              <a:gd name="connsiteX35" fmla="*/ 188941 w 465138"/>
              <a:gd name="connsiteY35" fmla="*/ 395360 h 435749"/>
              <a:gd name="connsiteX36" fmla="*/ 188941 w 465138"/>
              <a:gd name="connsiteY36" fmla="*/ 377687 h 435749"/>
              <a:gd name="connsiteX37" fmla="*/ 43456 w 465138"/>
              <a:gd name="connsiteY37" fmla="*/ 377687 h 435749"/>
              <a:gd name="connsiteX38" fmla="*/ 0 w 465138"/>
              <a:gd name="connsiteY38" fmla="*/ 334130 h 435749"/>
              <a:gd name="connsiteX39" fmla="*/ 0 w 465138"/>
              <a:gd name="connsiteY39" fmla="*/ 43577 h 435749"/>
              <a:gd name="connsiteX40" fmla="*/ 43585 w 465138"/>
              <a:gd name="connsiteY40" fmla="*/ 0 h 43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5138" h="435749">
                <a:moveTo>
                  <a:pt x="73207" y="72480"/>
                </a:moveTo>
                <a:lnTo>
                  <a:pt x="73207" y="276031"/>
                </a:lnTo>
                <a:lnTo>
                  <a:pt x="391898" y="276031"/>
                </a:lnTo>
                <a:cubicBezTo>
                  <a:pt x="391898" y="276031"/>
                  <a:pt x="391898" y="72480"/>
                  <a:pt x="391898" y="72480"/>
                </a:cubicBezTo>
                <a:close/>
                <a:moveTo>
                  <a:pt x="391898" y="57944"/>
                </a:moveTo>
                <a:cubicBezTo>
                  <a:pt x="399914" y="57944"/>
                  <a:pt x="406400" y="64437"/>
                  <a:pt x="406400" y="72480"/>
                </a:cubicBezTo>
                <a:lnTo>
                  <a:pt x="406400" y="275967"/>
                </a:lnTo>
                <a:cubicBezTo>
                  <a:pt x="406400" y="284010"/>
                  <a:pt x="399914" y="290502"/>
                  <a:pt x="391898" y="290502"/>
                </a:cubicBezTo>
                <a:lnTo>
                  <a:pt x="73207" y="290502"/>
                </a:lnTo>
                <a:cubicBezTo>
                  <a:pt x="65208" y="290502"/>
                  <a:pt x="58737" y="284010"/>
                  <a:pt x="58737" y="275967"/>
                </a:cubicBezTo>
                <a:lnTo>
                  <a:pt x="58737" y="72480"/>
                </a:lnTo>
                <a:cubicBezTo>
                  <a:pt x="58737" y="64437"/>
                  <a:pt x="65208" y="57998"/>
                  <a:pt x="73207" y="57998"/>
                </a:cubicBezTo>
                <a:close/>
                <a:moveTo>
                  <a:pt x="43585" y="29051"/>
                </a:moveTo>
                <a:cubicBezTo>
                  <a:pt x="35553" y="29051"/>
                  <a:pt x="29050" y="35548"/>
                  <a:pt x="29050" y="43577"/>
                </a:cubicBezTo>
                <a:lnTo>
                  <a:pt x="29050" y="334130"/>
                </a:lnTo>
                <a:cubicBezTo>
                  <a:pt x="29050" y="342139"/>
                  <a:pt x="35553" y="348656"/>
                  <a:pt x="43585" y="348656"/>
                </a:cubicBezTo>
                <a:lnTo>
                  <a:pt x="174405" y="348656"/>
                </a:lnTo>
                <a:lnTo>
                  <a:pt x="290690" y="348656"/>
                </a:lnTo>
                <a:lnTo>
                  <a:pt x="421532" y="348656"/>
                </a:lnTo>
                <a:cubicBezTo>
                  <a:pt x="429521" y="348656"/>
                  <a:pt x="436046" y="342139"/>
                  <a:pt x="436046" y="334130"/>
                </a:cubicBezTo>
                <a:cubicBezTo>
                  <a:pt x="436046" y="334130"/>
                  <a:pt x="436046" y="43577"/>
                  <a:pt x="436046" y="43577"/>
                </a:cubicBezTo>
                <a:cubicBezTo>
                  <a:pt x="436046" y="35548"/>
                  <a:pt x="429521" y="29051"/>
                  <a:pt x="421532" y="29051"/>
                </a:cubicBezTo>
                <a:close/>
                <a:moveTo>
                  <a:pt x="43585" y="0"/>
                </a:moveTo>
                <a:lnTo>
                  <a:pt x="421532" y="0"/>
                </a:lnTo>
                <a:cubicBezTo>
                  <a:pt x="445585" y="0"/>
                  <a:pt x="465138" y="19489"/>
                  <a:pt x="465138" y="43577"/>
                </a:cubicBezTo>
                <a:lnTo>
                  <a:pt x="465138" y="334130"/>
                </a:lnTo>
                <a:cubicBezTo>
                  <a:pt x="465138" y="358158"/>
                  <a:pt x="445671" y="377626"/>
                  <a:pt x="421661" y="377687"/>
                </a:cubicBezTo>
                <a:lnTo>
                  <a:pt x="276154" y="377687"/>
                </a:lnTo>
                <a:lnTo>
                  <a:pt x="276154" y="395360"/>
                </a:lnTo>
                <a:lnTo>
                  <a:pt x="366899" y="407142"/>
                </a:lnTo>
                <a:cubicBezTo>
                  <a:pt x="373381" y="408776"/>
                  <a:pt x="377903" y="414566"/>
                  <a:pt x="377903" y="421223"/>
                </a:cubicBezTo>
                <a:cubicBezTo>
                  <a:pt x="377903" y="429253"/>
                  <a:pt x="371422" y="435749"/>
                  <a:pt x="363368" y="435749"/>
                </a:cubicBezTo>
                <a:lnTo>
                  <a:pt x="101728" y="435749"/>
                </a:lnTo>
                <a:cubicBezTo>
                  <a:pt x="93695" y="435749"/>
                  <a:pt x="87192" y="429253"/>
                  <a:pt x="87192" y="421223"/>
                </a:cubicBezTo>
                <a:cubicBezTo>
                  <a:pt x="87192" y="414566"/>
                  <a:pt x="91736" y="408776"/>
                  <a:pt x="98218" y="407142"/>
                </a:cubicBezTo>
                <a:lnTo>
                  <a:pt x="188941" y="395360"/>
                </a:lnTo>
                <a:lnTo>
                  <a:pt x="188941" y="377687"/>
                </a:lnTo>
                <a:lnTo>
                  <a:pt x="43456" y="377687"/>
                </a:lnTo>
                <a:cubicBezTo>
                  <a:pt x="19446" y="377626"/>
                  <a:pt x="0" y="358158"/>
                  <a:pt x="0" y="334130"/>
                </a:cubicBezTo>
                <a:lnTo>
                  <a:pt x="0" y="43577"/>
                </a:lnTo>
                <a:cubicBezTo>
                  <a:pt x="0" y="19489"/>
                  <a:pt x="19489" y="0"/>
                  <a:pt x="43585" y="0"/>
                </a:cubicBezTo>
                <a:close/>
              </a:path>
            </a:pathLst>
          </a:custGeom>
          <a:solidFill>
            <a:schemeClr val="tx1">
              <a:lumMod val="65000"/>
              <a:lumOff val="35000"/>
            </a:schemeClr>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26" name="PA_AutoShape 4"/>
          <p:cNvSpPr/>
          <p:nvPr>
            <p:custDataLst>
              <p:tags r:id="rId11"/>
            </p:custDataLst>
          </p:nvPr>
        </p:nvSpPr>
        <p:spPr bwMode="auto">
          <a:xfrm>
            <a:off x="9278248" y="2502147"/>
            <a:ext cx="449263" cy="450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27" name="PA_形状 4673"/>
          <p:cNvSpPr/>
          <p:nvPr>
            <p:custDataLst>
              <p:tags r:id="rId12"/>
            </p:custDataLst>
          </p:nvPr>
        </p:nvSpPr>
        <p:spPr>
          <a:xfrm rot="10594">
            <a:off x="7387216" y="5221233"/>
            <a:ext cx="3101569" cy="889987"/>
          </a:xfrm>
          <a:prstGeom prst="rect">
            <a:avLst/>
          </a:prstGeom>
          <a:ln w="12700">
            <a:miter lim="400000"/>
          </a:ln>
          <a:effectLst/>
        </p:spPr>
        <p:txBody>
          <a:bodyPr wrap="square" lIns="25400" tIns="25400" rIns="25400" bIns="25400" anchor="t" anchorCtr="0">
            <a:spAutoFit/>
          </a:bodyPr>
          <a:lstStyle/>
          <a:p>
            <a:pPr defTabSz="412750">
              <a:lnSpc>
                <a:spcPct val="130000"/>
              </a:lnSpc>
              <a:spcBef>
                <a:spcPts val="300"/>
              </a:spcBef>
              <a:defRPr sz="1800"/>
            </a:pPr>
            <a:r>
              <a:rPr lang="zh-CN" altLang="en-US"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添加项目标题 </a:t>
            </a:r>
            <a:r>
              <a:rPr lang="en-US" altLang="zh-CN"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03</a:t>
            </a:r>
            <a:endParaRPr sz="1600" kern="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defTabSz="412750">
              <a:lnSpc>
                <a:spcPct val="130000"/>
              </a:lnSpc>
              <a:spcBef>
                <a:spcPts val="300"/>
              </a:spcBef>
              <a:defRPr sz="1800"/>
            </a:pPr>
            <a:r>
              <a:rPr lang="zh-CN" altLang="en-US" sz="1200" kern="0">
                <a:solidFill>
                  <a:srgbClr val="000000">
                    <a:lumMod val="50000"/>
                    <a:lumOff val="50000"/>
                  </a:srgbClr>
                </a:solidFill>
                <a:latin typeface="张海山锐线体简" panose="02000000000000000000" pitchFamily="2" charset="-122"/>
                <a:ea typeface="张海山锐线体简" panose="02000000000000000000" pitchFamily="2" charset="-122"/>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latin typeface="张海山锐线体简" panose="02000000000000000000" pitchFamily="2" charset="-122"/>
              <a:ea typeface="张海山锐线体简" panose="02000000000000000000" pitchFamily="2" charset="-122"/>
              <a:cs typeface="+mn-ea"/>
              <a:sym typeface="+mn-lt"/>
            </a:endParaRPr>
          </a:p>
        </p:txBody>
      </p:sp>
      <p:sp>
        <p:nvSpPr>
          <p:cNvPr id="28" name="PA_形状 4674"/>
          <p:cNvSpPr/>
          <p:nvPr>
            <p:custDataLst>
              <p:tags r:id="rId13"/>
            </p:custDataLst>
          </p:nvPr>
        </p:nvSpPr>
        <p:spPr>
          <a:xfrm rot="10594">
            <a:off x="4008892" y="3409255"/>
            <a:ext cx="2472040" cy="1130053"/>
          </a:xfrm>
          <a:prstGeom prst="rect">
            <a:avLst/>
          </a:prstGeom>
          <a:ln w="12700">
            <a:miter lim="400000"/>
          </a:ln>
          <a:effectLst/>
        </p:spPr>
        <p:txBody>
          <a:bodyPr lIns="25400" tIns="25400" rIns="25400" bIns="25400" anchor="t" anchorCtr="0">
            <a:spAutoFit/>
          </a:bodyPr>
          <a:lstStyle/>
          <a:p>
            <a:pPr defTabSz="412750">
              <a:lnSpc>
                <a:spcPct val="130000"/>
              </a:lnSpc>
              <a:spcBef>
                <a:spcPts val="300"/>
              </a:spcBef>
              <a:defRPr sz="1800"/>
            </a:pPr>
            <a:r>
              <a:rPr lang="zh-CN" altLang="en-US"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添加项目标题 </a:t>
            </a:r>
            <a:r>
              <a:rPr lang="en-US" altLang="zh-CN"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02</a:t>
            </a:r>
            <a:endParaRPr sz="1600" kern="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defTabSz="412750">
              <a:lnSpc>
                <a:spcPct val="130000"/>
              </a:lnSpc>
              <a:spcBef>
                <a:spcPts val="300"/>
              </a:spcBef>
              <a:defRPr sz="1800"/>
            </a:pPr>
            <a:r>
              <a:rPr lang="zh-CN" altLang="en-US" sz="1200" kern="0">
                <a:solidFill>
                  <a:srgbClr val="000000">
                    <a:lumMod val="50000"/>
                    <a:lumOff val="50000"/>
                  </a:srgbClr>
                </a:solidFill>
                <a:latin typeface="张海山锐线体简" panose="02000000000000000000" pitchFamily="2" charset="-122"/>
                <a:ea typeface="张海山锐线体简" panose="02000000000000000000" pitchFamily="2" charset="-122"/>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latin typeface="张海山锐线体简" panose="02000000000000000000" pitchFamily="2" charset="-122"/>
              <a:ea typeface="张海山锐线体简" panose="02000000000000000000" pitchFamily="2" charset="-122"/>
              <a:cs typeface="+mn-ea"/>
              <a:sym typeface="+mn-lt"/>
            </a:endParaRPr>
          </a:p>
        </p:txBody>
      </p:sp>
      <p:sp>
        <p:nvSpPr>
          <p:cNvPr id="29" name="PA_形状 4675"/>
          <p:cNvSpPr/>
          <p:nvPr>
            <p:custDataLst>
              <p:tags r:id="rId14"/>
            </p:custDataLst>
          </p:nvPr>
        </p:nvSpPr>
        <p:spPr>
          <a:xfrm rot="10594">
            <a:off x="6184018" y="2161867"/>
            <a:ext cx="2360671" cy="1130053"/>
          </a:xfrm>
          <a:prstGeom prst="rect">
            <a:avLst/>
          </a:prstGeom>
          <a:ln w="12700">
            <a:miter lim="400000"/>
          </a:ln>
          <a:effectLst/>
        </p:spPr>
        <p:txBody>
          <a:bodyPr wrap="square" lIns="25400" tIns="25400" rIns="25400" bIns="25400" anchor="t" anchorCtr="0">
            <a:spAutoFit/>
          </a:bodyPr>
          <a:lstStyle/>
          <a:p>
            <a:pPr algn="r" defTabSz="412750">
              <a:lnSpc>
                <a:spcPct val="130000"/>
              </a:lnSpc>
              <a:spcBef>
                <a:spcPts val="300"/>
              </a:spcBef>
              <a:defRPr sz="1800"/>
            </a:pPr>
            <a:r>
              <a:rPr lang="zh-CN" altLang="en-US"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添加项目标题 </a:t>
            </a:r>
            <a:r>
              <a:rPr lang="en-US" altLang="zh-CN"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05</a:t>
            </a:r>
            <a:endParaRPr sz="1600" kern="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r" defTabSz="412750">
              <a:lnSpc>
                <a:spcPct val="130000"/>
              </a:lnSpc>
              <a:spcBef>
                <a:spcPts val="300"/>
              </a:spcBef>
              <a:defRPr sz="1800"/>
            </a:pPr>
            <a:r>
              <a:rPr lang="zh-CN" altLang="en-US" sz="1200" kern="0">
                <a:solidFill>
                  <a:srgbClr val="000000">
                    <a:lumMod val="50000"/>
                    <a:lumOff val="50000"/>
                  </a:srgbClr>
                </a:solidFill>
                <a:latin typeface="张海山锐线体简" panose="02000000000000000000" pitchFamily="2" charset="-122"/>
                <a:ea typeface="张海山锐线体简" panose="02000000000000000000" pitchFamily="2" charset="-122"/>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latin typeface="张海山锐线体简" panose="02000000000000000000" pitchFamily="2" charset="-122"/>
              <a:ea typeface="张海山锐线体简" panose="02000000000000000000" pitchFamily="2" charset="-122"/>
              <a:cs typeface="+mn-ea"/>
              <a:sym typeface="+mn-lt"/>
            </a:endParaRPr>
          </a:p>
        </p:txBody>
      </p:sp>
      <p:sp>
        <p:nvSpPr>
          <p:cNvPr id="30" name="PA_形状 4676"/>
          <p:cNvSpPr/>
          <p:nvPr>
            <p:custDataLst>
              <p:tags r:id="rId15"/>
            </p:custDataLst>
          </p:nvPr>
        </p:nvSpPr>
        <p:spPr>
          <a:xfrm rot="10594">
            <a:off x="2096746" y="1931689"/>
            <a:ext cx="2529169" cy="1130053"/>
          </a:xfrm>
          <a:prstGeom prst="rect">
            <a:avLst/>
          </a:prstGeom>
          <a:ln w="12700">
            <a:miter lim="400000"/>
          </a:ln>
          <a:effectLst/>
        </p:spPr>
        <p:txBody>
          <a:bodyPr lIns="25400" tIns="25400" rIns="25400" bIns="25400" anchor="t" anchorCtr="0">
            <a:spAutoFit/>
          </a:bodyPr>
          <a:lstStyle/>
          <a:p>
            <a:pPr defTabSz="412750">
              <a:lnSpc>
                <a:spcPct val="130000"/>
              </a:lnSpc>
              <a:spcBef>
                <a:spcPts val="300"/>
              </a:spcBef>
              <a:defRPr sz="1800"/>
            </a:pPr>
            <a:r>
              <a:rPr lang="zh-CN" altLang="en-US"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添加项目标题 </a:t>
            </a:r>
            <a:r>
              <a:rPr lang="en-US" altLang="zh-CN"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01</a:t>
            </a:r>
            <a:endParaRPr sz="1600" kern="0" dirty="0">
              <a:solidFill>
                <a:schemeClr val="tx1">
                  <a:lumMod val="65000"/>
                  <a:lumOff val="35000"/>
                </a:schemeClr>
              </a:solidFill>
              <a:effectLst/>
              <a:latin typeface="张海山锐线体简" panose="02000000000000000000" pitchFamily="2" charset="-122"/>
              <a:ea typeface="张海山锐线体简" panose="02000000000000000000" pitchFamily="2" charset="-122"/>
              <a:cs typeface="+mn-ea"/>
              <a:sym typeface="+mn-lt"/>
            </a:endParaRPr>
          </a:p>
          <a:p>
            <a:pPr defTabSz="412750">
              <a:lnSpc>
                <a:spcPct val="130000"/>
              </a:lnSpc>
              <a:spcBef>
                <a:spcPts val="300"/>
              </a:spcBef>
              <a:defRPr sz="1800"/>
            </a:pPr>
            <a:r>
              <a:rPr lang="zh-CN" altLang="en-US" sz="1200" kern="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在这里添加相关的文字描述可以从您的文案中复制需要的内容到这里选择仅保留文字即可。</a:t>
            </a:r>
            <a:endParaRPr sz="1200" kern="0" dirty="0">
              <a:solidFill>
                <a:schemeClr val="tx1">
                  <a:lumMod val="50000"/>
                  <a:lumOff val="50000"/>
                </a:schemeClr>
              </a:solidFill>
              <a:effectLst/>
              <a:latin typeface="张海山锐线体简" panose="02000000000000000000" pitchFamily="2" charset="-122"/>
              <a:ea typeface="张海山锐线体简" panose="02000000000000000000" pitchFamily="2" charset="-122"/>
              <a:cs typeface="+mn-ea"/>
              <a:sym typeface="+mn-lt"/>
            </a:endParaRPr>
          </a:p>
        </p:txBody>
      </p:sp>
      <p:sp>
        <p:nvSpPr>
          <p:cNvPr id="31" name="PA_形状 4677"/>
          <p:cNvSpPr/>
          <p:nvPr>
            <p:custDataLst>
              <p:tags r:id="rId16"/>
            </p:custDataLst>
          </p:nvPr>
        </p:nvSpPr>
        <p:spPr>
          <a:xfrm rot="10594">
            <a:off x="9158732" y="3683332"/>
            <a:ext cx="2299439" cy="1102353"/>
          </a:xfrm>
          <a:prstGeom prst="rect">
            <a:avLst/>
          </a:prstGeom>
          <a:ln w="12700">
            <a:miter lim="400000"/>
          </a:ln>
          <a:effectLst/>
        </p:spPr>
        <p:txBody>
          <a:bodyPr wrap="square" lIns="25400" tIns="25400" rIns="25400" bIns="25400" anchor="t" anchorCtr="0">
            <a:spAutoFit/>
          </a:bodyPr>
          <a:lstStyle/>
          <a:p>
            <a:pPr defTabSz="412750">
              <a:lnSpc>
                <a:spcPct val="130000"/>
              </a:lnSpc>
              <a:spcBef>
                <a:spcPts val="300"/>
              </a:spcBef>
              <a:defRPr sz="1800"/>
            </a:pPr>
            <a:r>
              <a:rPr lang="zh-CN" altLang="en-US"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添加项目标题 </a:t>
            </a:r>
            <a:r>
              <a:rPr lang="en-US" altLang="zh-CN" sz="1600">
                <a:solidFill>
                  <a:schemeClr val="tx1">
                    <a:lumMod val="75000"/>
                    <a:lumOff val="25000"/>
                  </a:schemeClr>
                </a:solidFill>
                <a:latin typeface="张海山锐线体简" panose="02000000000000000000" pitchFamily="2" charset="-122"/>
                <a:ea typeface="张海山锐线体简" panose="02000000000000000000" pitchFamily="2" charset="-122"/>
                <a:cs typeface="+mn-ea"/>
                <a:sym typeface="+mn-lt"/>
              </a:rPr>
              <a:t>04</a:t>
            </a:r>
            <a:endParaRPr sz="1600" kern="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defTabSz="412750">
              <a:lnSpc>
                <a:spcPts val="1750"/>
              </a:lnSpc>
              <a:spcBef>
                <a:spcPts val="300"/>
              </a:spcBef>
              <a:defRPr sz="1800"/>
            </a:pPr>
            <a:r>
              <a:rPr lang="zh-CN" altLang="en-US" sz="1200" kern="0">
                <a:solidFill>
                  <a:srgbClr val="000000">
                    <a:lumMod val="50000"/>
                    <a:lumOff val="50000"/>
                  </a:srgbClr>
                </a:solidFill>
                <a:latin typeface="张海山锐线体简" panose="02000000000000000000" pitchFamily="2" charset="-122"/>
                <a:ea typeface="张海山锐线体简" panose="02000000000000000000" pitchFamily="2" charset="-122"/>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latin typeface="张海山锐线体简" panose="02000000000000000000" pitchFamily="2" charset="-122"/>
              <a:ea typeface="张海山锐线体简" panose="02000000000000000000" pitchFamily="2" charset="-122"/>
              <a:cs typeface="+mn-ea"/>
              <a:sym typeface="+mn-lt"/>
            </a:endParaRPr>
          </a:p>
        </p:txBody>
      </p:sp>
      <p:grpSp>
        <p:nvGrpSpPr>
          <p:cNvPr id="46" name="组合 45"/>
          <p:cNvGrpSpPr/>
          <p:nvPr/>
        </p:nvGrpSpPr>
        <p:grpSpPr>
          <a:xfrm flipV="1">
            <a:off x="4073279" y="661657"/>
            <a:ext cx="4035087" cy="314400"/>
            <a:chOff x="3603008" y="-3031957"/>
            <a:chExt cx="17500740" cy="1394085"/>
          </a:xfrm>
        </p:grpSpPr>
        <p:grpSp>
          <p:nvGrpSpPr>
            <p:cNvPr id="47" name="组合 46"/>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51" name="直接连接符 50"/>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48" name="组合 47"/>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49" name="直接连接符 48"/>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53" name="PA_库_文本框 1"/>
          <p:cNvSpPr txBox="1"/>
          <p:nvPr>
            <p:custDataLst>
              <p:tags r:id="rId17"/>
            </p:custDataLst>
          </p:nvPr>
        </p:nvSpPr>
        <p:spPr>
          <a:xfrm>
            <a:off x="4415163"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14:presetBounceEnd="66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66000">
                                          <p:cBhvr additive="base">
                                            <p:cTn id="7" dur="1500" fill="hold"/>
                                            <p:tgtEl>
                                              <p:spTgt spid="8"/>
                                            </p:tgtEl>
                                            <p:attrNameLst>
                                              <p:attrName>ppt_x</p:attrName>
                                            </p:attrNameLst>
                                          </p:cBhvr>
                                          <p:tavLst>
                                            <p:tav tm="0">
                                              <p:val>
                                                <p:strVal val="0-#ppt_w/2"/>
                                              </p:val>
                                            </p:tav>
                                            <p:tav tm="100000">
                                              <p:val>
                                                <p:strVal val="#ppt_x"/>
                                              </p:val>
                                            </p:tav>
                                          </p:tavLst>
                                        </p:anim>
                                        <p:anim calcmode="lin" valueType="num" p14:bounceEnd="66000">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grpId="3"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0" presetClass="entr" presetSubtype="0" accel="50000" decel="100000" fill="hold" grpId="0" nodeType="withEffect">
                                      <p:stCondLst>
                                        <p:cond delay="0"/>
                                      </p:stCondLst>
                                      <p:childTnLst>
                                        <p:animMotion origin="layout" path="M -0.90091 0.37431 C -0.85664 0.24167 -0.76289 0.18635 -0.68177 0.24491 C -0.58359 0.31598 -0.54427 0.53218 -0.4431 0.59329 C -0.29531 0.68241 -0.17682 0.42686 -0.08138 0.18658 C -0.05573 0.122 -0.02852 0.05903 4.16667E-7 -0.00208 " pathEditMode="relative" rAng="0" ptsTypes="AAAAA">
                                          <p:cBhvr>
                                            <p:cTn id="22" dur="2000" fill="hold">
                                              <p:stCondLst>
                                                <p:cond delay="0"/>
                                              </p:stCondLst>
                                            </p:cTn>
                                            <p:tgtEl>
                                              <p:spTgt spid="7"/>
                                            </p:tgtEl>
                                            <p:attrNameLst>
                                              <p:attrName>ppt_x</p:attrName>
                                              <p:attrName>ppt_y</p:attrName>
                                            </p:attrNameLst>
                                          </p:cBhvr>
                                          <p:rCtr x="45039" y="-6968"/>
                                        </p:animMotion>
                                      </p:childTnLst>
                                    </p:cTn>
                                  </p:par>
                                  <p:par>
                                    <p:cTn id="23" presetID="8" presetClass="emph" presetSubtype="0" accel="100000" fill="hold" grpId="1" nodeType="withEffect">
                                      <p:stCondLst>
                                        <p:cond delay="0"/>
                                      </p:stCondLst>
                                      <p:childTnLst>
                                        <p:animRot by="5400000">
                                          <p:cBhvr>
                                            <p:cTn id="24" dur="750" fill="hold"/>
                                            <p:tgtEl>
                                              <p:spTgt spid="7"/>
                                            </p:tgtEl>
                                            <p:attrNameLst>
                                              <p:attrName>r</p:attrName>
                                            </p:attrNameLst>
                                          </p:cBhvr>
                                        </p:animRot>
                                      </p:childTnLst>
                                    </p:cTn>
                                  </p:par>
                                  <p:par>
                                    <p:cTn id="25" presetID="8" presetClass="emph" presetSubtype="0" fill="hold" grpId="2" nodeType="withEffect">
                                      <p:stCondLst>
                                        <p:cond delay="750"/>
                                      </p:stCondLst>
                                      <p:childTnLst>
                                        <p:animRot by="-5400000">
                                          <p:cBhvr>
                                            <p:cTn id="26" dur="500" fill="hold"/>
                                            <p:tgtEl>
                                              <p:spTgt spid="7"/>
                                            </p:tgtEl>
                                            <p:attrNameLst>
                                              <p:attrName>r</p:attrName>
                                            </p:attrNameLst>
                                          </p:cBhvr>
                                        </p:animRot>
                                      </p:childTnLst>
                                    </p:cTn>
                                  </p:par>
                                  <p:par>
                                    <p:cTn id="27" presetID="22" presetClass="entr" presetSubtype="8" fill="hold" grpId="0" nodeType="withEffect">
                                      <p:stCondLst>
                                        <p:cond delay="40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1400"/>
                                            <p:tgtEl>
                                              <p:spTgt spid="6"/>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750"/>
                                            <p:tgtEl>
                                              <p:spTgt spid="30"/>
                                            </p:tgtEl>
                                          </p:cBhvr>
                                        </p:animEffect>
                                      </p:childTnLst>
                                    </p:cTn>
                                  </p:par>
                                  <p:par>
                                    <p:cTn id="36" presetID="35" presetClass="path" presetSubtype="0" decel="100000" fill="hold" grpId="1" nodeType="withEffect">
                                      <p:stCondLst>
                                        <p:cond delay="1000"/>
                                      </p:stCondLst>
                                      <p:childTnLst>
                                        <p:animMotion origin="layout" path="M -1.04167E-6 1.11111E-6 L 0.06003 1.11111E-6 " pathEditMode="relative" rAng="0" ptsTypes="AA">
                                          <p:cBhvr>
                                            <p:cTn id="37" dur="1250" spd="-100000" fill="hold"/>
                                            <p:tgtEl>
                                              <p:spTgt spid="30"/>
                                            </p:tgtEl>
                                            <p:attrNameLst>
                                              <p:attrName>ppt_x</p:attrName>
                                              <p:attrName>ppt_y</p:attrName>
                                            </p:attrNameLst>
                                          </p:cBhvr>
                                          <p:rCtr x="2995" y="0"/>
                                        </p:animMotion>
                                      </p:childTnLst>
                                    </p:cTn>
                                  </p:par>
                                  <p:par>
                                    <p:cTn id="38" presetID="10" presetClass="entr" presetSubtype="0" fill="hold" grpId="0" nodeType="withEffect">
                                      <p:stCondLst>
                                        <p:cond delay="12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750"/>
                                            <p:tgtEl>
                                              <p:spTgt spid="28"/>
                                            </p:tgtEl>
                                          </p:cBhvr>
                                        </p:animEffect>
                                      </p:childTnLst>
                                    </p:cTn>
                                  </p:par>
                                  <p:par>
                                    <p:cTn id="44" presetID="35" presetClass="path" presetSubtype="0" decel="100000" fill="hold" grpId="1" nodeType="withEffect">
                                      <p:stCondLst>
                                        <p:cond delay="1250"/>
                                      </p:stCondLst>
                                      <p:childTnLst>
                                        <p:animMotion origin="layout" path="M 2.91667E-6 -7.40741E-7 L 0.06002 -7.40741E-7 " pathEditMode="relative" rAng="0" ptsTypes="AA">
                                          <p:cBhvr>
                                            <p:cTn id="45" dur="1250" spd="-100000" fill="hold"/>
                                            <p:tgtEl>
                                              <p:spTgt spid="28"/>
                                            </p:tgtEl>
                                            <p:attrNameLst>
                                              <p:attrName>ppt_x</p:attrName>
                                              <p:attrName>ppt_y</p:attrName>
                                            </p:attrNameLst>
                                          </p:cBhvr>
                                          <p:rCtr x="2995" y="0"/>
                                        </p:animMotion>
                                      </p:childTnLst>
                                    </p:cTn>
                                  </p:par>
                                  <p:par>
                                    <p:cTn id="46" presetID="10" presetClass="entr" presetSubtype="0" fill="hold" grpId="0" nodeType="withEffect">
                                      <p:stCondLst>
                                        <p:cond delay="150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childTnLst>
                                    </p:cTn>
                                  </p:par>
                                  <p:par>
                                    <p:cTn id="52" presetID="35" presetClass="path" presetSubtype="0" decel="100000" fill="hold" grpId="1" nodeType="withEffect">
                                      <p:stCondLst>
                                        <p:cond delay="1500"/>
                                      </p:stCondLst>
                                      <p:childTnLst>
                                        <p:animMotion origin="layout" path="M -3.125E-6 2.59259E-6 L 0.06003 2.59259E-6 " pathEditMode="relative" rAng="0" ptsTypes="AA">
                                          <p:cBhvr>
                                            <p:cTn id="53" dur="1250" spd="-100000" fill="hold"/>
                                            <p:tgtEl>
                                              <p:spTgt spid="27"/>
                                            </p:tgtEl>
                                            <p:attrNameLst>
                                              <p:attrName>ppt_x</p:attrName>
                                              <p:attrName>ppt_y</p:attrName>
                                            </p:attrNameLst>
                                          </p:cBhvr>
                                          <p:rCtr x="2995" y="0"/>
                                        </p:animMotion>
                                      </p:childTnLst>
                                    </p:cTn>
                                  </p:par>
                                  <p:par>
                                    <p:cTn id="54" presetID="10" presetClass="entr" presetSubtype="0" fill="hold" grpId="0" nodeType="withEffect">
                                      <p:stCondLst>
                                        <p:cond delay="175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175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750"/>
                                            <p:tgtEl>
                                              <p:spTgt spid="31"/>
                                            </p:tgtEl>
                                          </p:cBhvr>
                                        </p:animEffect>
                                      </p:childTnLst>
                                    </p:cTn>
                                  </p:par>
                                  <p:par>
                                    <p:cTn id="60" presetID="35" presetClass="path" presetSubtype="0" decel="100000" fill="hold" grpId="1" nodeType="withEffect">
                                      <p:stCondLst>
                                        <p:cond delay="1750"/>
                                      </p:stCondLst>
                                      <p:childTnLst>
                                        <p:animMotion origin="layout" path="M -8.33333E-7 -1.11111E-6 L 0.06003 -1.11111E-6 " pathEditMode="relative" rAng="0" ptsTypes="AA">
                                          <p:cBhvr>
                                            <p:cTn id="61" dur="1250" spd="-100000" fill="hold"/>
                                            <p:tgtEl>
                                              <p:spTgt spid="31"/>
                                            </p:tgtEl>
                                            <p:attrNameLst>
                                              <p:attrName>ppt_x</p:attrName>
                                              <p:attrName>ppt_y</p:attrName>
                                            </p:attrNameLst>
                                          </p:cBhvr>
                                          <p:rCtr x="2995" y="0"/>
                                        </p:animMotion>
                                      </p:childTnLst>
                                    </p:cTn>
                                  </p:par>
                                  <p:par>
                                    <p:cTn id="62" presetID="10" presetClass="entr" presetSubtype="0" fill="hold" grpId="0" nodeType="withEffect">
                                      <p:stCondLst>
                                        <p:cond delay="200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10" presetClass="entr" presetSubtype="0" fill="hold" grpId="0" nodeType="withEffect">
                                      <p:stCondLst>
                                        <p:cond delay="200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750"/>
                                            <p:tgtEl>
                                              <p:spTgt spid="29"/>
                                            </p:tgtEl>
                                          </p:cBhvr>
                                        </p:animEffect>
                                      </p:childTnLst>
                                    </p:cTn>
                                  </p:par>
                                  <p:par>
                                    <p:cTn id="68" presetID="35" presetClass="path" presetSubtype="0" decel="100000" fill="hold" grpId="1" nodeType="withEffect">
                                      <p:stCondLst>
                                        <p:cond delay="2000"/>
                                      </p:stCondLst>
                                      <p:childTnLst>
                                        <p:animMotion origin="layout" path="M 3.75E-6 -3.7037E-6 L -0.05795 -3.7037E-6 " pathEditMode="relative" rAng="0" ptsTypes="AA">
                                          <p:cBhvr>
                                            <p:cTn id="69" dur="1250" spd="-100000" fill="hold"/>
                                            <p:tgtEl>
                                              <p:spTgt spid="29"/>
                                            </p:tgtEl>
                                            <p:attrNameLst>
                                              <p:attrName>ppt_x</p:attrName>
                                              <p:attrName>ppt_y</p:attrName>
                                            </p:attrNameLst>
                                          </p:cBhvr>
                                          <p:rCtr x="-2904" y="0"/>
                                        </p:animMotion>
                                      </p:childTnLst>
                                    </p:cTn>
                                  </p:par>
                                  <p:par>
                                    <p:cTn id="70" presetID="22" presetClass="entr" presetSubtype="8" fill="hold" grpId="0" nodeType="withEffect">
                                      <p:stCondLst>
                                        <p:cond delay="75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7" grpId="2" animBg="1"/>
          <p:bldP spid="7" grpId="3" animBg="1"/>
          <p:bldP spid="8" grpId="0" animBg="1"/>
          <p:bldP spid="10" grpId="0"/>
          <p:bldP spid="11" grpId="0"/>
          <p:bldP spid="22" grpId="0" animBg="1"/>
          <p:bldP spid="23" grpId="0" animBg="1"/>
          <p:bldP spid="24" grpId="0" animBg="1"/>
          <p:bldP spid="25" grpId="0" animBg="1"/>
          <p:bldP spid="26" grpId="0"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53"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0-#ppt_w/2"/>
                                              </p:val>
                                            </p:tav>
                                            <p:tav tm="100000">
                                              <p:val>
                                                <p:strVal val="#ppt_x"/>
                                              </p:val>
                                            </p:tav>
                                          </p:tavLst>
                                        </p:anim>
                                        <p:anim calcmode="lin" valueType="num">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grpId="3"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0" presetClass="entr" presetSubtype="0" accel="50000" decel="100000" fill="hold" grpId="0" nodeType="withEffect">
                                      <p:stCondLst>
                                        <p:cond delay="0"/>
                                      </p:stCondLst>
                                      <p:childTnLst>
                                        <p:animMotion origin="layout" path="M -0.90091 0.37431 C -0.85664 0.24167 -0.76289 0.18635 -0.68177 0.24491 C -0.58359 0.31598 -0.54427 0.53218 -0.4431 0.59329 C -0.29531 0.68241 -0.17682 0.42686 -0.08138 0.18658 C -0.05573 0.122 -0.02852 0.05903 4.16667E-7 -0.00208 " pathEditMode="relative" rAng="0" ptsTypes="AAAAA">
                                          <p:cBhvr>
                                            <p:cTn id="22" dur="2000" fill="hold">
                                              <p:stCondLst>
                                                <p:cond delay="0"/>
                                              </p:stCondLst>
                                            </p:cTn>
                                            <p:tgtEl>
                                              <p:spTgt spid="7"/>
                                            </p:tgtEl>
                                            <p:attrNameLst>
                                              <p:attrName>ppt_x</p:attrName>
                                              <p:attrName>ppt_y</p:attrName>
                                            </p:attrNameLst>
                                          </p:cBhvr>
                                          <p:rCtr x="45039" y="-6968"/>
                                        </p:animMotion>
                                      </p:childTnLst>
                                    </p:cTn>
                                  </p:par>
                                  <p:par>
                                    <p:cTn id="23" presetID="8" presetClass="emph" presetSubtype="0" accel="100000" fill="hold" grpId="1" nodeType="withEffect">
                                      <p:stCondLst>
                                        <p:cond delay="0"/>
                                      </p:stCondLst>
                                      <p:childTnLst>
                                        <p:animRot by="5400000">
                                          <p:cBhvr>
                                            <p:cTn id="24" dur="750" fill="hold"/>
                                            <p:tgtEl>
                                              <p:spTgt spid="7"/>
                                            </p:tgtEl>
                                            <p:attrNameLst>
                                              <p:attrName>r</p:attrName>
                                            </p:attrNameLst>
                                          </p:cBhvr>
                                        </p:animRot>
                                      </p:childTnLst>
                                    </p:cTn>
                                  </p:par>
                                  <p:par>
                                    <p:cTn id="25" presetID="8" presetClass="emph" presetSubtype="0" fill="hold" grpId="2" nodeType="withEffect">
                                      <p:stCondLst>
                                        <p:cond delay="750"/>
                                      </p:stCondLst>
                                      <p:childTnLst>
                                        <p:animRot by="-5400000">
                                          <p:cBhvr>
                                            <p:cTn id="26" dur="500" fill="hold"/>
                                            <p:tgtEl>
                                              <p:spTgt spid="7"/>
                                            </p:tgtEl>
                                            <p:attrNameLst>
                                              <p:attrName>r</p:attrName>
                                            </p:attrNameLst>
                                          </p:cBhvr>
                                        </p:animRot>
                                      </p:childTnLst>
                                    </p:cTn>
                                  </p:par>
                                  <p:par>
                                    <p:cTn id="27" presetID="22" presetClass="entr" presetSubtype="8" fill="hold" grpId="0" nodeType="withEffect">
                                      <p:stCondLst>
                                        <p:cond delay="40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1400"/>
                                            <p:tgtEl>
                                              <p:spTgt spid="6"/>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750"/>
                                            <p:tgtEl>
                                              <p:spTgt spid="30"/>
                                            </p:tgtEl>
                                          </p:cBhvr>
                                        </p:animEffect>
                                      </p:childTnLst>
                                    </p:cTn>
                                  </p:par>
                                  <p:par>
                                    <p:cTn id="36" presetID="35" presetClass="path" presetSubtype="0" decel="100000" fill="hold" grpId="1" nodeType="withEffect">
                                      <p:stCondLst>
                                        <p:cond delay="1000"/>
                                      </p:stCondLst>
                                      <p:childTnLst>
                                        <p:animMotion origin="layout" path="M -1.04167E-6 1.11111E-6 L 0.06003 1.11111E-6 " pathEditMode="relative" rAng="0" ptsTypes="AA">
                                          <p:cBhvr>
                                            <p:cTn id="37" dur="1250" spd="-100000" fill="hold"/>
                                            <p:tgtEl>
                                              <p:spTgt spid="30"/>
                                            </p:tgtEl>
                                            <p:attrNameLst>
                                              <p:attrName>ppt_x</p:attrName>
                                              <p:attrName>ppt_y</p:attrName>
                                            </p:attrNameLst>
                                          </p:cBhvr>
                                          <p:rCtr x="2995" y="0"/>
                                        </p:animMotion>
                                      </p:childTnLst>
                                    </p:cTn>
                                  </p:par>
                                  <p:par>
                                    <p:cTn id="38" presetID="10" presetClass="entr" presetSubtype="0" fill="hold" grpId="0" nodeType="withEffect">
                                      <p:stCondLst>
                                        <p:cond delay="12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750"/>
                                            <p:tgtEl>
                                              <p:spTgt spid="28"/>
                                            </p:tgtEl>
                                          </p:cBhvr>
                                        </p:animEffect>
                                      </p:childTnLst>
                                    </p:cTn>
                                  </p:par>
                                  <p:par>
                                    <p:cTn id="44" presetID="35" presetClass="path" presetSubtype="0" decel="100000" fill="hold" grpId="1" nodeType="withEffect">
                                      <p:stCondLst>
                                        <p:cond delay="1250"/>
                                      </p:stCondLst>
                                      <p:childTnLst>
                                        <p:animMotion origin="layout" path="M 2.91667E-6 -7.40741E-7 L 0.06002 -7.40741E-7 " pathEditMode="relative" rAng="0" ptsTypes="AA">
                                          <p:cBhvr>
                                            <p:cTn id="45" dur="1250" spd="-100000" fill="hold"/>
                                            <p:tgtEl>
                                              <p:spTgt spid="28"/>
                                            </p:tgtEl>
                                            <p:attrNameLst>
                                              <p:attrName>ppt_x</p:attrName>
                                              <p:attrName>ppt_y</p:attrName>
                                            </p:attrNameLst>
                                          </p:cBhvr>
                                          <p:rCtr x="2995" y="0"/>
                                        </p:animMotion>
                                      </p:childTnLst>
                                    </p:cTn>
                                  </p:par>
                                  <p:par>
                                    <p:cTn id="46" presetID="10" presetClass="entr" presetSubtype="0" fill="hold" grpId="0" nodeType="withEffect">
                                      <p:stCondLst>
                                        <p:cond delay="150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childTnLst>
                                    </p:cTn>
                                  </p:par>
                                  <p:par>
                                    <p:cTn id="52" presetID="35" presetClass="path" presetSubtype="0" decel="100000" fill="hold" grpId="1" nodeType="withEffect">
                                      <p:stCondLst>
                                        <p:cond delay="1500"/>
                                      </p:stCondLst>
                                      <p:childTnLst>
                                        <p:animMotion origin="layout" path="M -3.125E-6 2.59259E-6 L 0.06003 2.59259E-6 " pathEditMode="relative" rAng="0" ptsTypes="AA">
                                          <p:cBhvr>
                                            <p:cTn id="53" dur="1250" spd="-100000" fill="hold"/>
                                            <p:tgtEl>
                                              <p:spTgt spid="27"/>
                                            </p:tgtEl>
                                            <p:attrNameLst>
                                              <p:attrName>ppt_x</p:attrName>
                                              <p:attrName>ppt_y</p:attrName>
                                            </p:attrNameLst>
                                          </p:cBhvr>
                                          <p:rCtr x="2995" y="0"/>
                                        </p:animMotion>
                                      </p:childTnLst>
                                    </p:cTn>
                                  </p:par>
                                  <p:par>
                                    <p:cTn id="54" presetID="10" presetClass="entr" presetSubtype="0" fill="hold" grpId="0" nodeType="withEffect">
                                      <p:stCondLst>
                                        <p:cond delay="175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175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750"/>
                                            <p:tgtEl>
                                              <p:spTgt spid="31"/>
                                            </p:tgtEl>
                                          </p:cBhvr>
                                        </p:animEffect>
                                      </p:childTnLst>
                                    </p:cTn>
                                  </p:par>
                                  <p:par>
                                    <p:cTn id="60" presetID="35" presetClass="path" presetSubtype="0" decel="100000" fill="hold" grpId="1" nodeType="withEffect">
                                      <p:stCondLst>
                                        <p:cond delay="1750"/>
                                      </p:stCondLst>
                                      <p:childTnLst>
                                        <p:animMotion origin="layout" path="M -8.33333E-7 -1.11111E-6 L 0.06003 -1.11111E-6 " pathEditMode="relative" rAng="0" ptsTypes="AA">
                                          <p:cBhvr>
                                            <p:cTn id="61" dur="1250" spd="-100000" fill="hold"/>
                                            <p:tgtEl>
                                              <p:spTgt spid="31"/>
                                            </p:tgtEl>
                                            <p:attrNameLst>
                                              <p:attrName>ppt_x</p:attrName>
                                              <p:attrName>ppt_y</p:attrName>
                                            </p:attrNameLst>
                                          </p:cBhvr>
                                          <p:rCtr x="2995" y="0"/>
                                        </p:animMotion>
                                      </p:childTnLst>
                                    </p:cTn>
                                  </p:par>
                                  <p:par>
                                    <p:cTn id="62" presetID="10" presetClass="entr" presetSubtype="0" fill="hold" grpId="0" nodeType="withEffect">
                                      <p:stCondLst>
                                        <p:cond delay="200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10" presetClass="entr" presetSubtype="0" fill="hold" grpId="0" nodeType="withEffect">
                                      <p:stCondLst>
                                        <p:cond delay="200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750"/>
                                            <p:tgtEl>
                                              <p:spTgt spid="29"/>
                                            </p:tgtEl>
                                          </p:cBhvr>
                                        </p:animEffect>
                                      </p:childTnLst>
                                    </p:cTn>
                                  </p:par>
                                  <p:par>
                                    <p:cTn id="68" presetID="35" presetClass="path" presetSubtype="0" decel="100000" fill="hold" grpId="1" nodeType="withEffect">
                                      <p:stCondLst>
                                        <p:cond delay="2000"/>
                                      </p:stCondLst>
                                      <p:childTnLst>
                                        <p:animMotion origin="layout" path="M 3.75E-6 -3.7037E-6 L -0.05795 -3.7037E-6 " pathEditMode="relative" rAng="0" ptsTypes="AA">
                                          <p:cBhvr>
                                            <p:cTn id="69" dur="1250" spd="-100000" fill="hold"/>
                                            <p:tgtEl>
                                              <p:spTgt spid="29"/>
                                            </p:tgtEl>
                                            <p:attrNameLst>
                                              <p:attrName>ppt_x</p:attrName>
                                              <p:attrName>ppt_y</p:attrName>
                                            </p:attrNameLst>
                                          </p:cBhvr>
                                          <p:rCtr x="-2904" y="0"/>
                                        </p:animMotion>
                                      </p:childTnLst>
                                    </p:cTn>
                                  </p:par>
                                  <p:par>
                                    <p:cTn id="70" presetID="22" presetClass="entr" presetSubtype="8" fill="hold" grpId="0" nodeType="withEffect">
                                      <p:stCondLst>
                                        <p:cond delay="75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7" grpId="2" animBg="1"/>
          <p:bldP spid="7" grpId="3" animBg="1"/>
          <p:bldP spid="8" grpId="0" animBg="1"/>
          <p:bldP spid="10" grpId="0"/>
          <p:bldP spid="11" grpId="0"/>
          <p:bldP spid="22" grpId="0" animBg="1"/>
          <p:bldP spid="23" grpId="0" animBg="1"/>
          <p:bldP spid="24" grpId="0" animBg="1"/>
          <p:bldP spid="25" grpId="0" animBg="1"/>
          <p:bldP spid="26" grpId="0"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53" grpId="0" autoUpdateAnimBg="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182" name="Picture 14"/>
          <p:cNvPicPr>
            <a:picLocks noChangeAspect="1"/>
          </p:cNvPicPr>
          <p:nvPr/>
        </p:nvPicPr>
        <p:blipFill>
          <a:blip r:embed="rId4"/>
          <a:stretch>
            <a:fillRect/>
          </a:stretch>
        </p:blipFill>
        <p:spPr>
          <a:xfrm>
            <a:off x="4911862" y="907745"/>
            <a:ext cx="9929810" cy="8227236"/>
          </a:xfrm>
          <a:prstGeom prst="rect">
            <a:avLst/>
          </a:prstGeom>
        </p:spPr>
      </p:pic>
      <p:pic>
        <p:nvPicPr>
          <p:cNvPr id="8" name="图片占位符 7"/>
          <p:cNvPicPr>
            <a:picLocks noGrp="1" noChangeAspect="1"/>
          </p:cNvPicPr>
          <p:nvPr>
            <p:ph type="pic" sz="quarter" idx="13"/>
          </p:nvPr>
        </p:nvPicPr>
        <p:blipFill>
          <a:blip r:embed="rId5"/>
          <a:srcRect/>
          <a:stretch>
            <a:fillRect/>
          </a:stretch>
        </p:blipFill>
        <p:spPr/>
      </p:pic>
      <p:sp>
        <p:nvSpPr>
          <p:cNvPr id="35" name="任意多边形 34"/>
          <p:cNvSpPr/>
          <p:nvPr/>
        </p:nvSpPr>
        <p:spPr>
          <a:xfrm rot="10800000">
            <a:off x="-3572" y="-2"/>
            <a:ext cx="10039307" cy="6858002"/>
          </a:xfrm>
          <a:custGeom>
            <a:avLst/>
            <a:gdLst>
              <a:gd name="connsiteX0" fmla="*/ 10039307 w 10039307"/>
              <a:gd name="connsiteY0" fmla="*/ 6858002 h 6858002"/>
              <a:gd name="connsiteX1" fmla="*/ 0 w 10039307"/>
              <a:gd name="connsiteY1" fmla="*/ 6858002 h 6858002"/>
              <a:gd name="connsiteX2" fmla="*/ 6860469 w 10039307"/>
              <a:gd name="connsiteY2" fmla="*/ 0 h 6858002"/>
              <a:gd name="connsiteX3" fmla="*/ 7547242 w 10039307"/>
              <a:gd name="connsiteY3" fmla="*/ 0 h 6858002"/>
              <a:gd name="connsiteX4" fmla="*/ 10039307 w 10039307"/>
              <a:gd name="connsiteY4" fmla="*/ 2491170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9307" h="6858002">
                <a:moveTo>
                  <a:pt x="10039307" y="6858002"/>
                </a:moveTo>
                <a:lnTo>
                  <a:pt x="0" y="6858002"/>
                </a:lnTo>
                <a:lnTo>
                  <a:pt x="6860469" y="0"/>
                </a:lnTo>
                <a:lnTo>
                  <a:pt x="7547242" y="0"/>
                </a:lnTo>
                <a:lnTo>
                  <a:pt x="10039307" y="2491170"/>
                </a:lnTo>
                <a:close/>
              </a:path>
            </a:pathLst>
          </a:custGeom>
          <a:gradFill>
            <a:gsLst>
              <a:gs pos="100000">
                <a:srgbClr val="F1F2F6"/>
              </a:gs>
              <a:gs pos="39000">
                <a:srgbClr val="CDD5DC"/>
              </a:gs>
              <a:gs pos="12000">
                <a:srgbClr val="C1CBD4"/>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83" name="文本占位符 49"/>
          <p:cNvSpPr txBox="1"/>
          <p:nvPr/>
        </p:nvSpPr>
        <p:spPr>
          <a:xfrm>
            <a:off x="1091702" y="1902625"/>
            <a:ext cx="8383148" cy="535531"/>
          </a:xfrm>
          <a:prstGeom prst="rect">
            <a:avLst/>
          </a:prstGeom>
          <a:noFill/>
        </p:spPr>
        <p:txBody>
          <a:bodyPr wrap="square" rtlCol="0" anchor="ctr" anchorCtr="0">
            <a:spAutoFit/>
          </a:bodyPr>
          <a:lstStyle>
            <a:lvl1pPr marL="0" indent="0" algn="l" defTabSz="914400" rtl="0" eaLnBrk="1" latinLnBrk="0" hangingPunct="1">
              <a:lnSpc>
                <a:spcPct val="90000"/>
              </a:lnSpc>
              <a:spcBef>
                <a:spcPts val="1000"/>
              </a:spcBef>
              <a:buFontTx/>
              <a:buNone/>
              <a:defRPr lang="zh-CN" altLang="en-US" sz="3200" kern="1200" dirty="0">
                <a:gradFill flip="none" rotWithShape="1">
                  <a:gsLst>
                    <a:gs pos="0">
                      <a:schemeClr val="accent5">
                        <a:lumMod val="60000"/>
                        <a:lumOff val="40000"/>
                      </a:schemeClr>
                    </a:gs>
                    <a:gs pos="99000">
                      <a:schemeClr val="accent4"/>
                    </a:gs>
                  </a:gsLst>
                  <a:lin ang="16200000" scaled="1"/>
                  <a:tileRect/>
                </a:gradFill>
                <a:latin typeface="微软雅黑" panose="020B0503020204020204" pitchFamily="34" charset="-12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tx2">
                    <a:lumMod val="65000"/>
                    <a:lumOff val="35000"/>
                  </a:schemeClr>
                </a:solidFill>
                <a:latin typeface="张海山锐线体简" panose="02000000000000000000" pitchFamily="2" charset="-122"/>
                <a:ea typeface="张海山锐线体简" panose="02000000000000000000" pitchFamily="2" charset="-122"/>
              </a:rPr>
              <a:t>重要工作完成进度概要</a:t>
            </a:r>
          </a:p>
        </p:txBody>
      </p:sp>
      <p:sp>
        <p:nvSpPr>
          <p:cNvPr id="184" name="文本占位符 49"/>
          <p:cNvSpPr txBox="1"/>
          <p:nvPr/>
        </p:nvSpPr>
        <p:spPr>
          <a:xfrm>
            <a:off x="1091702" y="2380346"/>
            <a:ext cx="8383148" cy="286232"/>
          </a:xfrm>
          <a:prstGeom prst="rect">
            <a:avLst/>
          </a:prstGeom>
          <a:noFill/>
        </p:spPr>
        <p:txBody>
          <a:bodyPr wrap="square" rtlCol="0" anchor="ctr" anchorCtr="0">
            <a:spAutoFit/>
          </a:bodyPr>
          <a:lstStyle>
            <a:lvl1pPr marL="0" indent="0" algn="l" defTabSz="914400" rtl="0" eaLnBrk="1" latinLnBrk="0" hangingPunct="1">
              <a:lnSpc>
                <a:spcPct val="90000"/>
              </a:lnSpc>
              <a:spcBef>
                <a:spcPts val="1000"/>
              </a:spcBef>
              <a:buFontTx/>
              <a:buNone/>
              <a:defRPr lang="zh-CN" altLang="en-US" sz="1400" kern="1200" dirty="0">
                <a:gradFill flip="none" rotWithShape="1">
                  <a:gsLst>
                    <a:gs pos="0">
                      <a:schemeClr val="tx1">
                        <a:lumMod val="75000"/>
                        <a:lumOff val="25000"/>
                      </a:schemeClr>
                    </a:gs>
                    <a:gs pos="99000">
                      <a:schemeClr val="bg1">
                        <a:lumMod val="75000"/>
                      </a:schemeClr>
                    </a:gs>
                  </a:gsLst>
                  <a:lin ang="16200000" scaled="1"/>
                  <a:tileRect/>
                </a:gra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dirty="0">
                <a:solidFill>
                  <a:schemeClr val="tx2">
                    <a:lumMod val="65000"/>
                    <a:lumOff val="35000"/>
                  </a:schemeClr>
                </a:solidFill>
                <a:latin typeface="张海山锐线体简" panose="02000000000000000000" pitchFamily="2" charset="-122"/>
                <a:ea typeface="张海山锐线体简" panose="02000000000000000000" pitchFamily="2" charset="-122"/>
              </a:rPr>
              <a:t>Please click here to add your title content</a:t>
            </a:r>
          </a:p>
        </p:txBody>
      </p:sp>
      <p:sp>
        <p:nvSpPr>
          <p:cNvPr id="101" name="Rectangle: Rounded Corners 7"/>
          <p:cNvSpPr/>
          <p:nvPr/>
        </p:nvSpPr>
        <p:spPr>
          <a:xfrm>
            <a:off x="1202470" y="4894727"/>
            <a:ext cx="1335450" cy="351080"/>
          </a:xfrm>
          <a:prstGeom prst="roundRect">
            <a:avLst>
              <a:gd name="adj" fmla="val 50000"/>
            </a:avLst>
          </a:prstGeom>
          <a:solidFill>
            <a:schemeClr val="tx1">
              <a:lumMod val="50000"/>
              <a:lumOff val="50000"/>
            </a:schemeClr>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张海山锐线体简" panose="02000000000000000000" pitchFamily="2" charset="-122"/>
                <a:ea typeface="张海山锐线体简" panose="02000000000000000000" pitchFamily="2" charset="-122"/>
                <a:cs typeface="+mn-ea"/>
                <a:sym typeface="+mn-lt"/>
              </a:rPr>
              <a:t>Learn More</a:t>
            </a:r>
            <a:endParaRPr lang="id-ID" sz="1100" dirty="0">
              <a:solidFill>
                <a:schemeClr val="bg1"/>
              </a:solidFill>
              <a:latin typeface="张海山锐线体简" panose="02000000000000000000" pitchFamily="2" charset="-122"/>
              <a:ea typeface="张海山锐线体简" panose="02000000000000000000" pitchFamily="2" charset="-122"/>
              <a:cs typeface="+mn-ea"/>
              <a:sym typeface="+mn-lt"/>
            </a:endParaRPr>
          </a:p>
        </p:txBody>
      </p:sp>
      <p:sp>
        <p:nvSpPr>
          <p:cNvPr id="102" name="Rectangle 8"/>
          <p:cNvSpPr/>
          <p:nvPr/>
        </p:nvSpPr>
        <p:spPr>
          <a:xfrm>
            <a:off x="1091702" y="3514819"/>
            <a:ext cx="3649980" cy="978729"/>
          </a:xfrm>
          <a:prstGeom prst="rect">
            <a:avLst/>
          </a:prstGeom>
        </p:spPr>
        <p:txBody>
          <a:bodyPr wrap="square">
            <a:spAutoFit/>
          </a:bodyPr>
          <a:lstStyle/>
          <a:p>
            <a:pPr>
              <a:lnSpc>
                <a:spcPct val="120000"/>
              </a:lnSpc>
            </a:pPr>
            <a:r>
              <a:rPr lang="zh-CN" altLang="en-US" sz="1200">
                <a:solidFill>
                  <a:schemeClr val="tx2">
                    <a:lumMod val="65000"/>
                    <a:lumOff val="35000"/>
                  </a:schemeClr>
                </a:solidFill>
                <a:latin typeface="张海山锐线体简" panose="02000000000000000000" pitchFamily="2" charset="-122"/>
                <a:ea typeface="张海山锐线体简" panose="02000000000000000000" pitchFamily="2" charset="-122"/>
              </a:rPr>
              <a:t>请在这里添加相关的文字描述，可以从您的文案中复制需要的内容到这里，选择仅保留文字即可。请在这里添加相关的文字描述，可以从您的文案中复制需要的内容到这里，选择仅保留文字即可。</a:t>
            </a:r>
            <a:endParaRPr lang="en-US" sz="1100" dirty="0">
              <a:solidFill>
                <a:schemeClr val="tx2">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p:txBody>
      </p:sp>
      <p:sp>
        <p:nvSpPr>
          <p:cNvPr id="103" name="Rectangle: Rounded Corners 10"/>
          <p:cNvSpPr/>
          <p:nvPr/>
        </p:nvSpPr>
        <p:spPr>
          <a:xfrm>
            <a:off x="1202470" y="2974545"/>
            <a:ext cx="360000" cy="6714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p:txBody>
      </p:sp>
      <p:pic>
        <p:nvPicPr>
          <p:cNvPr id="186" name="Picture 13"/>
          <p:cNvPicPr>
            <a:picLocks noChangeAspect="1"/>
          </p:cNvPicPr>
          <p:nvPr/>
        </p:nvPicPr>
        <p:blipFill>
          <a:blip r:embed="rId4"/>
          <a:stretch>
            <a:fillRect/>
          </a:stretch>
        </p:blipFill>
        <p:spPr>
          <a:xfrm>
            <a:off x="2608666" y="777517"/>
            <a:ext cx="9929810" cy="8227236"/>
          </a:xfrm>
          <a:prstGeom prst="rect">
            <a:avLst/>
          </a:prstGeom>
        </p:spPr>
      </p:pic>
      <p:pic>
        <p:nvPicPr>
          <p:cNvPr id="3" name="图片占位符 2"/>
          <p:cNvPicPr>
            <a:picLocks noGrp="1" noChangeAspect="1"/>
          </p:cNvPicPr>
          <p:nvPr>
            <p:ph type="pic" sz="quarter" idx="12"/>
          </p:nvPr>
        </p:nvPicPr>
        <p:blipFill>
          <a:blip r:embed="rId6"/>
          <a:srcRect/>
          <a:stretch>
            <a:fillRect/>
          </a:stretch>
        </p:blipFill>
        <p:spPr/>
      </p:pic>
      <p:pic>
        <p:nvPicPr>
          <p:cNvPr id="34" name="图片 33"/>
          <p:cNvPicPr>
            <a:picLocks noChangeAspect="1"/>
          </p:cNvPicPr>
          <p:nvPr/>
        </p:nvPicPr>
        <p:blipFill>
          <a:blip r:embed="rId7"/>
          <a:stretch>
            <a:fillRect/>
          </a:stretch>
        </p:blipFill>
        <p:spPr>
          <a:xfrm>
            <a:off x="8697147" y="4054642"/>
            <a:ext cx="3494853" cy="2803358"/>
          </a:xfrm>
          <a:prstGeom prst="rect">
            <a:avLst/>
          </a:prstGeom>
        </p:spPr>
      </p:pic>
      <p:pic>
        <p:nvPicPr>
          <p:cNvPr id="36" name="PA_图片 5"/>
          <p:cNvPicPr>
            <a:picLocks noChangeAspect="1"/>
          </p:cNvPicPr>
          <p:nvPr>
            <p:custDataLst>
              <p:tags r:id="rId1"/>
            </p:custDataLst>
          </p:nvPr>
        </p:nvPicPr>
        <p:blipFill rotWithShape="1">
          <a:blip r:embed="rId8"/>
          <a:srcRect/>
          <a:stretch>
            <a:fillRect/>
          </a:stretch>
        </p:blipFill>
        <p:spPr>
          <a:xfrm rot="1647316" flipH="1">
            <a:off x="-416098" y="-475671"/>
            <a:ext cx="2284308" cy="25803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750" fill="hold"/>
                                        <p:tgtEl>
                                          <p:spTgt spid="103"/>
                                        </p:tgtEl>
                                        <p:attrNameLst>
                                          <p:attrName>ppt_x</p:attrName>
                                        </p:attrNameLst>
                                      </p:cBhvr>
                                      <p:tavLst>
                                        <p:tav tm="0">
                                          <p:val>
                                            <p:strVal val="0-#ppt_w/2"/>
                                          </p:val>
                                        </p:tav>
                                        <p:tav tm="100000">
                                          <p:val>
                                            <p:strVal val="#ppt_x"/>
                                          </p:val>
                                        </p:tav>
                                      </p:tavLst>
                                    </p:anim>
                                    <p:anim calcmode="lin" valueType="num">
                                      <p:cBhvr additive="base">
                                        <p:cTn id="8" dur="750" fill="hold"/>
                                        <p:tgtEl>
                                          <p:spTgt spid="10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102"/>
                                        </p:tgtEl>
                                        <p:attrNameLst>
                                          <p:attrName>style.visibility</p:attrName>
                                        </p:attrNameLst>
                                      </p:cBhvr>
                                      <p:to>
                                        <p:strVal val="visible"/>
                                      </p:to>
                                    </p:set>
                                    <p:anim calcmode="lin" valueType="num">
                                      <p:cBhvr additive="base">
                                        <p:cTn id="11" dur="500" fill="hold"/>
                                        <p:tgtEl>
                                          <p:spTgt spid="102"/>
                                        </p:tgtEl>
                                        <p:attrNameLst>
                                          <p:attrName>ppt_x</p:attrName>
                                        </p:attrNameLst>
                                      </p:cBhvr>
                                      <p:tavLst>
                                        <p:tav tm="0">
                                          <p:val>
                                            <p:strVal val="0-#ppt_w/2"/>
                                          </p:val>
                                        </p:tav>
                                        <p:tav tm="100000">
                                          <p:val>
                                            <p:strVal val="#ppt_x"/>
                                          </p:val>
                                        </p:tav>
                                      </p:tavLst>
                                    </p:anim>
                                    <p:anim calcmode="lin" valueType="num">
                                      <p:cBhvr additive="base">
                                        <p:cTn id="12" dur="500" fill="hold"/>
                                        <p:tgtEl>
                                          <p:spTgt spid="10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101"/>
                                        </p:tgtEl>
                                        <p:attrNameLst>
                                          <p:attrName>style.visibility</p:attrName>
                                        </p:attrNameLst>
                                      </p:cBhvr>
                                      <p:to>
                                        <p:strVal val="visible"/>
                                      </p:to>
                                    </p:set>
                                    <p:anim calcmode="lin" valueType="num">
                                      <p:cBhvr additive="base">
                                        <p:cTn id="15" dur="500" fill="hold"/>
                                        <p:tgtEl>
                                          <p:spTgt spid="101"/>
                                        </p:tgtEl>
                                        <p:attrNameLst>
                                          <p:attrName>ppt_x</p:attrName>
                                        </p:attrNameLst>
                                      </p:cBhvr>
                                      <p:tavLst>
                                        <p:tav tm="0">
                                          <p:val>
                                            <p:strVal val="0-#ppt_w/2"/>
                                          </p:val>
                                        </p:tav>
                                        <p:tav tm="100000">
                                          <p:val>
                                            <p:strVal val="#ppt_x"/>
                                          </p:val>
                                        </p:tav>
                                      </p:tavLst>
                                    </p:anim>
                                    <p:anim calcmode="lin" valueType="num">
                                      <p:cBhvr additive="base">
                                        <p:cTn id="16" dur="500" fill="hold"/>
                                        <p:tgtEl>
                                          <p:spTgt spid="101"/>
                                        </p:tgtEl>
                                        <p:attrNameLst>
                                          <p:attrName>ppt_y</p:attrName>
                                        </p:attrNameLst>
                                      </p:cBhvr>
                                      <p:tavLst>
                                        <p:tav tm="0">
                                          <p:val>
                                            <p:strVal val="#ppt_y"/>
                                          </p:val>
                                        </p:tav>
                                        <p:tav tm="100000">
                                          <p:val>
                                            <p:strVal val="#ppt_y"/>
                                          </p:val>
                                        </p:tav>
                                      </p:tavLst>
                                    </p:anim>
                                  </p:childTnLst>
                                </p:cTn>
                              </p:par>
                              <p:par>
                                <p:cTn id="17" presetID="2" presetClass="entr" presetSubtype="12" decel="100000" fill="hold" nodeType="withEffect">
                                  <p:stCondLst>
                                    <p:cond delay="1500"/>
                                  </p:stCondLst>
                                  <p:childTnLst>
                                    <p:set>
                                      <p:cBhvr>
                                        <p:cTn id="18" dur="1" fill="hold">
                                          <p:stCondLst>
                                            <p:cond delay="0"/>
                                          </p:stCondLst>
                                        </p:cTn>
                                        <p:tgtEl>
                                          <p:spTgt spid="182"/>
                                        </p:tgtEl>
                                        <p:attrNameLst>
                                          <p:attrName>style.visibility</p:attrName>
                                        </p:attrNameLst>
                                      </p:cBhvr>
                                      <p:to>
                                        <p:strVal val="visible"/>
                                      </p:to>
                                    </p:set>
                                    <p:anim calcmode="lin" valueType="num">
                                      <p:cBhvr additive="base">
                                        <p:cTn id="19" dur="1000" fill="hold"/>
                                        <p:tgtEl>
                                          <p:spTgt spid="182"/>
                                        </p:tgtEl>
                                        <p:attrNameLst>
                                          <p:attrName>ppt_x</p:attrName>
                                        </p:attrNameLst>
                                      </p:cBhvr>
                                      <p:tavLst>
                                        <p:tav tm="0">
                                          <p:val>
                                            <p:strVal val="0-#ppt_w/2"/>
                                          </p:val>
                                        </p:tav>
                                        <p:tav tm="100000">
                                          <p:val>
                                            <p:strVal val="#ppt_x"/>
                                          </p:val>
                                        </p:tav>
                                      </p:tavLst>
                                    </p:anim>
                                    <p:anim calcmode="lin" valueType="num">
                                      <p:cBhvr additive="base">
                                        <p:cTn id="20" dur="1000" fill="hold"/>
                                        <p:tgtEl>
                                          <p:spTgt spid="182"/>
                                        </p:tgtEl>
                                        <p:attrNameLst>
                                          <p:attrName>ppt_y</p:attrName>
                                        </p:attrNameLst>
                                      </p:cBhvr>
                                      <p:tavLst>
                                        <p:tav tm="0">
                                          <p:val>
                                            <p:strVal val="1+#ppt_h/2"/>
                                          </p:val>
                                        </p:tav>
                                        <p:tav tm="100000">
                                          <p:val>
                                            <p:strVal val="#ppt_y"/>
                                          </p:val>
                                        </p:tav>
                                      </p:tavLst>
                                    </p:anim>
                                  </p:childTnLst>
                                </p:cTn>
                              </p:par>
                              <p:par>
                                <p:cTn id="21" presetID="2" presetClass="entr" presetSubtype="12" decel="100000" fill="hold" nodeType="withEffect">
                                  <p:stCondLst>
                                    <p:cond delay="1750"/>
                                  </p:stCondLst>
                                  <p:childTnLst>
                                    <p:set>
                                      <p:cBhvr>
                                        <p:cTn id="22" dur="1" fill="hold">
                                          <p:stCondLst>
                                            <p:cond delay="0"/>
                                          </p:stCondLst>
                                        </p:cTn>
                                        <p:tgtEl>
                                          <p:spTgt spid="186"/>
                                        </p:tgtEl>
                                        <p:attrNameLst>
                                          <p:attrName>style.visibility</p:attrName>
                                        </p:attrNameLst>
                                      </p:cBhvr>
                                      <p:to>
                                        <p:strVal val="visible"/>
                                      </p:to>
                                    </p:set>
                                    <p:anim calcmode="lin" valueType="num">
                                      <p:cBhvr additive="base">
                                        <p:cTn id="23" dur="1000" fill="hold"/>
                                        <p:tgtEl>
                                          <p:spTgt spid="186"/>
                                        </p:tgtEl>
                                        <p:attrNameLst>
                                          <p:attrName>ppt_x</p:attrName>
                                        </p:attrNameLst>
                                      </p:cBhvr>
                                      <p:tavLst>
                                        <p:tav tm="0">
                                          <p:val>
                                            <p:strVal val="0-#ppt_w/2"/>
                                          </p:val>
                                        </p:tav>
                                        <p:tav tm="100000">
                                          <p:val>
                                            <p:strVal val="#ppt_x"/>
                                          </p:val>
                                        </p:tav>
                                      </p:tavLst>
                                    </p:anim>
                                    <p:anim calcmode="lin" valueType="num">
                                      <p:cBhvr additive="base">
                                        <p:cTn id="24" dur="1000" fill="hold"/>
                                        <p:tgtEl>
                                          <p:spTgt spid="1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p:bldP spid="10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2"/>
          <a:srcRect/>
          <a:stretch>
            <a:fillRect/>
          </a:stretch>
        </p:blipFill>
        <p:spPr>
          <a:xfrm flipH="1">
            <a:off x="0" y="0"/>
            <a:ext cx="12192000" cy="6858000"/>
          </a:xfrm>
          <a:prstGeom prst="rect">
            <a:avLst/>
          </a:prstGeom>
        </p:spPr>
      </p:pic>
      <p:pic>
        <p:nvPicPr>
          <p:cNvPr id="4" name="PA_库_图片 11"/>
          <p:cNvPicPr>
            <a:picLocks noChangeAspect="1"/>
          </p:cNvPicPr>
          <p:nvPr>
            <p:custDataLst>
              <p:tags r:id="rId1"/>
            </p:custDataLst>
          </p:nvPr>
        </p:nvPicPr>
        <p:blipFill rotWithShape="1">
          <a:blip r:embed="rId13"/>
          <a:srcRect/>
          <a:stretch>
            <a:fillRect/>
          </a:stretch>
        </p:blipFill>
        <p:spPr>
          <a:xfrm>
            <a:off x="7279859" y="5113422"/>
            <a:ext cx="4787815" cy="1362096"/>
          </a:xfrm>
          <a:prstGeom prst="rect">
            <a:avLst/>
          </a:prstGeom>
          <a:effectLst>
            <a:outerShdw blurRad="63500" sx="102000" sy="102000" algn="ctr" rotWithShape="0">
              <a:prstClr val="black">
                <a:alpha val="40000"/>
              </a:prstClr>
            </a:outerShdw>
          </a:effectLst>
        </p:spPr>
      </p:pic>
      <p:sp>
        <p:nvSpPr>
          <p:cNvPr id="5" name="PA_库_文本框 4"/>
          <p:cNvSpPr txBox="1"/>
          <p:nvPr>
            <p:custDataLst>
              <p:tags r:id="rId2"/>
            </p:custDataLst>
          </p:nvPr>
        </p:nvSpPr>
        <p:spPr>
          <a:xfrm>
            <a:off x="5388114" y="634915"/>
            <a:ext cx="1415772" cy="4196020"/>
          </a:xfrm>
          <a:prstGeom prst="rect">
            <a:avLst/>
          </a:prstGeom>
          <a:noFill/>
          <a:effectLst>
            <a:outerShdw blurRad="50800" dist="38100" dir="5400000" algn="t" rotWithShape="0">
              <a:prstClr val="black">
                <a:alpha val="40000"/>
              </a:prstClr>
            </a:outerShdw>
          </a:effectLst>
        </p:spPr>
        <p:txBody>
          <a:bodyPr vert="eaVert" wrap="none" rtlCol="0">
            <a:spAutoFit/>
          </a:bodyPr>
          <a:lstStyle/>
          <a:p>
            <a:r>
              <a:rPr lang="zh-CN" altLang="en-US" sz="8000" dirty="0">
                <a:solidFill>
                  <a:schemeClr val="bg1"/>
                </a:solidFill>
                <a:latin typeface="汉仪菱心体简" panose="02010609000101010101" pitchFamily="49" charset="-122"/>
                <a:ea typeface="汉仪菱心体简" panose="02010609000101010101" pitchFamily="49" charset="-122"/>
              </a:rPr>
              <a:t>创新未来</a:t>
            </a:r>
          </a:p>
        </p:txBody>
      </p:sp>
      <p:sp>
        <p:nvSpPr>
          <p:cNvPr id="6" name="PA_库_同心圆 5"/>
          <p:cNvSpPr/>
          <p:nvPr>
            <p:custDataLst>
              <p:tags r:id="rId3"/>
            </p:custDataLst>
          </p:nvPr>
        </p:nvSpPr>
        <p:spPr>
          <a:xfrm>
            <a:off x="5965115" y="107989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PA_库_组合 6"/>
          <p:cNvGrpSpPr/>
          <p:nvPr>
            <p:custDataLst>
              <p:tags r:id="rId4"/>
            </p:custDataLst>
          </p:nvPr>
        </p:nvGrpSpPr>
        <p:grpSpPr>
          <a:xfrm>
            <a:off x="5187550" y="375810"/>
            <a:ext cx="1081491" cy="323275"/>
            <a:chOff x="3603008" y="-3031957"/>
            <a:chExt cx="4663802" cy="1394085"/>
          </a:xfrm>
        </p:grpSpPr>
        <p:grpSp>
          <p:nvGrpSpPr>
            <p:cNvPr id="8" name="组合 7"/>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2" name="直接连接符 11"/>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0" name="直接连接符 9"/>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PA_库_组合 13"/>
          <p:cNvGrpSpPr/>
          <p:nvPr>
            <p:custDataLst>
              <p:tags r:id="rId5"/>
            </p:custDataLst>
          </p:nvPr>
        </p:nvGrpSpPr>
        <p:grpSpPr>
          <a:xfrm rot="10800000">
            <a:off x="5890721" y="4603165"/>
            <a:ext cx="1081491" cy="323275"/>
            <a:chOff x="3603008" y="-3031957"/>
            <a:chExt cx="4663802" cy="1394085"/>
          </a:xfrm>
        </p:grpSpPr>
        <p:grpSp>
          <p:nvGrpSpPr>
            <p:cNvPr id="15" name="组合 14"/>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9" name="直接连接符 18"/>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7" name="直接连接符 16"/>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1" name="PA_图片 5"/>
          <p:cNvPicPr>
            <a:picLocks noChangeAspect="1"/>
          </p:cNvPicPr>
          <p:nvPr>
            <p:custDataLst>
              <p:tags r:id="rId6"/>
            </p:custDataLst>
          </p:nvPr>
        </p:nvPicPr>
        <p:blipFill rotWithShape="1">
          <a:blip r:embed="rId14"/>
          <a:srcRect/>
          <a:stretch>
            <a:fillRect/>
          </a:stretch>
        </p:blipFill>
        <p:spPr>
          <a:xfrm rot="9250517" flipH="1">
            <a:off x="7892482" y="-1987854"/>
            <a:ext cx="5889979" cy="6653284"/>
          </a:xfrm>
          <a:prstGeom prst="rect">
            <a:avLst/>
          </a:prstGeom>
          <a:ln>
            <a:noFill/>
          </a:ln>
        </p:spPr>
      </p:pic>
      <p:sp>
        <p:nvSpPr>
          <p:cNvPr id="22" name="PA_库_同心圆 21"/>
          <p:cNvSpPr/>
          <p:nvPr>
            <p:custDataLst>
              <p:tags r:id="rId7"/>
            </p:custDataLst>
          </p:nvPr>
        </p:nvSpPr>
        <p:spPr>
          <a:xfrm>
            <a:off x="5624746" y="1785745"/>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PA_库_同心圆 22"/>
          <p:cNvSpPr/>
          <p:nvPr>
            <p:custDataLst>
              <p:tags r:id="rId8"/>
            </p:custDataLst>
          </p:nvPr>
        </p:nvSpPr>
        <p:spPr>
          <a:xfrm>
            <a:off x="5699141" y="3042366"/>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PA_库_同心圆 23"/>
          <p:cNvSpPr/>
          <p:nvPr>
            <p:custDataLst>
              <p:tags r:id="rId9"/>
            </p:custDataLst>
          </p:nvPr>
        </p:nvSpPr>
        <p:spPr>
          <a:xfrm>
            <a:off x="6245266" y="390330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par>
                                <p:cTn id="8" presetID="2" presetClass="entr" presetSubtype="1" decel="100000" fill="hold" nodeType="withEffect">
                                  <p:stCondLst>
                                    <p:cond delay="25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500" fill="hold"/>
                                        <p:tgtEl>
                                          <p:spTgt spid="7"/>
                                        </p:tgtEl>
                                        <p:attrNameLst>
                                          <p:attrName>ppt_x</p:attrName>
                                        </p:attrNameLst>
                                      </p:cBhvr>
                                      <p:tavLst>
                                        <p:tav tm="0">
                                          <p:val>
                                            <p:strVal val="#ppt_x"/>
                                          </p:val>
                                        </p:tav>
                                        <p:tav tm="100000">
                                          <p:val>
                                            <p:strVal val="#ppt_x"/>
                                          </p:val>
                                        </p:tav>
                                      </p:tavLst>
                                    </p:anim>
                                    <p:anim calcmode="lin" valueType="num">
                                      <p:cBhvr additive="base">
                                        <p:cTn id="11" dur="1500" fill="hold"/>
                                        <p:tgtEl>
                                          <p:spTgt spid="7"/>
                                        </p:tgtEl>
                                        <p:attrNameLst>
                                          <p:attrName>ppt_y</p:attrName>
                                        </p:attrNameLst>
                                      </p:cBhvr>
                                      <p:tavLst>
                                        <p:tav tm="0">
                                          <p:val>
                                            <p:strVal val="0-#ppt_h/2"/>
                                          </p:val>
                                        </p:tav>
                                        <p:tav tm="100000">
                                          <p:val>
                                            <p:strVal val="#ppt_y"/>
                                          </p:val>
                                        </p:tav>
                                      </p:tavLst>
                                    </p:anim>
                                  </p:childTnLst>
                                </p:cTn>
                              </p:par>
                              <p:par>
                                <p:cTn id="12" presetID="22" presetClass="entr" presetSubtype="1"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1000"/>
                                        <p:tgtEl>
                                          <p:spTgt spid="5"/>
                                        </p:tgtEl>
                                      </p:cBhvr>
                                    </p:animEffect>
                                  </p:childTnLst>
                                </p:cTn>
                              </p:par>
                              <p:par>
                                <p:cTn id="15" presetID="2" presetClass="entr" presetSubtype="4" decel="100000" fill="hold" nodeType="withEffect">
                                  <p:stCondLst>
                                    <p:cond delay="25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500" fill="hold"/>
                                        <p:tgtEl>
                                          <p:spTgt spid="14"/>
                                        </p:tgtEl>
                                        <p:attrNameLst>
                                          <p:attrName>ppt_x</p:attrName>
                                        </p:attrNameLst>
                                      </p:cBhvr>
                                      <p:tavLst>
                                        <p:tav tm="0">
                                          <p:val>
                                            <p:strVal val="#ppt_x"/>
                                          </p:val>
                                        </p:tav>
                                        <p:tav tm="100000">
                                          <p:val>
                                            <p:strVal val="#ppt_x"/>
                                          </p:val>
                                        </p:tav>
                                      </p:tavLst>
                                    </p:anim>
                                    <p:anim calcmode="lin" valueType="num">
                                      <p:cBhvr additive="base">
                                        <p:cTn id="18" dur="1500" fill="hold"/>
                                        <p:tgtEl>
                                          <p:spTgt spid="14"/>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nodePh="1">
                                  <p:stCondLst>
                                    <p:cond delay="1500"/>
                                  </p:stCondLst>
                                  <p:endCondLst>
                                    <p:cond evt="begin" delay="0">
                                      <p:tn val="19"/>
                                    </p:cond>
                                  </p:endCondLst>
                                  <p:childTnLst>
                                    <p:set>
                                      <p:cBhvr>
                                        <p:cTn id="20"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21" dur="500"/>
                                        <p:tgtEl>
                                          <p:spTgt spid="6">
                                            <p:txEl>
                                              <p:charRg st="4294967295" end="4294967295"/>
                                            </p:txEl>
                                          </p:spTgt>
                                        </p:tgtEl>
                                      </p:cBhvr>
                                    </p:animEffect>
                                  </p:childTnLst>
                                </p:cTn>
                              </p:par>
                              <p:par>
                                <p:cTn id="22" presetID="10" presetClass="entr" presetSubtype="0" fill="hold" grpId="0" nodeType="withEffect" nodePh="1">
                                  <p:stCondLst>
                                    <p:cond delay="1500"/>
                                  </p:stCondLst>
                                  <p:endCondLst>
                                    <p:cond evt="begin" delay="0">
                                      <p:tn val="22"/>
                                    </p:cond>
                                  </p:endCondLst>
                                  <p:childTnLst>
                                    <p:set>
                                      <p:cBhvr>
                                        <p:cTn id="23" dur="1" fill="hold">
                                          <p:stCondLst>
                                            <p:cond delay="0"/>
                                          </p:stCondLst>
                                        </p:cTn>
                                        <p:tgtEl>
                                          <p:spTgt spid="22">
                                            <p:txEl>
                                              <p:charRg st="4294967295" end="4294967295"/>
                                            </p:txEl>
                                          </p:spTgt>
                                        </p:tgtEl>
                                        <p:attrNameLst>
                                          <p:attrName>style.visibility</p:attrName>
                                        </p:attrNameLst>
                                      </p:cBhvr>
                                      <p:to>
                                        <p:strVal val="visible"/>
                                      </p:to>
                                    </p:set>
                                    <p:animEffect transition="in" filter="fade">
                                      <p:cBhvr>
                                        <p:cTn id="24" dur="500"/>
                                        <p:tgtEl>
                                          <p:spTgt spid="22">
                                            <p:txEl>
                                              <p:charRg st="4294967295" end="4294967295"/>
                                            </p:txEl>
                                          </p:spTgt>
                                        </p:tgtEl>
                                      </p:cBhvr>
                                    </p:animEffect>
                                  </p:childTnLst>
                                </p:cTn>
                              </p:par>
                              <p:par>
                                <p:cTn id="25" presetID="10" presetClass="entr" presetSubtype="0" fill="hold" grpId="0" nodeType="withEffect" nodePh="1">
                                  <p:stCondLst>
                                    <p:cond delay="1500"/>
                                  </p:stCondLst>
                                  <p:endCondLst>
                                    <p:cond evt="begin" delay="0">
                                      <p:tn val="25"/>
                                    </p:cond>
                                  </p:endCondLst>
                                  <p:childTnLst>
                                    <p:set>
                                      <p:cBhvr>
                                        <p:cTn id="26" dur="1" fill="hold">
                                          <p:stCondLst>
                                            <p:cond delay="0"/>
                                          </p:stCondLst>
                                        </p:cTn>
                                        <p:tgtEl>
                                          <p:spTgt spid="23">
                                            <p:txEl>
                                              <p:charRg st="4294967295" end="4294967295"/>
                                            </p:txEl>
                                          </p:spTgt>
                                        </p:tgtEl>
                                        <p:attrNameLst>
                                          <p:attrName>style.visibility</p:attrName>
                                        </p:attrNameLst>
                                      </p:cBhvr>
                                      <p:to>
                                        <p:strVal val="visible"/>
                                      </p:to>
                                    </p:set>
                                    <p:animEffect transition="in" filter="fade">
                                      <p:cBhvr>
                                        <p:cTn id="27" dur="500"/>
                                        <p:tgtEl>
                                          <p:spTgt spid="23">
                                            <p:txEl>
                                              <p:charRg st="4294967295" end="4294967295"/>
                                            </p:txEl>
                                          </p:spTgt>
                                        </p:tgtEl>
                                      </p:cBhvr>
                                    </p:animEffect>
                                  </p:childTnLst>
                                </p:cTn>
                              </p:par>
                              <p:par>
                                <p:cTn id="28" presetID="10" presetClass="entr" presetSubtype="0" fill="hold" grpId="0" nodeType="withEffect" nodePh="1">
                                  <p:stCondLst>
                                    <p:cond delay="1500"/>
                                  </p:stCondLst>
                                  <p:endCondLst>
                                    <p:cond evt="begin" delay="0">
                                      <p:tn val="28"/>
                                    </p:cond>
                                  </p:endCondLst>
                                  <p:childTnLst>
                                    <p:set>
                                      <p:cBhvr>
                                        <p:cTn id="29" dur="1" fill="hold">
                                          <p:stCondLst>
                                            <p:cond delay="0"/>
                                          </p:stCondLst>
                                        </p:cTn>
                                        <p:tgtEl>
                                          <p:spTgt spid="24">
                                            <p:txEl>
                                              <p:charRg st="4294967295" end="4294967295"/>
                                            </p:txEl>
                                          </p:spTgt>
                                        </p:tgtEl>
                                        <p:attrNameLst>
                                          <p:attrName>style.visibility</p:attrName>
                                        </p:attrNameLst>
                                      </p:cBhvr>
                                      <p:to>
                                        <p:strVal val="visible"/>
                                      </p:to>
                                    </p:set>
                                    <p:animEffect transition="in" filter="fade">
                                      <p:cBhvr>
                                        <p:cTn id="30" dur="500"/>
                                        <p:tgtEl>
                                          <p:spTgt spid="24">
                                            <p:txEl>
                                              <p:charRg st="4294967295" end="4294967295"/>
                                            </p:txEl>
                                          </p:spTgt>
                                        </p:tgtEl>
                                      </p:cBhvr>
                                    </p:animEffect>
                                  </p:childTnLst>
                                </p:cTn>
                              </p:par>
                              <p:par>
                                <p:cTn id="31" presetID="6" presetClass="emph" presetSubtype="0" accel="30000" decel="26000" autoRev="1" fill="hold" grpId="1" nodeType="withEffect" nodePh="1">
                                  <p:stCondLst>
                                    <p:cond delay="1900"/>
                                  </p:stCondLst>
                                  <p:endCondLst>
                                    <p:cond evt="begin" delay="0">
                                      <p:tn val="31"/>
                                    </p:cond>
                                  </p:endCondLst>
                                  <p:childTnLst>
                                    <p:animScale>
                                      <p:cBhvr>
                                        <p:cTn id="32" dur="500" fill="hold"/>
                                        <p:tgtEl>
                                          <p:spTgt spid="6">
                                            <p:txEl>
                                              <p:charRg st="4294967295" end="4294967295"/>
                                            </p:txEl>
                                          </p:spTgt>
                                        </p:tgtEl>
                                      </p:cBhvr>
                                      <p:by x="110000" y="110000"/>
                                    </p:animScale>
                                  </p:childTnLst>
                                </p:cTn>
                              </p:par>
                              <p:par>
                                <p:cTn id="33" presetID="6" presetClass="emph" presetSubtype="0" accel="30000" decel="26000" autoRev="1" fill="hold" grpId="1" nodeType="withEffect" nodePh="1">
                                  <p:stCondLst>
                                    <p:cond delay="1900"/>
                                  </p:stCondLst>
                                  <p:endCondLst>
                                    <p:cond evt="begin" delay="0">
                                      <p:tn val="33"/>
                                    </p:cond>
                                  </p:endCondLst>
                                  <p:childTnLst>
                                    <p:animScale>
                                      <p:cBhvr>
                                        <p:cTn id="34" dur="500" fill="hold"/>
                                        <p:tgtEl>
                                          <p:spTgt spid="22">
                                            <p:txEl>
                                              <p:charRg st="4294967295" end="4294967295"/>
                                            </p:txEl>
                                          </p:spTgt>
                                        </p:tgtEl>
                                      </p:cBhvr>
                                      <p:by x="110000" y="110000"/>
                                    </p:animScale>
                                  </p:childTnLst>
                                </p:cTn>
                              </p:par>
                              <p:par>
                                <p:cTn id="35" presetID="6" presetClass="emph" presetSubtype="0" accel="30000" decel="26000" autoRev="1" fill="hold" grpId="1" nodeType="withEffect" nodePh="1">
                                  <p:stCondLst>
                                    <p:cond delay="1900"/>
                                  </p:stCondLst>
                                  <p:endCondLst>
                                    <p:cond evt="begin" delay="0">
                                      <p:tn val="35"/>
                                    </p:cond>
                                  </p:endCondLst>
                                  <p:childTnLst>
                                    <p:animScale>
                                      <p:cBhvr>
                                        <p:cTn id="36" dur="500" fill="hold"/>
                                        <p:tgtEl>
                                          <p:spTgt spid="23">
                                            <p:txEl>
                                              <p:charRg st="4294967295" end="4294967295"/>
                                            </p:txEl>
                                          </p:spTgt>
                                        </p:tgtEl>
                                      </p:cBhvr>
                                      <p:by x="110000" y="110000"/>
                                    </p:animScale>
                                  </p:childTnLst>
                                </p:cTn>
                              </p:par>
                              <p:par>
                                <p:cTn id="37" presetID="6" presetClass="emph" presetSubtype="0" accel="30000" decel="26000" autoRev="1" fill="hold" grpId="1" nodeType="withEffect" nodePh="1">
                                  <p:stCondLst>
                                    <p:cond delay="1900"/>
                                  </p:stCondLst>
                                  <p:endCondLst>
                                    <p:cond evt="begin" delay="0">
                                      <p:tn val="37"/>
                                    </p:cond>
                                  </p:endCondLst>
                                  <p:childTnLst>
                                    <p:animScale>
                                      <p:cBhvr>
                                        <p:cTn id="38" dur="500" fill="hold"/>
                                        <p:tgtEl>
                                          <p:spTgt spid="24">
                                            <p:txEl>
                                              <p:charRg st="4294967295" end="4294967295"/>
                                            </p:txEl>
                                          </p:spTgt>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6" grpId="1" autoUpdateAnimBg="0"/>
      <p:bldP spid="22" grpId="0" autoUpdateAnimBg="0"/>
      <p:bldP spid="22" grpId="1" autoUpdateAnimBg="0"/>
      <p:bldP spid="23" grpId="0" autoUpdateAnimBg="0"/>
      <p:bldP spid="23" grpId="1" autoUpdateAnimBg="0"/>
      <p:bldP spid="24" grpId="0" autoUpdateAnimBg="0"/>
      <p:bldP spid="24" grpId="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sp>
        <p:nvSpPr>
          <p:cNvPr id="5" name="平行四边形 4"/>
          <p:cNvSpPr/>
          <p:nvPr/>
        </p:nvSpPr>
        <p:spPr>
          <a:xfrm>
            <a:off x="1349058" y="3166055"/>
            <a:ext cx="2181225" cy="1401604"/>
          </a:xfrm>
          <a:prstGeom prst="parallelogram">
            <a:avLst>
              <a:gd name="adj" fmla="val 40599"/>
            </a:avLst>
          </a:prstGeom>
          <a:blipFill>
            <a:blip r:embed="rId7"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3914775" y="2266101"/>
            <a:ext cx="2181225" cy="1401604"/>
          </a:xfrm>
          <a:prstGeom prst="parallelogram">
            <a:avLst>
              <a:gd name="adj" fmla="val 40599"/>
            </a:avLst>
          </a:prstGeom>
          <a:blipFill>
            <a:blip r:embed="rId8"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5775325" y="3127479"/>
            <a:ext cx="2181225" cy="1401604"/>
          </a:xfrm>
          <a:prstGeom prst="parallelogram">
            <a:avLst>
              <a:gd name="adj" fmla="val 40599"/>
            </a:avLst>
          </a:prstGeom>
          <a:blipFill>
            <a:blip r:embed="rId9"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flipV="1">
            <a:off x="1077595" y="3166055"/>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643312" y="2266101"/>
            <a:ext cx="754380" cy="19278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503862" y="3127479"/>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8084819" y="2264752"/>
            <a:ext cx="754380" cy="19278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平行四边形 11"/>
          <p:cNvSpPr/>
          <p:nvPr/>
        </p:nvSpPr>
        <p:spPr>
          <a:xfrm>
            <a:off x="8356282" y="2264752"/>
            <a:ext cx="2181225" cy="1401604"/>
          </a:xfrm>
          <a:prstGeom prst="parallelogram">
            <a:avLst>
              <a:gd name="adj" fmla="val 40599"/>
            </a:avLst>
          </a:prstGeom>
          <a:blipFill>
            <a:blip r:embed="rId10"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flipV="1">
            <a:off x="5624512" y="1778421"/>
            <a:ext cx="754380" cy="19278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7485062" y="2639799"/>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0066019" y="1777072"/>
            <a:ext cx="754380" cy="19278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058795" y="2678375"/>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244225" y="4606235"/>
            <a:ext cx="1819910" cy="659150"/>
            <a:chOff x="2399449" y="5098574"/>
            <a:chExt cx="1819910" cy="659150"/>
          </a:xfrm>
        </p:grpSpPr>
        <p:sp>
          <p:nvSpPr>
            <p:cNvPr id="18" name="文本框 17"/>
            <p:cNvSpPr txBox="1"/>
            <p:nvPr/>
          </p:nvSpPr>
          <p:spPr>
            <a:xfrm>
              <a:off x="2399449" y="5098574"/>
              <a:ext cx="1819910" cy="338554"/>
            </a:xfrm>
            <a:prstGeom prst="rect">
              <a:avLst/>
            </a:prstGeom>
            <a:noFill/>
          </p:spPr>
          <p:txBody>
            <a:bodyPr wrap="square" rtlCol="0">
              <a:spAutoFit/>
            </a:bodyPr>
            <a:lstStyle/>
            <a:p>
              <a:pPr algn="ctr"/>
              <a:r>
                <a:rPr lang="en-US" altLang="zh-CN" sz="1600" dirty="0">
                  <a:gradFill flip="none" rotWithShape="1">
                    <a:gsLst>
                      <a:gs pos="1000">
                        <a:schemeClr val="accent5">
                          <a:lumMod val="60000"/>
                          <a:lumOff val="40000"/>
                        </a:schemeClr>
                      </a:gs>
                      <a:gs pos="99000">
                        <a:schemeClr val="accent4"/>
                      </a:gs>
                    </a:gsLst>
                    <a:lin ang="16200000" scaled="1"/>
                    <a:tileRect/>
                  </a:gradFill>
                  <a:latin typeface="张海山锐线体简" panose="02000000000000000000" pitchFamily="2" charset="-122"/>
                </a:rPr>
                <a:t>Name : A</a:t>
              </a:r>
            </a:p>
          </p:txBody>
        </p:sp>
        <p:sp>
          <p:nvSpPr>
            <p:cNvPr id="19" name="矩形 18"/>
            <p:cNvSpPr/>
            <p:nvPr/>
          </p:nvSpPr>
          <p:spPr>
            <a:xfrm>
              <a:off x="2529800" y="5357614"/>
              <a:ext cx="1547483" cy="400110"/>
            </a:xfrm>
            <a:prstGeom prst="rect">
              <a:avLst/>
            </a:prstGeom>
          </p:spPr>
          <p:txBody>
            <a:bodyPr wrap="square">
              <a:spAutoFit/>
            </a:bodyPr>
            <a:lstStyle/>
            <a:p>
              <a:pPr lvl="0" algn="ctr"/>
              <a:r>
                <a:rPr lang="en-US" altLang="zh-CN" sz="1000" dirty="0">
                  <a:solidFill>
                    <a:schemeClr val="bg1">
                      <a:lumMod val="65000"/>
                    </a:schemeClr>
                  </a:solidFill>
                  <a:latin typeface="张海山锐线体简" panose="02000000000000000000" pitchFamily="2" charset="-122"/>
                </a:rPr>
                <a:t>Do not pray for tasks equal to your powers. </a:t>
              </a:r>
              <a:endParaRPr lang="zh-CN" altLang="en-US" sz="1000" dirty="0">
                <a:solidFill>
                  <a:schemeClr val="bg1">
                    <a:lumMod val="65000"/>
                  </a:schemeClr>
                </a:solidFill>
                <a:latin typeface="张海山锐线体简" panose="02000000000000000000" pitchFamily="2" charset="-122"/>
              </a:endParaRPr>
            </a:p>
          </p:txBody>
        </p:sp>
      </p:grpSp>
      <p:grpSp>
        <p:nvGrpSpPr>
          <p:cNvPr id="20" name="组合 19"/>
          <p:cNvGrpSpPr/>
          <p:nvPr/>
        </p:nvGrpSpPr>
        <p:grpSpPr>
          <a:xfrm>
            <a:off x="3739509" y="3666356"/>
            <a:ext cx="1819910" cy="659150"/>
            <a:chOff x="4894733" y="4158695"/>
            <a:chExt cx="1819910" cy="659150"/>
          </a:xfrm>
        </p:grpSpPr>
        <p:sp>
          <p:nvSpPr>
            <p:cNvPr id="21" name="文本框 20"/>
            <p:cNvSpPr txBox="1"/>
            <p:nvPr/>
          </p:nvSpPr>
          <p:spPr>
            <a:xfrm>
              <a:off x="4894733" y="4158695"/>
              <a:ext cx="1819910" cy="338554"/>
            </a:xfrm>
            <a:prstGeom prst="rect">
              <a:avLst/>
            </a:prstGeom>
            <a:noFill/>
          </p:spPr>
          <p:txBody>
            <a:bodyPr wrap="square" rtlCol="0">
              <a:spAutoFit/>
            </a:bodyPr>
            <a:lstStyle/>
            <a:p>
              <a:pPr algn="ctr"/>
              <a:r>
                <a:rPr lang="en-US" altLang="zh-CN" sz="1600" dirty="0">
                  <a:gradFill flip="none" rotWithShape="1">
                    <a:gsLst>
                      <a:gs pos="1000">
                        <a:schemeClr val="accent2"/>
                      </a:gs>
                      <a:gs pos="99000">
                        <a:schemeClr val="accent1"/>
                      </a:gs>
                    </a:gsLst>
                    <a:lin ang="16200000" scaled="1"/>
                    <a:tileRect/>
                  </a:gradFill>
                  <a:latin typeface="张海山锐线体简" panose="02000000000000000000" pitchFamily="2" charset="-122"/>
                </a:rPr>
                <a:t>Name : B</a:t>
              </a:r>
            </a:p>
          </p:txBody>
        </p:sp>
        <p:sp>
          <p:nvSpPr>
            <p:cNvPr id="22" name="矩形 21"/>
            <p:cNvSpPr/>
            <p:nvPr/>
          </p:nvSpPr>
          <p:spPr>
            <a:xfrm>
              <a:off x="5025084" y="4417735"/>
              <a:ext cx="1547483" cy="400110"/>
            </a:xfrm>
            <a:prstGeom prst="rect">
              <a:avLst/>
            </a:prstGeom>
          </p:spPr>
          <p:txBody>
            <a:bodyPr wrap="square">
              <a:spAutoFit/>
            </a:bodyPr>
            <a:lstStyle/>
            <a:p>
              <a:pPr lvl="0" algn="ctr"/>
              <a:r>
                <a:rPr lang="en-US" altLang="zh-CN" sz="1000" dirty="0">
                  <a:solidFill>
                    <a:schemeClr val="bg1">
                      <a:lumMod val="65000"/>
                    </a:schemeClr>
                  </a:solidFill>
                  <a:latin typeface="张海山锐线体简" panose="02000000000000000000" pitchFamily="2" charset="-122"/>
                </a:rPr>
                <a:t>Do not pray for tasks equal to your powers. </a:t>
              </a:r>
              <a:endParaRPr lang="zh-CN" altLang="en-US" sz="1000" dirty="0">
                <a:solidFill>
                  <a:schemeClr val="bg1">
                    <a:lumMod val="65000"/>
                  </a:schemeClr>
                </a:solidFill>
                <a:latin typeface="张海山锐线体简" panose="02000000000000000000" pitchFamily="2" charset="-122"/>
              </a:endParaRPr>
            </a:p>
          </p:txBody>
        </p:sp>
      </p:grpSp>
      <p:grpSp>
        <p:nvGrpSpPr>
          <p:cNvPr id="23" name="组合 22"/>
          <p:cNvGrpSpPr/>
          <p:nvPr/>
        </p:nvGrpSpPr>
        <p:grpSpPr>
          <a:xfrm>
            <a:off x="5628782" y="4537279"/>
            <a:ext cx="1819910" cy="659150"/>
            <a:chOff x="6737032" y="5029618"/>
            <a:chExt cx="1819910" cy="659150"/>
          </a:xfrm>
        </p:grpSpPr>
        <p:sp>
          <p:nvSpPr>
            <p:cNvPr id="24" name="文本框 23"/>
            <p:cNvSpPr txBox="1"/>
            <p:nvPr/>
          </p:nvSpPr>
          <p:spPr>
            <a:xfrm>
              <a:off x="6737032" y="5029618"/>
              <a:ext cx="1819910" cy="338554"/>
            </a:xfrm>
            <a:prstGeom prst="rect">
              <a:avLst/>
            </a:prstGeom>
            <a:noFill/>
          </p:spPr>
          <p:txBody>
            <a:bodyPr wrap="square" rtlCol="0">
              <a:spAutoFit/>
            </a:bodyPr>
            <a:lstStyle/>
            <a:p>
              <a:pPr algn="ctr"/>
              <a:r>
                <a:rPr lang="en-US" altLang="zh-CN" sz="1600" dirty="0">
                  <a:gradFill flip="none" rotWithShape="1">
                    <a:gsLst>
                      <a:gs pos="1000">
                        <a:schemeClr val="accent5">
                          <a:lumMod val="60000"/>
                          <a:lumOff val="40000"/>
                        </a:schemeClr>
                      </a:gs>
                      <a:gs pos="99000">
                        <a:schemeClr val="accent4"/>
                      </a:gs>
                    </a:gsLst>
                    <a:lin ang="16200000" scaled="1"/>
                    <a:tileRect/>
                  </a:gradFill>
                  <a:latin typeface="张海山锐线体简" panose="02000000000000000000" pitchFamily="2" charset="-122"/>
                </a:rPr>
                <a:t>Name : C</a:t>
              </a:r>
            </a:p>
          </p:txBody>
        </p:sp>
        <p:sp>
          <p:nvSpPr>
            <p:cNvPr id="25" name="矩形 24"/>
            <p:cNvSpPr/>
            <p:nvPr/>
          </p:nvSpPr>
          <p:spPr>
            <a:xfrm>
              <a:off x="6867383" y="5288658"/>
              <a:ext cx="1547483" cy="400110"/>
            </a:xfrm>
            <a:prstGeom prst="rect">
              <a:avLst/>
            </a:prstGeom>
          </p:spPr>
          <p:txBody>
            <a:bodyPr wrap="square">
              <a:spAutoFit/>
            </a:bodyPr>
            <a:lstStyle/>
            <a:p>
              <a:pPr lvl="0" algn="ctr"/>
              <a:r>
                <a:rPr lang="en-US" altLang="zh-CN" sz="1000" dirty="0">
                  <a:solidFill>
                    <a:schemeClr val="bg1">
                      <a:lumMod val="65000"/>
                    </a:schemeClr>
                  </a:solidFill>
                  <a:latin typeface="张海山锐线体简" panose="02000000000000000000" pitchFamily="2" charset="-122"/>
                </a:rPr>
                <a:t>Do not pray for tasks equal to your powers. </a:t>
              </a:r>
              <a:endParaRPr lang="zh-CN" altLang="en-US" sz="1000" dirty="0">
                <a:solidFill>
                  <a:schemeClr val="bg1">
                    <a:lumMod val="65000"/>
                  </a:schemeClr>
                </a:solidFill>
                <a:latin typeface="张海山锐线体简" panose="02000000000000000000" pitchFamily="2" charset="-122"/>
              </a:endParaRPr>
            </a:p>
          </p:txBody>
        </p:sp>
      </p:grpSp>
      <p:grpSp>
        <p:nvGrpSpPr>
          <p:cNvPr id="26" name="组合 25"/>
          <p:cNvGrpSpPr/>
          <p:nvPr/>
        </p:nvGrpSpPr>
        <p:grpSpPr>
          <a:xfrm>
            <a:off x="8145461" y="3667070"/>
            <a:ext cx="1819910" cy="659150"/>
            <a:chOff x="9300685" y="4159409"/>
            <a:chExt cx="1819910" cy="659150"/>
          </a:xfrm>
        </p:grpSpPr>
        <p:sp>
          <p:nvSpPr>
            <p:cNvPr id="27" name="文本框 26"/>
            <p:cNvSpPr txBox="1"/>
            <p:nvPr/>
          </p:nvSpPr>
          <p:spPr>
            <a:xfrm>
              <a:off x="9300685" y="4159409"/>
              <a:ext cx="1819910" cy="338554"/>
            </a:xfrm>
            <a:prstGeom prst="rect">
              <a:avLst/>
            </a:prstGeom>
            <a:noFill/>
          </p:spPr>
          <p:txBody>
            <a:bodyPr wrap="square" rtlCol="0">
              <a:spAutoFit/>
            </a:bodyPr>
            <a:lstStyle/>
            <a:p>
              <a:pPr algn="ctr"/>
              <a:r>
                <a:rPr lang="en-US" altLang="zh-CN" sz="1600" dirty="0">
                  <a:gradFill flip="none" rotWithShape="1">
                    <a:gsLst>
                      <a:gs pos="1000">
                        <a:schemeClr val="accent2"/>
                      </a:gs>
                      <a:gs pos="99000">
                        <a:schemeClr val="accent1"/>
                      </a:gs>
                    </a:gsLst>
                    <a:lin ang="16200000" scaled="1"/>
                    <a:tileRect/>
                  </a:gradFill>
                  <a:latin typeface="张海山锐线体简" panose="02000000000000000000" pitchFamily="2" charset="-122"/>
                </a:rPr>
                <a:t>Name : D</a:t>
              </a:r>
            </a:p>
          </p:txBody>
        </p:sp>
        <p:sp>
          <p:nvSpPr>
            <p:cNvPr id="28" name="矩形 27"/>
            <p:cNvSpPr/>
            <p:nvPr/>
          </p:nvSpPr>
          <p:spPr>
            <a:xfrm>
              <a:off x="9431036" y="4418449"/>
              <a:ext cx="1547483" cy="400110"/>
            </a:xfrm>
            <a:prstGeom prst="rect">
              <a:avLst/>
            </a:prstGeom>
          </p:spPr>
          <p:txBody>
            <a:bodyPr wrap="square">
              <a:spAutoFit/>
            </a:bodyPr>
            <a:lstStyle/>
            <a:p>
              <a:pPr lvl="0" algn="ctr"/>
              <a:r>
                <a:rPr lang="en-US" altLang="zh-CN" sz="1000" dirty="0">
                  <a:solidFill>
                    <a:schemeClr val="bg1">
                      <a:lumMod val="65000"/>
                    </a:schemeClr>
                  </a:solidFill>
                  <a:latin typeface="张海山锐线体简" panose="02000000000000000000" pitchFamily="2" charset="-122"/>
                </a:rPr>
                <a:t>Do not pray for tasks equal to your powers. </a:t>
              </a:r>
              <a:endParaRPr lang="zh-CN" altLang="en-US" sz="1000" dirty="0">
                <a:solidFill>
                  <a:schemeClr val="bg1">
                    <a:lumMod val="65000"/>
                  </a:schemeClr>
                </a:solidFill>
                <a:latin typeface="张海山锐线体简" panose="02000000000000000000" pitchFamily="2" charset="-122"/>
              </a:endParaRPr>
            </a:p>
          </p:txBody>
        </p:sp>
      </p:grpSp>
      <p:grpSp>
        <p:nvGrpSpPr>
          <p:cNvPr id="29" name="组合 28"/>
          <p:cNvGrpSpPr/>
          <p:nvPr/>
        </p:nvGrpSpPr>
        <p:grpSpPr>
          <a:xfrm flipV="1">
            <a:off x="7490657" y="661657"/>
            <a:ext cx="4035087" cy="314400"/>
            <a:chOff x="3603008" y="-3031957"/>
            <a:chExt cx="17500740" cy="1394085"/>
          </a:xfrm>
        </p:grpSpPr>
        <p:grpSp>
          <p:nvGrpSpPr>
            <p:cNvPr id="30" name="组合 29"/>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34" name="直接连接符 33"/>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2" name="直接连接符 31"/>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6"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64" presetClass="path" presetSubtype="0" decel="100000" fill="hold" nodeType="withEffect">
                                  <p:stCondLst>
                                    <p:cond delay="0"/>
                                  </p:stCondLst>
                                  <p:childTnLst>
                                    <p:animMotion origin="layout" path="M -8.33333E-7 -3.33333E-6 L -0.03086 0.1375 " pathEditMode="relative" rAng="0" ptsTypes="AA">
                                      <p:cBhvr>
                                        <p:cTn id="9" dur="1500" spd="-100000" fill="hold"/>
                                        <p:tgtEl>
                                          <p:spTgt spid="8"/>
                                        </p:tgtEl>
                                        <p:attrNameLst>
                                          <p:attrName>ppt_x</p:attrName>
                                          <p:attrName>ppt_y</p:attrName>
                                        </p:attrNameLst>
                                      </p:cBhvr>
                                      <p:rCtr x="-1549" y="6875"/>
                                    </p:animMotion>
                                  </p:childTnLst>
                                </p:cTn>
                              </p:par>
                              <p:par>
                                <p:cTn id="10" presetID="10" presetClass="entr" presetSubtype="0"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750"/>
                                        <p:tgtEl>
                                          <p:spTgt spid="16"/>
                                        </p:tgtEl>
                                      </p:cBhvr>
                                    </p:animEffect>
                                  </p:childTnLst>
                                </p:cTn>
                              </p:par>
                              <p:par>
                                <p:cTn id="13" presetID="64" presetClass="path" presetSubtype="0" decel="100000" fill="hold" nodeType="withEffect">
                                  <p:stCondLst>
                                    <p:cond delay="250"/>
                                  </p:stCondLst>
                                  <p:childTnLst>
                                    <p:animMotion origin="layout" path="M -8.33333E-7 1.48148E-6 L 0.03008 -0.13519 " pathEditMode="relative" rAng="0" ptsTypes="AA">
                                      <p:cBhvr>
                                        <p:cTn id="14" dur="1500" spd="-100000" fill="hold"/>
                                        <p:tgtEl>
                                          <p:spTgt spid="16"/>
                                        </p:tgtEl>
                                        <p:attrNameLst>
                                          <p:attrName>ppt_x</p:attrName>
                                          <p:attrName>ppt_y</p:attrName>
                                        </p:attrNameLst>
                                      </p:cBhvr>
                                      <p:rCtr x="1497" y="-6759"/>
                                    </p:animMotion>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childTnLst>
                                </p:cTn>
                              </p:par>
                              <p:par>
                                <p:cTn id="18" presetID="64" presetClass="path" presetSubtype="0" decel="100000" fill="hold" grpId="1" nodeType="withEffect">
                                  <p:stCondLst>
                                    <p:cond delay="500"/>
                                  </p:stCondLst>
                                  <p:childTnLst>
                                    <p:animMotion origin="layout" path="M -2.08333E-7 2.59259E-6 L -0.01354 0.06203 " pathEditMode="relative" rAng="0" ptsTypes="AA">
                                      <p:cBhvr>
                                        <p:cTn id="19" dur="1500" spd="-100000" fill="hold"/>
                                        <p:tgtEl>
                                          <p:spTgt spid="5"/>
                                        </p:tgtEl>
                                        <p:attrNameLst>
                                          <p:attrName>ppt_x</p:attrName>
                                          <p:attrName>ppt_y</p:attrName>
                                        </p:attrNameLst>
                                      </p:cBhvr>
                                      <p:rCtr x="-677" y="3102"/>
                                    </p:animMotion>
                                  </p:childTnLst>
                                </p:cTn>
                              </p:par>
                              <p:par>
                                <p:cTn id="20" presetID="10" presetClass="entr" presetSubtype="0" fill="hold" nodeType="withEffect">
                                  <p:stCondLst>
                                    <p:cond delay="125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750"/>
                                        <p:tgtEl>
                                          <p:spTgt spid="17"/>
                                        </p:tgtEl>
                                      </p:cBhvr>
                                    </p:animEffect>
                                  </p:childTnLst>
                                </p:cTn>
                              </p:par>
                              <p:par>
                                <p:cTn id="23" presetID="10" presetClass="entr" presetSubtype="0" fill="hold" nodeType="withEffect">
                                  <p:stCondLst>
                                    <p:cond delay="10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childTnLst>
                                </p:cTn>
                              </p:par>
                              <p:par>
                                <p:cTn id="26" presetID="64" presetClass="path" presetSubtype="0" decel="100000" fill="hold" nodeType="withEffect">
                                  <p:stCondLst>
                                    <p:cond delay="1000"/>
                                  </p:stCondLst>
                                  <p:childTnLst>
                                    <p:animMotion origin="layout" path="M 2.5E-6 -3.33333E-6 L -0.03125 0.14028 " pathEditMode="relative" rAng="0" ptsTypes="AA">
                                      <p:cBhvr>
                                        <p:cTn id="27" dur="1500" spd="-100000" fill="hold"/>
                                        <p:tgtEl>
                                          <p:spTgt spid="9"/>
                                        </p:tgtEl>
                                        <p:attrNameLst>
                                          <p:attrName>ppt_x</p:attrName>
                                          <p:attrName>ppt_y</p:attrName>
                                        </p:attrNameLst>
                                      </p:cBhvr>
                                      <p:rCtr x="-1563" y="7014"/>
                                    </p:animMotion>
                                  </p:childTnLst>
                                </p:cTn>
                              </p:par>
                              <p:par>
                                <p:cTn id="28" presetID="10" presetClass="entr" presetSubtype="0" fill="hold" nodeType="withEffect">
                                  <p:stCondLst>
                                    <p:cond delay="125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childTnLst>
                                </p:cTn>
                              </p:par>
                              <p:par>
                                <p:cTn id="31" presetID="64" presetClass="path" presetSubtype="0" decel="100000" fill="hold" nodeType="withEffect">
                                  <p:stCondLst>
                                    <p:cond delay="1250"/>
                                  </p:stCondLst>
                                  <p:childTnLst>
                                    <p:animMotion origin="layout" path="M 2.5E-6 1.48148E-6 L 0.03008 -0.13519 " pathEditMode="relative" rAng="0" ptsTypes="AA">
                                      <p:cBhvr>
                                        <p:cTn id="32" dur="1500" spd="-100000" fill="hold"/>
                                        <p:tgtEl>
                                          <p:spTgt spid="13"/>
                                        </p:tgtEl>
                                        <p:attrNameLst>
                                          <p:attrName>ppt_x</p:attrName>
                                          <p:attrName>ppt_y</p:attrName>
                                        </p:attrNameLst>
                                      </p:cBhvr>
                                      <p:rCtr x="1497" y="-6759"/>
                                    </p:animMotion>
                                  </p:childTnLst>
                                </p:cTn>
                              </p:par>
                              <p:par>
                                <p:cTn id="33" presetID="10" presetClass="entr" presetSubtype="0" fill="hold" grpId="0" nodeType="withEffect">
                                  <p:stCondLst>
                                    <p:cond delay="150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750"/>
                                        <p:tgtEl>
                                          <p:spTgt spid="6"/>
                                        </p:tgtEl>
                                      </p:cBhvr>
                                    </p:animEffect>
                                  </p:childTnLst>
                                </p:cTn>
                              </p:par>
                              <p:par>
                                <p:cTn id="36" presetID="64" presetClass="path" presetSubtype="0" decel="100000" fill="hold" grpId="1" nodeType="withEffect">
                                  <p:stCondLst>
                                    <p:cond delay="1500"/>
                                  </p:stCondLst>
                                  <p:childTnLst>
                                    <p:animMotion origin="layout" path="M 3.125E-6 2.59259E-6 L 0.02239 -0.10232 " pathEditMode="relative" rAng="0" ptsTypes="AA">
                                      <p:cBhvr>
                                        <p:cTn id="37" dur="1500" spd="-100000" fill="hold"/>
                                        <p:tgtEl>
                                          <p:spTgt spid="6"/>
                                        </p:tgtEl>
                                        <p:attrNameLst>
                                          <p:attrName>ppt_x</p:attrName>
                                          <p:attrName>ppt_y</p:attrName>
                                        </p:attrNameLst>
                                      </p:cBhvr>
                                      <p:rCtr x="1120" y="-5116"/>
                                    </p:animMotion>
                                  </p:childTnLst>
                                </p:cTn>
                              </p:par>
                              <p:par>
                                <p:cTn id="38" presetID="10" presetClass="entr" presetSubtype="0" fill="hold" nodeType="withEffect">
                                  <p:stCondLst>
                                    <p:cond delay="225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750"/>
                                        <p:tgtEl>
                                          <p:spTgt spid="20"/>
                                        </p:tgtEl>
                                      </p:cBhvr>
                                    </p:animEffect>
                                  </p:childTnLst>
                                </p:cTn>
                              </p:par>
                              <p:par>
                                <p:cTn id="41" presetID="10" presetClass="entr" presetSubtype="0" fill="hold" nodeType="withEffect">
                                  <p:stCondLst>
                                    <p:cond delay="175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750"/>
                                        <p:tgtEl>
                                          <p:spTgt spid="10"/>
                                        </p:tgtEl>
                                      </p:cBhvr>
                                    </p:animEffect>
                                  </p:childTnLst>
                                </p:cTn>
                              </p:par>
                              <p:par>
                                <p:cTn id="44" presetID="64" presetClass="path" presetSubtype="0" decel="100000" fill="hold" nodeType="withEffect">
                                  <p:stCondLst>
                                    <p:cond delay="1750"/>
                                  </p:stCondLst>
                                  <p:childTnLst>
                                    <p:animMotion origin="layout" path="M -1.66667E-6 2.22222E-6 L -0.02956 0.13287 " pathEditMode="relative" rAng="0" ptsTypes="AA">
                                      <p:cBhvr>
                                        <p:cTn id="45" dur="1500" spd="-100000" fill="hold"/>
                                        <p:tgtEl>
                                          <p:spTgt spid="10"/>
                                        </p:tgtEl>
                                        <p:attrNameLst>
                                          <p:attrName>ppt_x</p:attrName>
                                          <p:attrName>ppt_y</p:attrName>
                                        </p:attrNameLst>
                                      </p:cBhvr>
                                      <p:rCtr x="-1484" y="6644"/>
                                    </p:animMotion>
                                  </p:childTnLst>
                                </p:cTn>
                              </p:par>
                              <p:par>
                                <p:cTn id="46" presetID="10" presetClass="entr" presetSubtype="0" fill="hold" nodeType="withEffect">
                                  <p:stCondLst>
                                    <p:cond delay="200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750"/>
                                        <p:tgtEl>
                                          <p:spTgt spid="14"/>
                                        </p:tgtEl>
                                      </p:cBhvr>
                                    </p:animEffect>
                                  </p:childTnLst>
                                </p:cTn>
                              </p:par>
                              <p:par>
                                <p:cTn id="49" presetID="64" presetClass="path" presetSubtype="0" decel="100000" fill="hold" nodeType="withEffect">
                                  <p:stCondLst>
                                    <p:cond delay="2000"/>
                                  </p:stCondLst>
                                  <p:childTnLst>
                                    <p:animMotion origin="layout" path="M -1.66667E-6 -2.96296E-6 L 0.03073 -0.14051 " pathEditMode="relative" rAng="0" ptsTypes="AA">
                                      <p:cBhvr>
                                        <p:cTn id="50" dur="1500" spd="-100000" fill="hold"/>
                                        <p:tgtEl>
                                          <p:spTgt spid="14"/>
                                        </p:tgtEl>
                                        <p:attrNameLst>
                                          <p:attrName>ppt_x</p:attrName>
                                          <p:attrName>ppt_y</p:attrName>
                                        </p:attrNameLst>
                                      </p:cBhvr>
                                      <p:rCtr x="1536" y="-7037"/>
                                    </p:animMotion>
                                  </p:childTnLst>
                                </p:cTn>
                              </p:par>
                              <p:par>
                                <p:cTn id="51" presetID="10" presetClass="entr" presetSubtype="0" fill="hold" grpId="0" nodeType="withEffect">
                                  <p:stCondLst>
                                    <p:cond delay="225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750"/>
                                        <p:tgtEl>
                                          <p:spTgt spid="7"/>
                                        </p:tgtEl>
                                      </p:cBhvr>
                                    </p:animEffect>
                                  </p:childTnLst>
                                </p:cTn>
                              </p:par>
                              <p:par>
                                <p:cTn id="54" presetID="64" presetClass="path" presetSubtype="0" decel="100000" fill="hold" grpId="1" nodeType="withEffect">
                                  <p:stCondLst>
                                    <p:cond delay="2250"/>
                                  </p:stCondLst>
                                  <p:childTnLst>
                                    <p:animMotion origin="layout" path="M -1.04167E-6 -1.85185E-6 L -0.01354 0.06204 " pathEditMode="relative" rAng="0" ptsTypes="AA">
                                      <p:cBhvr>
                                        <p:cTn id="55" dur="1500" spd="-100000" fill="hold"/>
                                        <p:tgtEl>
                                          <p:spTgt spid="7"/>
                                        </p:tgtEl>
                                        <p:attrNameLst>
                                          <p:attrName>ppt_x</p:attrName>
                                          <p:attrName>ppt_y</p:attrName>
                                        </p:attrNameLst>
                                      </p:cBhvr>
                                      <p:rCtr x="-677" y="3102"/>
                                    </p:animMotion>
                                  </p:childTnLst>
                                </p:cTn>
                              </p:par>
                              <p:par>
                                <p:cTn id="56" presetID="10" presetClass="entr" presetSubtype="0" fill="hold" nodeType="withEffect">
                                  <p:stCondLst>
                                    <p:cond delay="30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750"/>
                                        <p:tgtEl>
                                          <p:spTgt spid="23"/>
                                        </p:tgtEl>
                                      </p:cBhvr>
                                    </p:animEffect>
                                  </p:childTnLst>
                                </p:cTn>
                              </p:par>
                              <p:par>
                                <p:cTn id="59" presetID="10" presetClass="entr" presetSubtype="0" fill="hold" nodeType="withEffect">
                                  <p:stCondLst>
                                    <p:cond delay="250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750"/>
                                        <p:tgtEl>
                                          <p:spTgt spid="11"/>
                                        </p:tgtEl>
                                      </p:cBhvr>
                                    </p:animEffect>
                                  </p:childTnLst>
                                </p:cTn>
                              </p:par>
                              <p:par>
                                <p:cTn id="62" presetID="64" presetClass="path" presetSubtype="0" decel="100000" fill="hold" nodeType="withEffect">
                                  <p:stCondLst>
                                    <p:cond delay="2500"/>
                                  </p:stCondLst>
                                  <p:childTnLst>
                                    <p:animMotion origin="layout" path="M -4.16667E-7 -3.33333E-6 L -0.03086 0.13843 " pathEditMode="relative" rAng="0" ptsTypes="AA">
                                      <p:cBhvr>
                                        <p:cTn id="63" dur="1500" spd="-100000" fill="hold"/>
                                        <p:tgtEl>
                                          <p:spTgt spid="11"/>
                                        </p:tgtEl>
                                        <p:attrNameLst>
                                          <p:attrName>ppt_x</p:attrName>
                                          <p:attrName>ppt_y</p:attrName>
                                        </p:attrNameLst>
                                      </p:cBhvr>
                                      <p:rCtr x="-1549" y="6921"/>
                                    </p:animMotion>
                                  </p:childTnLst>
                                </p:cTn>
                              </p:par>
                              <p:par>
                                <p:cTn id="64" presetID="10" presetClass="entr" presetSubtype="0" fill="hold" nodeType="withEffect">
                                  <p:stCondLst>
                                    <p:cond delay="275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750"/>
                                        <p:tgtEl>
                                          <p:spTgt spid="15"/>
                                        </p:tgtEl>
                                      </p:cBhvr>
                                    </p:animEffect>
                                  </p:childTnLst>
                                </p:cTn>
                              </p:par>
                              <p:par>
                                <p:cTn id="67" presetID="64" presetClass="path" presetSubtype="0" decel="100000" fill="hold" nodeType="withEffect">
                                  <p:stCondLst>
                                    <p:cond delay="2750"/>
                                  </p:stCondLst>
                                  <p:childTnLst>
                                    <p:animMotion origin="layout" path="M -4.16667E-7 2.96296E-6 L 0.03008 -0.13519 " pathEditMode="relative" rAng="0" ptsTypes="AA">
                                      <p:cBhvr>
                                        <p:cTn id="68" dur="1500" spd="-100000" fill="hold"/>
                                        <p:tgtEl>
                                          <p:spTgt spid="15"/>
                                        </p:tgtEl>
                                        <p:attrNameLst>
                                          <p:attrName>ppt_x</p:attrName>
                                          <p:attrName>ppt_y</p:attrName>
                                        </p:attrNameLst>
                                      </p:cBhvr>
                                      <p:rCtr x="1497" y="-6759"/>
                                    </p:animMotion>
                                  </p:childTnLst>
                                </p:cTn>
                              </p:par>
                              <p:par>
                                <p:cTn id="69" presetID="10" presetClass="entr" presetSubtype="0" fill="hold" grpId="0" nodeType="withEffect">
                                  <p:stCondLst>
                                    <p:cond delay="300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750"/>
                                        <p:tgtEl>
                                          <p:spTgt spid="12"/>
                                        </p:tgtEl>
                                      </p:cBhvr>
                                    </p:animEffect>
                                  </p:childTnLst>
                                </p:cTn>
                              </p:par>
                              <p:par>
                                <p:cTn id="72" presetID="64" presetClass="path" presetSubtype="0" decel="100000" fill="hold" grpId="1" nodeType="withEffect">
                                  <p:stCondLst>
                                    <p:cond delay="3000"/>
                                  </p:stCondLst>
                                  <p:childTnLst>
                                    <p:animMotion origin="layout" path="M 2.08333E-7 2.59259E-6 L 0.0224 -0.10232 " pathEditMode="relative" rAng="0" ptsTypes="AA">
                                      <p:cBhvr>
                                        <p:cTn id="73" dur="1500" spd="-100000" fill="hold"/>
                                        <p:tgtEl>
                                          <p:spTgt spid="12"/>
                                        </p:tgtEl>
                                        <p:attrNameLst>
                                          <p:attrName>ppt_x</p:attrName>
                                          <p:attrName>ppt_y</p:attrName>
                                        </p:attrNameLst>
                                      </p:cBhvr>
                                      <p:rCtr x="1120" y="-5116"/>
                                    </p:animMotion>
                                  </p:childTnLst>
                                </p:cTn>
                              </p:par>
                              <p:par>
                                <p:cTn id="74" presetID="10" presetClass="entr" presetSubtype="0" fill="hold" nodeType="withEffect">
                                  <p:stCondLst>
                                    <p:cond delay="375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750"/>
                                        <p:tgtEl>
                                          <p:spTgt spid="26"/>
                                        </p:tgtEl>
                                      </p:cBhvr>
                                    </p:animEffect>
                                  </p:childTnLst>
                                </p:cTn>
                              </p:par>
                              <p:par>
                                <p:cTn id="77" presetID="22" presetClass="entr" presetSubtype="8" fill="hold" grpId="0" nodeType="withEffect">
                                  <p:stCondLst>
                                    <p:cond delay="75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6" grpId="0" bldLvl="0" animBg="1"/>
      <p:bldP spid="6" grpId="1" bldLvl="0" animBg="1"/>
      <p:bldP spid="7" grpId="0" bldLvl="0" animBg="1"/>
      <p:bldP spid="7" grpId="1" bldLvl="0" animBg="1"/>
      <p:bldP spid="12" grpId="0" bldLvl="0" animBg="1"/>
      <p:bldP spid="12" grpId="1" bldLvl="0" animBg="1"/>
      <p:bldP spid="3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7"/>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8"/>
          <a:srcRect/>
          <a:stretch>
            <a:fillRect/>
          </a:stretch>
        </p:blipFill>
        <p:spPr>
          <a:xfrm rot="1647316" flipH="1">
            <a:off x="-416098" y="-475671"/>
            <a:ext cx="2284308" cy="2580340"/>
          </a:xfrm>
          <a:prstGeom prst="rect">
            <a:avLst/>
          </a:prstGeom>
          <a:ln>
            <a:noFill/>
          </a:ln>
        </p:spPr>
      </p:pic>
      <p:sp>
        <p:nvSpPr>
          <p:cNvPr id="5" name="椭圆 4"/>
          <p:cNvSpPr/>
          <p:nvPr/>
        </p:nvSpPr>
        <p:spPr>
          <a:xfrm>
            <a:off x="6918265" y="3704031"/>
            <a:ext cx="981779" cy="981779"/>
          </a:xfrm>
          <a:prstGeom prst="ellipse">
            <a:avLst/>
          </a:prstGeom>
          <a:noFill/>
          <a:ln w="12700">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latin typeface="张海山锐线体简" panose="02000000000000000000" pitchFamily="2" charset="-122"/>
              <a:ea typeface="张海山锐线体简" panose="02000000000000000000" pitchFamily="2" charset="-122"/>
              <a:cs typeface="+mn-ea"/>
              <a:sym typeface="+mn-lt"/>
            </a:endParaRPr>
          </a:p>
        </p:txBody>
      </p:sp>
      <p:sp>
        <p:nvSpPr>
          <p:cNvPr id="6" name="椭圆 5"/>
          <p:cNvSpPr/>
          <p:nvPr/>
        </p:nvSpPr>
        <p:spPr>
          <a:xfrm>
            <a:off x="7806900" y="2977257"/>
            <a:ext cx="1278135" cy="1278135"/>
          </a:xfrm>
          <a:prstGeom prst="ellipse">
            <a:avLst/>
          </a:prstGeom>
          <a:noFill/>
          <a:ln w="12700">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latin typeface="张海山锐线体简" panose="02000000000000000000" pitchFamily="2" charset="-122"/>
              <a:ea typeface="张海山锐线体简" panose="02000000000000000000" pitchFamily="2" charset="-122"/>
              <a:cs typeface="+mn-ea"/>
              <a:sym typeface="+mn-lt"/>
            </a:endParaRPr>
          </a:p>
        </p:txBody>
      </p:sp>
      <p:sp>
        <p:nvSpPr>
          <p:cNvPr id="7" name="椭圆 6"/>
          <p:cNvSpPr/>
          <p:nvPr/>
        </p:nvSpPr>
        <p:spPr>
          <a:xfrm>
            <a:off x="4203483" y="3238191"/>
            <a:ext cx="816820" cy="816820"/>
          </a:xfrm>
          <a:prstGeom prst="ellipse">
            <a:avLst/>
          </a:prstGeom>
          <a:noFill/>
          <a:ln w="12700">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latin typeface="张海山锐线体简" panose="02000000000000000000" pitchFamily="2" charset="-122"/>
              <a:ea typeface="张海山锐线体简" panose="02000000000000000000" pitchFamily="2" charset="-122"/>
              <a:cs typeface="+mn-ea"/>
              <a:sym typeface="+mn-lt"/>
            </a:endParaRPr>
          </a:p>
        </p:txBody>
      </p:sp>
      <p:sp>
        <p:nvSpPr>
          <p:cNvPr id="8" name="椭圆 7"/>
          <p:cNvSpPr/>
          <p:nvPr/>
        </p:nvSpPr>
        <p:spPr>
          <a:xfrm>
            <a:off x="3169834" y="3336191"/>
            <a:ext cx="1006835" cy="1006835"/>
          </a:xfrm>
          <a:prstGeom prst="ellipse">
            <a:avLst/>
          </a:prstGeom>
          <a:noFill/>
          <a:ln w="12700">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latin typeface="张海山锐线体简" panose="02000000000000000000" pitchFamily="2" charset="-122"/>
              <a:ea typeface="张海山锐线体简" panose="02000000000000000000" pitchFamily="2" charset="-122"/>
              <a:cs typeface="+mn-ea"/>
              <a:sym typeface="+mn-lt"/>
            </a:endParaRPr>
          </a:p>
        </p:txBody>
      </p:sp>
      <p:sp>
        <p:nvSpPr>
          <p:cNvPr id="9" name="椭圆 8"/>
          <p:cNvSpPr/>
          <p:nvPr/>
        </p:nvSpPr>
        <p:spPr>
          <a:xfrm>
            <a:off x="4953258" y="3538664"/>
            <a:ext cx="1142087" cy="1142087"/>
          </a:xfrm>
          <a:prstGeom prst="ellipse">
            <a:avLst/>
          </a:prstGeom>
          <a:solidFill>
            <a:schemeClr val="tx1">
              <a:lumMod val="50000"/>
              <a:lumOff val="50000"/>
            </a:schemeClr>
          </a:soli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0" name="Freeform 28"/>
          <p:cNvSpPr>
            <a:spLocks noChangeArrowheads="1"/>
          </p:cNvSpPr>
          <p:nvPr/>
        </p:nvSpPr>
        <p:spPr bwMode="auto">
          <a:xfrm>
            <a:off x="5361881" y="4067721"/>
            <a:ext cx="422785" cy="353071"/>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p:spPr>
        <p:txBody>
          <a:bodyPr wrap="none" lIns="45712" tIns="22856" rIns="45712" bIns="22856" anchor="ctr"/>
          <a:lstStyle/>
          <a:p>
            <a:pPr defTabSz="609600">
              <a:defRPr/>
            </a:pPr>
            <a:endParaRPr lang="en-US" sz="1350" dirty="0">
              <a:solidFill>
                <a:srgbClr val="7F7F7F"/>
              </a:solidFill>
              <a:latin typeface="张海山锐线体简" panose="02000000000000000000" pitchFamily="2" charset="-122"/>
              <a:ea typeface="张海山锐线体简" panose="02000000000000000000" pitchFamily="2" charset="-122"/>
              <a:cs typeface="+mn-ea"/>
              <a:sym typeface="+mn-lt"/>
            </a:endParaRPr>
          </a:p>
        </p:txBody>
      </p:sp>
      <p:sp>
        <p:nvSpPr>
          <p:cNvPr id="11" name="椭圆 10"/>
          <p:cNvSpPr/>
          <p:nvPr/>
        </p:nvSpPr>
        <p:spPr>
          <a:xfrm>
            <a:off x="3291767" y="3458080"/>
            <a:ext cx="763056" cy="76305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2" name="Freeform 29"/>
          <p:cNvSpPr>
            <a:spLocks noChangeArrowheads="1"/>
          </p:cNvSpPr>
          <p:nvPr/>
        </p:nvSpPr>
        <p:spPr bwMode="auto">
          <a:xfrm>
            <a:off x="3544829" y="3794238"/>
            <a:ext cx="266700" cy="275431"/>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tx1">
              <a:lumMod val="50000"/>
              <a:lumOff val="50000"/>
            </a:schemeClr>
          </a:solidFill>
          <a:ln>
            <a:noFill/>
          </a:ln>
          <a:effectLst/>
        </p:spPr>
        <p:txBody>
          <a:bodyPr wrap="none" lIns="45712" tIns="22856" rIns="45712" bIns="22856" anchor="ctr"/>
          <a:lstStyle/>
          <a:p>
            <a:pPr defTabSz="609600">
              <a:defRPr/>
            </a:pPr>
            <a:endParaRPr lang="en-US" sz="1350" dirty="0">
              <a:solidFill>
                <a:srgbClr val="7F7F7F"/>
              </a:solidFill>
              <a:latin typeface="张海山锐线体简" panose="02000000000000000000" pitchFamily="2" charset="-122"/>
              <a:ea typeface="张海山锐线体简" panose="02000000000000000000" pitchFamily="2" charset="-122"/>
              <a:cs typeface="+mn-ea"/>
              <a:sym typeface="+mn-lt"/>
            </a:endParaRPr>
          </a:p>
        </p:txBody>
      </p:sp>
      <p:sp>
        <p:nvSpPr>
          <p:cNvPr id="13" name="椭圆 12"/>
          <p:cNvSpPr/>
          <p:nvPr/>
        </p:nvSpPr>
        <p:spPr>
          <a:xfrm>
            <a:off x="7961634" y="3131991"/>
            <a:ext cx="968668" cy="968668"/>
          </a:xfrm>
          <a:prstGeom prst="ellipse">
            <a:avLst/>
          </a:prstGeom>
          <a:solidFill>
            <a:schemeClr val="bg2">
              <a:lumMod val="50000"/>
            </a:schemeClr>
          </a:soli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4" name="Freeform 46"/>
          <p:cNvSpPr>
            <a:spLocks noChangeArrowheads="1"/>
          </p:cNvSpPr>
          <p:nvPr/>
        </p:nvSpPr>
        <p:spPr bwMode="auto">
          <a:xfrm>
            <a:off x="8300049" y="3560856"/>
            <a:ext cx="277019" cy="26431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p:spPr>
        <p:txBody>
          <a:bodyPr wrap="none" lIns="45712" tIns="22856" rIns="45712" bIns="22856" anchor="ctr"/>
          <a:lstStyle/>
          <a:p>
            <a:pPr defTabSz="609600">
              <a:defRPr/>
            </a:pPr>
            <a:endParaRPr lang="en-US" sz="1350" dirty="0">
              <a:solidFill>
                <a:srgbClr val="7F7F7F"/>
              </a:solidFill>
              <a:latin typeface="张海山锐线体简" panose="02000000000000000000" pitchFamily="2" charset="-122"/>
              <a:ea typeface="张海山锐线体简" panose="02000000000000000000" pitchFamily="2" charset="-122"/>
              <a:cs typeface="+mn-ea"/>
              <a:sym typeface="+mn-lt"/>
            </a:endParaRPr>
          </a:p>
        </p:txBody>
      </p:sp>
      <p:sp>
        <p:nvSpPr>
          <p:cNvPr id="15" name="椭圆 14"/>
          <p:cNvSpPr/>
          <p:nvPr/>
        </p:nvSpPr>
        <p:spPr>
          <a:xfrm>
            <a:off x="6167585" y="3331022"/>
            <a:ext cx="723989" cy="723989"/>
          </a:xfrm>
          <a:prstGeom prst="ellipse">
            <a:avLst/>
          </a:prstGeom>
          <a:solidFill>
            <a:schemeClr val="bg2">
              <a:lumMod val="75000"/>
            </a:schemeClr>
          </a:soli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6" name="Freeform 74"/>
          <p:cNvSpPr>
            <a:spLocks noChangeArrowheads="1"/>
          </p:cNvSpPr>
          <p:nvPr/>
        </p:nvSpPr>
        <p:spPr bwMode="auto">
          <a:xfrm>
            <a:off x="6388966" y="3648860"/>
            <a:ext cx="277019" cy="246063"/>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p:spPr>
        <p:txBody>
          <a:bodyPr wrap="none" lIns="45712" tIns="22856" rIns="45712" bIns="22856" anchor="ctr"/>
          <a:lstStyle/>
          <a:p>
            <a:pPr defTabSz="609600">
              <a:defRPr/>
            </a:pPr>
            <a:endParaRPr lang="en-US" sz="1350" dirty="0">
              <a:solidFill>
                <a:srgbClr val="7F7F7F"/>
              </a:solidFill>
              <a:latin typeface="张海山锐线体简" panose="02000000000000000000" pitchFamily="2" charset="-122"/>
              <a:ea typeface="张海山锐线体简" panose="02000000000000000000" pitchFamily="2" charset="-122"/>
              <a:cs typeface="+mn-ea"/>
              <a:sym typeface="+mn-lt"/>
            </a:endParaRPr>
          </a:p>
        </p:txBody>
      </p:sp>
      <p:sp>
        <p:nvSpPr>
          <p:cNvPr id="17" name="椭圆 16"/>
          <p:cNvSpPr/>
          <p:nvPr/>
        </p:nvSpPr>
        <p:spPr>
          <a:xfrm>
            <a:off x="4302370" y="3337078"/>
            <a:ext cx="619049" cy="619049"/>
          </a:xfrm>
          <a:prstGeom prst="ellipse">
            <a:avLst/>
          </a:prstGeom>
          <a:solidFill>
            <a:schemeClr val="bg2">
              <a:lumMod val="75000"/>
            </a:schemeClr>
          </a:soli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8" name="Freeform 116"/>
          <p:cNvSpPr>
            <a:spLocks noChangeArrowheads="1"/>
          </p:cNvSpPr>
          <p:nvPr/>
        </p:nvSpPr>
        <p:spPr bwMode="auto">
          <a:xfrm>
            <a:off x="4445021" y="3592423"/>
            <a:ext cx="266700" cy="275431"/>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p:spPr>
        <p:txBody>
          <a:bodyPr wrap="none" lIns="45712" tIns="22856" rIns="45712" bIns="22856" anchor="ctr"/>
          <a:lstStyle/>
          <a:p>
            <a:pPr defTabSz="609600">
              <a:defRPr/>
            </a:pPr>
            <a:endParaRPr lang="en-US" sz="1350" dirty="0">
              <a:solidFill>
                <a:srgbClr val="7F7F7F"/>
              </a:solidFill>
              <a:latin typeface="张海山锐线体简" panose="02000000000000000000" pitchFamily="2" charset="-122"/>
              <a:ea typeface="张海山锐线体简" panose="02000000000000000000" pitchFamily="2" charset="-122"/>
              <a:cs typeface="+mn-ea"/>
              <a:sym typeface="+mn-lt"/>
            </a:endParaRPr>
          </a:p>
        </p:txBody>
      </p:sp>
      <p:sp>
        <p:nvSpPr>
          <p:cNvPr id="19" name="椭圆 18"/>
          <p:cNvSpPr/>
          <p:nvPr/>
        </p:nvSpPr>
        <p:spPr>
          <a:xfrm>
            <a:off x="7027626" y="3813392"/>
            <a:ext cx="763056" cy="76305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0" name="PA_任意多边形 161"/>
          <p:cNvSpPr>
            <a:spLocks noChangeAspect="1" noChangeArrowheads="1"/>
          </p:cNvSpPr>
          <p:nvPr>
            <p:custDataLst>
              <p:tags r:id="rId2"/>
            </p:custDataLst>
          </p:nvPr>
        </p:nvSpPr>
        <p:spPr bwMode="auto">
          <a:xfrm>
            <a:off x="7277335" y="4137202"/>
            <a:ext cx="287339" cy="250031"/>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tx1">
              <a:lumMod val="50000"/>
              <a:lumOff val="50000"/>
            </a:schemeClr>
          </a:solidFill>
          <a:ln>
            <a:noFill/>
          </a:ln>
          <a:effectLst/>
        </p:spPr>
        <p:txBody>
          <a:bodyPr wrap="none" lIns="45712" tIns="22856" rIns="45712" bIns="22856" anchor="ctr"/>
          <a:lstStyle/>
          <a:p>
            <a:pPr defTabSz="609600">
              <a:defRPr/>
            </a:pPr>
            <a:endParaRPr lang="en-US" sz="1350" dirty="0">
              <a:solidFill>
                <a:srgbClr val="7F7F7F"/>
              </a:solidFill>
              <a:latin typeface="张海山锐线体简" panose="02000000000000000000" pitchFamily="2" charset="-122"/>
              <a:ea typeface="张海山锐线体简" panose="02000000000000000000" pitchFamily="2" charset="-122"/>
              <a:cs typeface="+mn-ea"/>
              <a:sym typeface="+mn-lt"/>
            </a:endParaRPr>
          </a:p>
        </p:txBody>
      </p:sp>
      <p:sp>
        <p:nvSpPr>
          <p:cNvPr id="21" name="弧形 20"/>
          <p:cNvSpPr/>
          <p:nvPr/>
        </p:nvSpPr>
        <p:spPr>
          <a:xfrm>
            <a:off x="3640927" y="2706152"/>
            <a:ext cx="1024769" cy="1024769"/>
          </a:xfrm>
          <a:prstGeom prst="arc">
            <a:avLst/>
          </a:prstGeom>
          <a:ln w="19050">
            <a:solidFill>
              <a:schemeClr val="bg1">
                <a:lumMod val="65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rgbClr val="000000"/>
              </a:solidFill>
              <a:latin typeface="张海山锐线体简" panose="02000000000000000000" pitchFamily="2" charset="-122"/>
              <a:ea typeface="张海山锐线体简" panose="02000000000000000000" pitchFamily="2" charset="-122"/>
              <a:cs typeface="+mn-ea"/>
              <a:sym typeface="+mn-lt"/>
            </a:endParaRPr>
          </a:p>
        </p:txBody>
      </p:sp>
      <p:sp>
        <p:nvSpPr>
          <p:cNvPr id="22" name="弧形 21"/>
          <p:cNvSpPr/>
          <p:nvPr/>
        </p:nvSpPr>
        <p:spPr>
          <a:xfrm>
            <a:off x="5910250" y="2578778"/>
            <a:ext cx="1024769" cy="1024769"/>
          </a:xfrm>
          <a:prstGeom prst="arc">
            <a:avLst>
              <a:gd name="adj1" fmla="val 20041812"/>
              <a:gd name="adj2" fmla="val 2504095"/>
            </a:avLst>
          </a:prstGeom>
          <a:ln w="19050">
            <a:solidFill>
              <a:schemeClr val="bg1">
                <a:lumMod val="65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rgbClr val="000000"/>
              </a:solidFill>
              <a:latin typeface="张海山锐线体简" panose="02000000000000000000" pitchFamily="2" charset="-122"/>
              <a:ea typeface="张海山锐线体简" panose="02000000000000000000" pitchFamily="2" charset="-122"/>
              <a:cs typeface="+mn-ea"/>
              <a:sym typeface="+mn-lt"/>
            </a:endParaRPr>
          </a:p>
        </p:txBody>
      </p:sp>
      <p:sp>
        <p:nvSpPr>
          <p:cNvPr id="23" name="弧形 22"/>
          <p:cNvSpPr/>
          <p:nvPr/>
        </p:nvSpPr>
        <p:spPr>
          <a:xfrm rot="3188251">
            <a:off x="8578766" y="2343083"/>
            <a:ext cx="1024769" cy="1024769"/>
          </a:xfrm>
          <a:prstGeom prst="arc">
            <a:avLst>
              <a:gd name="adj1" fmla="val 17864697"/>
              <a:gd name="adj2" fmla="val 2504095"/>
            </a:avLst>
          </a:prstGeom>
          <a:ln w="19050">
            <a:solidFill>
              <a:schemeClr val="bg1">
                <a:lumMod val="65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rgbClr val="000000"/>
              </a:solidFill>
              <a:latin typeface="张海山锐线体简" panose="02000000000000000000" pitchFamily="2" charset="-122"/>
              <a:ea typeface="张海山锐线体简" panose="02000000000000000000" pitchFamily="2" charset="-122"/>
              <a:cs typeface="+mn-ea"/>
              <a:sym typeface="+mn-lt"/>
            </a:endParaRPr>
          </a:p>
        </p:txBody>
      </p:sp>
      <p:sp>
        <p:nvSpPr>
          <p:cNvPr id="24" name="弧形 23"/>
          <p:cNvSpPr/>
          <p:nvPr/>
        </p:nvSpPr>
        <p:spPr>
          <a:xfrm>
            <a:off x="7498342" y="3923429"/>
            <a:ext cx="1097907" cy="1097907"/>
          </a:xfrm>
          <a:prstGeom prst="arc">
            <a:avLst>
              <a:gd name="adj1" fmla="val 5707843"/>
              <a:gd name="adj2" fmla="val 9447236"/>
            </a:avLst>
          </a:prstGeom>
          <a:ln w="19050">
            <a:solidFill>
              <a:schemeClr val="bg1">
                <a:lumMod val="65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rgbClr val="000000"/>
              </a:solidFill>
              <a:latin typeface="张海山锐线体简" panose="02000000000000000000" pitchFamily="2" charset="-122"/>
              <a:ea typeface="张海山锐线体简" panose="02000000000000000000" pitchFamily="2" charset="-122"/>
              <a:cs typeface="+mn-ea"/>
              <a:sym typeface="+mn-lt"/>
            </a:endParaRPr>
          </a:p>
        </p:txBody>
      </p:sp>
      <p:sp>
        <p:nvSpPr>
          <p:cNvPr id="25" name="弧形 24"/>
          <p:cNvSpPr/>
          <p:nvPr/>
        </p:nvSpPr>
        <p:spPr>
          <a:xfrm flipH="1">
            <a:off x="5181816" y="4230962"/>
            <a:ext cx="971104" cy="971104"/>
          </a:xfrm>
          <a:prstGeom prst="arc">
            <a:avLst>
              <a:gd name="adj1" fmla="val 8741149"/>
              <a:gd name="adj2" fmla="val 12933678"/>
            </a:avLst>
          </a:prstGeom>
          <a:ln w="19050">
            <a:solidFill>
              <a:schemeClr val="bg1">
                <a:lumMod val="65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rgbClr val="000000"/>
              </a:solidFill>
              <a:latin typeface="张海山锐线体简" panose="02000000000000000000" pitchFamily="2" charset="-122"/>
              <a:ea typeface="张海山锐线体简" panose="02000000000000000000" pitchFamily="2" charset="-122"/>
              <a:cs typeface="+mn-ea"/>
              <a:sym typeface="+mn-lt"/>
            </a:endParaRPr>
          </a:p>
        </p:txBody>
      </p:sp>
      <p:sp>
        <p:nvSpPr>
          <p:cNvPr id="26" name="弧形 25"/>
          <p:cNvSpPr/>
          <p:nvPr/>
        </p:nvSpPr>
        <p:spPr>
          <a:xfrm>
            <a:off x="2773414" y="3829807"/>
            <a:ext cx="1024769" cy="1024769"/>
          </a:xfrm>
          <a:prstGeom prst="arc">
            <a:avLst>
              <a:gd name="adj1" fmla="val 11179965"/>
              <a:gd name="adj2" fmla="val 15358415"/>
            </a:avLst>
          </a:prstGeom>
          <a:ln w="19050">
            <a:solidFill>
              <a:schemeClr val="bg1">
                <a:lumMod val="65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rgbClr val="000000"/>
              </a:solidFill>
              <a:latin typeface="张海山锐线体简" panose="02000000000000000000" pitchFamily="2" charset="-122"/>
              <a:ea typeface="张海山锐线体简" panose="02000000000000000000" pitchFamily="2" charset="-122"/>
              <a:cs typeface="+mn-ea"/>
              <a:sym typeface="+mn-lt"/>
            </a:endParaRPr>
          </a:p>
        </p:txBody>
      </p:sp>
      <p:sp>
        <p:nvSpPr>
          <p:cNvPr id="27" name="矩形 26"/>
          <p:cNvSpPr/>
          <p:nvPr/>
        </p:nvSpPr>
        <p:spPr>
          <a:xfrm>
            <a:off x="7567945" y="4748544"/>
            <a:ext cx="3541960"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添加您的标题</a:t>
            </a:r>
            <a:endParaRPr lang="en-US" altLang="zh-CN"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ctr">
              <a:lnSpc>
                <a:spcPct val="150000"/>
              </a:lnSpc>
            </a:pPr>
            <a:r>
              <a:rPr lang="en-US" altLang="zh-CN" sz="1050" dirty="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Please add your text content here, or copy your text, Please add your text content here, or copy your text, Please add your text content here</a:t>
            </a:r>
          </a:p>
        </p:txBody>
      </p:sp>
      <p:sp>
        <p:nvSpPr>
          <p:cNvPr id="28" name="矩形 27"/>
          <p:cNvSpPr/>
          <p:nvPr/>
        </p:nvSpPr>
        <p:spPr>
          <a:xfrm>
            <a:off x="1030464" y="4342708"/>
            <a:ext cx="3459536"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添加您的标题</a:t>
            </a:r>
            <a:endParaRPr lang="en-US" altLang="zh-CN"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ctr">
              <a:lnSpc>
                <a:spcPct val="150000"/>
              </a:lnSpc>
            </a:pPr>
            <a:r>
              <a:rPr lang="en-US" altLang="zh-CN" sz="1050" dirty="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Please add your text content here, or copy your text, Please add your text content here, or copy your text, Please add your text content here</a:t>
            </a:r>
          </a:p>
        </p:txBody>
      </p:sp>
      <p:sp>
        <p:nvSpPr>
          <p:cNvPr id="29" name="矩形 28"/>
          <p:cNvSpPr/>
          <p:nvPr/>
        </p:nvSpPr>
        <p:spPr>
          <a:xfrm>
            <a:off x="1036635" y="1656558"/>
            <a:ext cx="3202249" cy="1189365"/>
          </a:xfrm>
          <a:prstGeom prst="rect">
            <a:avLst/>
          </a:prstGeom>
        </p:spPr>
        <p:txBody>
          <a:bodyPr wrap="square">
            <a:spAutoFit/>
          </a:bodyPr>
          <a:lstStyle/>
          <a:p>
            <a:pPr algn="ctr">
              <a:lnSpc>
                <a:spcPct val="150000"/>
              </a:lnSpc>
            </a:pPr>
            <a:r>
              <a:rPr lang="zh-CN" altLang="en-US" sz="16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添加您的标题</a:t>
            </a:r>
            <a:endParaRPr lang="en-US" altLang="zh-CN" sz="16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ctr">
              <a:lnSpc>
                <a:spcPct val="150000"/>
              </a:lnSpc>
            </a:pPr>
            <a:r>
              <a:rPr lang="en-US" altLang="zh-CN" sz="105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Please add your text content here, or copy your text, Please add your text content here or copy your text, Please add your text</a:t>
            </a:r>
            <a:endParaRPr lang="en-US" altLang="zh-CN" sz="1050" dirty="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endParaRPr>
          </a:p>
        </p:txBody>
      </p:sp>
      <p:sp>
        <p:nvSpPr>
          <p:cNvPr id="30" name="矩形 29"/>
          <p:cNvSpPr/>
          <p:nvPr/>
        </p:nvSpPr>
        <p:spPr>
          <a:xfrm>
            <a:off x="4921418" y="1656558"/>
            <a:ext cx="3419957"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添加您的标题</a:t>
            </a:r>
            <a:endParaRPr lang="en-US" altLang="zh-CN"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ctr">
              <a:lnSpc>
                <a:spcPct val="150000"/>
              </a:lnSpc>
            </a:pPr>
            <a:r>
              <a:rPr lang="en-US" altLang="zh-CN" sz="1050" dirty="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Please add your text content here, or copy your text, Please add your text content here, or copy your text, Please add your text content here</a:t>
            </a:r>
          </a:p>
        </p:txBody>
      </p:sp>
      <p:sp>
        <p:nvSpPr>
          <p:cNvPr id="31" name="矩形 30"/>
          <p:cNvSpPr/>
          <p:nvPr/>
        </p:nvSpPr>
        <p:spPr>
          <a:xfrm>
            <a:off x="4604400" y="4991111"/>
            <a:ext cx="2787880" cy="946798"/>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a:t>
            </a:r>
            <a:r>
              <a:rPr lang="zh-CN" altLang="en-US" sz="16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的标题</a:t>
            </a:r>
            <a:endParaRPr lang="en-US" altLang="zh-CN" sz="16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ctr">
              <a:lnSpc>
                <a:spcPct val="150000"/>
              </a:lnSpc>
            </a:pPr>
            <a:r>
              <a:rPr lang="en-US" altLang="zh-CN" sz="105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Please add your text content here, copy your text, paste here</a:t>
            </a:r>
            <a:endParaRPr lang="en-US" altLang="zh-CN" sz="1050" dirty="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endParaRPr>
          </a:p>
        </p:txBody>
      </p:sp>
      <p:sp>
        <p:nvSpPr>
          <p:cNvPr id="32" name="PA_矩形 35"/>
          <p:cNvSpPr/>
          <p:nvPr>
            <p:custDataLst>
              <p:tags r:id="rId3"/>
            </p:custDataLst>
          </p:nvPr>
        </p:nvSpPr>
        <p:spPr>
          <a:xfrm>
            <a:off x="8621198" y="1656558"/>
            <a:ext cx="2332908" cy="946798"/>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a:t>
            </a:r>
            <a:r>
              <a:rPr lang="zh-CN" altLang="en-US" sz="16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的标题</a:t>
            </a:r>
            <a:endParaRPr lang="en-US" altLang="zh-CN" sz="16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a:p>
            <a:pPr algn="ctr">
              <a:lnSpc>
                <a:spcPct val="150000"/>
              </a:lnSpc>
            </a:pPr>
            <a:r>
              <a:rPr lang="en-US" altLang="zh-CN" sz="105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Please add your text content here, copy your text, paste here</a:t>
            </a:r>
            <a:endParaRPr lang="en-US" altLang="zh-CN" sz="1050" dirty="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endParaRPr>
          </a:p>
        </p:txBody>
      </p:sp>
      <p:grpSp>
        <p:nvGrpSpPr>
          <p:cNvPr id="33" name="组合 32"/>
          <p:cNvGrpSpPr/>
          <p:nvPr/>
        </p:nvGrpSpPr>
        <p:grpSpPr>
          <a:xfrm flipV="1">
            <a:off x="7490657" y="661657"/>
            <a:ext cx="4035087" cy="314400"/>
            <a:chOff x="3603008" y="-3031957"/>
            <a:chExt cx="17500740" cy="1394085"/>
          </a:xfrm>
        </p:grpSpPr>
        <p:grpSp>
          <p:nvGrpSpPr>
            <p:cNvPr id="34" name="组合 33"/>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38" name="直接连接符 37"/>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35" name="组合 34"/>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6" name="直接连接符 35"/>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40" name="PA_库_文本框 1"/>
          <p:cNvSpPr txBox="1"/>
          <p:nvPr>
            <p:custDataLst>
              <p:tags r:id="rId4"/>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 fill="hold"/>
                                        <p:tgtEl>
                                          <p:spTgt spid="11"/>
                                        </p:tgtEl>
                                        <p:attrNameLst>
                                          <p:attrName>ppt_w</p:attrName>
                                        </p:attrNameLst>
                                      </p:cBhvr>
                                      <p:tavLst>
                                        <p:tav tm="0">
                                          <p:val>
                                            <p:fltVal val="0"/>
                                          </p:val>
                                        </p:tav>
                                        <p:tav tm="100000">
                                          <p:val>
                                            <p:strVal val="#ppt_w"/>
                                          </p:val>
                                        </p:tav>
                                      </p:tavLst>
                                    </p:anim>
                                    <p:anim calcmode="lin" valueType="num">
                                      <p:cBhvr>
                                        <p:cTn id="8" dur="100" fill="hold"/>
                                        <p:tgtEl>
                                          <p:spTgt spid="11"/>
                                        </p:tgtEl>
                                        <p:attrNameLst>
                                          <p:attrName>ppt_h</p:attrName>
                                        </p:attrNameLst>
                                      </p:cBhvr>
                                      <p:tavLst>
                                        <p:tav tm="0">
                                          <p:val>
                                            <p:fltVal val="0"/>
                                          </p:val>
                                        </p:tav>
                                        <p:tav tm="100000">
                                          <p:val>
                                            <p:strVal val="#ppt_h"/>
                                          </p:val>
                                        </p:tav>
                                      </p:tavLst>
                                    </p:anim>
                                    <p:animEffect transition="in" filter="fade">
                                      <p:cBhvr>
                                        <p:cTn id="9" dur="100"/>
                                        <p:tgtEl>
                                          <p:spTgt spid="11"/>
                                        </p:tgtEl>
                                      </p:cBhvr>
                                    </p:animEffect>
                                  </p:childTnLst>
                                </p:cTn>
                              </p:par>
                              <p:par>
                                <p:cTn id="10" presetID="6" presetClass="emph" presetSubtype="0" fill="hold" grpId="1" nodeType="withEffect">
                                  <p:stCondLst>
                                    <p:cond delay="100"/>
                                  </p:stCondLst>
                                  <p:childTnLst>
                                    <p:animScale>
                                      <p:cBhvr>
                                        <p:cTn id="11" dur="100" fill="hold"/>
                                        <p:tgtEl>
                                          <p:spTgt spid="11"/>
                                        </p:tgtEl>
                                      </p:cBhvr>
                                      <p:by x="110000" y="110000"/>
                                    </p:animScale>
                                  </p:childTnLst>
                                </p:cTn>
                              </p:par>
                              <p:par>
                                <p:cTn id="12" presetID="6" presetClass="emph" presetSubtype="0" fill="hold" grpId="2" nodeType="withEffect">
                                  <p:stCondLst>
                                    <p:cond delay="200"/>
                                  </p:stCondLst>
                                  <p:childTnLst>
                                    <p:animScale>
                                      <p:cBhvr>
                                        <p:cTn id="13" dur="200" fill="hold"/>
                                        <p:tgtEl>
                                          <p:spTgt spid="11"/>
                                        </p:tgtEl>
                                      </p:cBhvr>
                                      <p:by x="90000" y="90000"/>
                                    </p:animScale>
                                  </p:childTnLst>
                                </p:cTn>
                              </p:par>
                              <p:par>
                                <p:cTn id="14" presetID="53" presetClass="entr" presetSubtype="16" fill="hold" grpId="0" nodeType="withEffect">
                                  <p:stCondLst>
                                    <p:cond delay="2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100" fill="hold"/>
                                        <p:tgtEl>
                                          <p:spTgt spid="17"/>
                                        </p:tgtEl>
                                        <p:attrNameLst>
                                          <p:attrName>ppt_w</p:attrName>
                                        </p:attrNameLst>
                                      </p:cBhvr>
                                      <p:tavLst>
                                        <p:tav tm="0">
                                          <p:val>
                                            <p:fltVal val="0"/>
                                          </p:val>
                                        </p:tav>
                                        <p:tav tm="100000">
                                          <p:val>
                                            <p:strVal val="#ppt_w"/>
                                          </p:val>
                                        </p:tav>
                                      </p:tavLst>
                                    </p:anim>
                                    <p:anim calcmode="lin" valueType="num">
                                      <p:cBhvr>
                                        <p:cTn id="17" dur="100" fill="hold"/>
                                        <p:tgtEl>
                                          <p:spTgt spid="17"/>
                                        </p:tgtEl>
                                        <p:attrNameLst>
                                          <p:attrName>ppt_h</p:attrName>
                                        </p:attrNameLst>
                                      </p:cBhvr>
                                      <p:tavLst>
                                        <p:tav tm="0">
                                          <p:val>
                                            <p:fltVal val="0"/>
                                          </p:val>
                                        </p:tav>
                                        <p:tav tm="100000">
                                          <p:val>
                                            <p:strVal val="#ppt_h"/>
                                          </p:val>
                                        </p:tav>
                                      </p:tavLst>
                                    </p:anim>
                                    <p:animEffect transition="in" filter="fade">
                                      <p:cBhvr>
                                        <p:cTn id="18" dur="100"/>
                                        <p:tgtEl>
                                          <p:spTgt spid="17"/>
                                        </p:tgtEl>
                                      </p:cBhvr>
                                    </p:animEffect>
                                  </p:childTnLst>
                                </p:cTn>
                              </p:par>
                              <p:par>
                                <p:cTn id="19" presetID="6" presetClass="emph" presetSubtype="0" fill="hold" grpId="1" nodeType="withEffect">
                                  <p:stCondLst>
                                    <p:cond delay="300"/>
                                  </p:stCondLst>
                                  <p:childTnLst>
                                    <p:animScale>
                                      <p:cBhvr>
                                        <p:cTn id="20" dur="100" fill="hold"/>
                                        <p:tgtEl>
                                          <p:spTgt spid="17"/>
                                        </p:tgtEl>
                                      </p:cBhvr>
                                      <p:by x="110000" y="110000"/>
                                    </p:animScale>
                                  </p:childTnLst>
                                </p:cTn>
                              </p:par>
                              <p:par>
                                <p:cTn id="21" presetID="6" presetClass="emph" presetSubtype="0" fill="hold" grpId="2" nodeType="withEffect">
                                  <p:stCondLst>
                                    <p:cond delay="400"/>
                                  </p:stCondLst>
                                  <p:childTnLst>
                                    <p:animScale>
                                      <p:cBhvr>
                                        <p:cTn id="22" dur="200" fill="hold"/>
                                        <p:tgtEl>
                                          <p:spTgt spid="17"/>
                                        </p:tgtEl>
                                      </p:cBhvr>
                                      <p:by x="90000" y="90000"/>
                                    </p:animScale>
                                  </p:childTnLst>
                                </p:cTn>
                              </p:par>
                              <p:par>
                                <p:cTn id="23" presetID="53" presetClass="entr" presetSubtype="16" fill="hold" grpId="0" nodeType="withEffect">
                                  <p:stCondLst>
                                    <p:cond delay="40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 fill="hold"/>
                                        <p:tgtEl>
                                          <p:spTgt spid="9"/>
                                        </p:tgtEl>
                                        <p:attrNameLst>
                                          <p:attrName>ppt_w</p:attrName>
                                        </p:attrNameLst>
                                      </p:cBhvr>
                                      <p:tavLst>
                                        <p:tav tm="0">
                                          <p:val>
                                            <p:fltVal val="0"/>
                                          </p:val>
                                        </p:tav>
                                        <p:tav tm="100000">
                                          <p:val>
                                            <p:strVal val="#ppt_w"/>
                                          </p:val>
                                        </p:tav>
                                      </p:tavLst>
                                    </p:anim>
                                    <p:anim calcmode="lin" valueType="num">
                                      <p:cBhvr>
                                        <p:cTn id="26" dur="100" fill="hold"/>
                                        <p:tgtEl>
                                          <p:spTgt spid="9"/>
                                        </p:tgtEl>
                                        <p:attrNameLst>
                                          <p:attrName>ppt_h</p:attrName>
                                        </p:attrNameLst>
                                      </p:cBhvr>
                                      <p:tavLst>
                                        <p:tav tm="0">
                                          <p:val>
                                            <p:fltVal val="0"/>
                                          </p:val>
                                        </p:tav>
                                        <p:tav tm="100000">
                                          <p:val>
                                            <p:strVal val="#ppt_h"/>
                                          </p:val>
                                        </p:tav>
                                      </p:tavLst>
                                    </p:anim>
                                    <p:animEffect transition="in" filter="fade">
                                      <p:cBhvr>
                                        <p:cTn id="27" dur="100"/>
                                        <p:tgtEl>
                                          <p:spTgt spid="9"/>
                                        </p:tgtEl>
                                      </p:cBhvr>
                                    </p:animEffect>
                                  </p:childTnLst>
                                </p:cTn>
                              </p:par>
                              <p:par>
                                <p:cTn id="28" presetID="6" presetClass="emph" presetSubtype="0" fill="hold" grpId="1" nodeType="withEffect">
                                  <p:stCondLst>
                                    <p:cond delay="500"/>
                                  </p:stCondLst>
                                  <p:childTnLst>
                                    <p:animScale>
                                      <p:cBhvr>
                                        <p:cTn id="29" dur="100" fill="hold"/>
                                        <p:tgtEl>
                                          <p:spTgt spid="9"/>
                                        </p:tgtEl>
                                      </p:cBhvr>
                                      <p:by x="110000" y="110000"/>
                                    </p:animScale>
                                  </p:childTnLst>
                                </p:cTn>
                              </p:par>
                              <p:par>
                                <p:cTn id="30" presetID="6" presetClass="emph" presetSubtype="0" fill="hold" grpId="2" nodeType="withEffect">
                                  <p:stCondLst>
                                    <p:cond delay="600"/>
                                  </p:stCondLst>
                                  <p:childTnLst>
                                    <p:animScale>
                                      <p:cBhvr>
                                        <p:cTn id="31" dur="200" fill="hold"/>
                                        <p:tgtEl>
                                          <p:spTgt spid="9"/>
                                        </p:tgtEl>
                                      </p:cBhvr>
                                      <p:by x="90000" y="90000"/>
                                    </p:animScale>
                                  </p:childTnLst>
                                </p:cTn>
                              </p:par>
                              <p:par>
                                <p:cTn id="32" presetID="53" presetClass="entr" presetSubtype="16" fill="hold" grpId="0" nodeType="withEffect">
                                  <p:stCondLst>
                                    <p:cond delay="6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100" fill="hold"/>
                                        <p:tgtEl>
                                          <p:spTgt spid="15"/>
                                        </p:tgtEl>
                                        <p:attrNameLst>
                                          <p:attrName>ppt_w</p:attrName>
                                        </p:attrNameLst>
                                      </p:cBhvr>
                                      <p:tavLst>
                                        <p:tav tm="0">
                                          <p:val>
                                            <p:fltVal val="0"/>
                                          </p:val>
                                        </p:tav>
                                        <p:tav tm="100000">
                                          <p:val>
                                            <p:strVal val="#ppt_w"/>
                                          </p:val>
                                        </p:tav>
                                      </p:tavLst>
                                    </p:anim>
                                    <p:anim calcmode="lin" valueType="num">
                                      <p:cBhvr>
                                        <p:cTn id="35" dur="100" fill="hold"/>
                                        <p:tgtEl>
                                          <p:spTgt spid="15"/>
                                        </p:tgtEl>
                                        <p:attrNameLst>
                                          <p:attrName>ppt_h</p:attrName>
                                        </p:attrNameLst>
                                      </p:cBhvr>
                                      <p:tavLst>
                                        <p:tav tm="0">
                                          <p:val>
                                            <p:fltVal val="0"/>
                                          </p:val>
                                        </p:tav>
                                        <p:tav tm="100000">
                                          <p:val>
                                            <p:strVal val="#ppt_h"/>
                                          </p:val>
                                        </p:tav>
                                      </p:tavLst>
                                    </p:anim>
                                    <p:animEffect transition="in" filter="fade">
                                      <p:cBhvr>
                                        <p:cTn id="36" dur="100"/>
                                        <p:tgtEl>
                                          <p:spTgt spid="15"/>
                                        </p:tgtEl>
                                      </p:cBhvr>
                                    </p:animEffect>
                                  </p:childTnLst>
                                </p:cTn>
                              </p:par>
                              <p:par>
                                <p:cTn id="37" presetID="6" presetClass="emph" presetSubtype="0" fill="hold" grpId="1" nodeType="withEffect">
                                  <p:stCondLst>
                                    <p:cond delay="700"/>
                                  </p:stCondLst>
                                  <p:childTnLst>
                                    <p:animScale>
                                      <p:cBhvr>
                                        <p:cTn id="38" dur="100" fill="hold"/>
                                        <p:tgtEl>
                                          <p:spTgt spid="15"/>
                                        </p:tgtEl>
                                      </p:cBhvr>
                                      <p:by x="110000" y="110000"/>
                                    </p:animScale>
                                  </p:childTnLst>
                                </p:cTn>
                              </p:par>
                              <p:par>
                                <p:cTn id="39" presetID="6" presetClass="emph" presetSubtype="0" fill="hold" grpId="2" nodeType="withEffect">
                                  <p:stCondLst>
                                    <p:cond delay="800"/>
                                  </p:stCondLst>
                                  <p:childTnLst>
                                    <p:animScale>
                                      <p:cBhvr>
                                        <p:cTn id="40" dur="200" fill="hold"/>
                                        <p:tgtEl>
                                          <p:spTgt spid="15"/>
                                        </p:tgtEl>
                                      </p:cBhvr>
                                      <p:by x="90000" y="90000"/>
                                    </p:animScale>
                                  </p:childTnLst>
                                </p:cTn>
                              </p:par>
                              <p:par>
                                <p:cTn id="41" presetID="53" presetClass="entr" presetSubtype="16" fill="hold" grpId="0" nodeType="withEffect">
                                  <p:stCondLst>
                                    <p:cond delay="8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 fill="hold"/>
                                        <p:tgtEl>
                                          <p:spTgt spid="19"/>
                                        </p:tgtEl>
                                        <p:attrNameLst>
                                          <p:attrName>ppt_w</p:attrName>
                                        </p:attrNameLst>
                                      </p:cBhvr>
                                      <p:tavLst>
                                        <p:tav tm="0">
                                          <p:val>
                                            <p:fltVal val="0"/>
                                          </p:val>
                                        </p:tav>
                                        <p:tav tm="100000">
                                          <p:val>
                                            <p:strVal val="#ppt_w"/>
                                          </p:val>
                                        </p:tav>
                                      </p:tavLst>
                                    </p:anim>
                                    <p:anim calcmode="lin" valueType="num">
                                      <p:cBhvr>
                                        <p:cTn id="44" dur="100" fill="hold"/>
                                        <p:tgtEl>
                                          <p:spTgt spid="19"/>
                                        </p:tgtEl>
                                        <p:attrNameLst>
                                          <p:attrName>ppt_h</p:attrName>
                                        </p:attrNameLst>
                                      </p:cBhvr>
                                      <p:tavLst>
                                        <p:tav tm="0">
                                          <p:val>
                                            <p:fltVal val="0"/>
                                          </p:val>
                                        </p:tav>
                                        <p:tav tm="100000">
                                          <p:val>
                                            <p:strVal val="#ppt_h"/>
                                          </p:val>
                                        </p:tav>
                                      </p:tavLst>
                                    </p:anim>
                                    <p:animEffect transition="in" filter="fade">
                                      <p:cBhvr>
                                        <p:cTn id="45" dur="100"/>
                                        <p:tgtEl>
                                          <p:spTgt spid="19"/>
                                        </p:tgtEl>
                                      </p:cBhvr>
                                    </p:animEffect>
                                  </p:childTnLst>
                                </p:cTn>
                              </p:par>
                              <p:par>
                                <p:cTn id="46" presetID="6" presetClass="emph" presetSubtype="0" fill="hold" grpId="1" nodeType="withEffect">
                                  <p:stCondLst>
                                    <p:cond delay="900"/>
                                  </p:stCondLst>
                                  <p:childTnLst>
                                    <p:animScale>
                                      <p:cBhvr>
                                        <p:cTn id="47" dur="100" fill="hold"/>
                                        <p:tgtEl>
                                          <p:spTgt spid="19"/>
                                        </p:tgtEl>
                                      </p:cBhvr>
                                      <p:by x="110000" y="110000"/>
                                    </p:animScale>
                                  </p:childTnLst>
                                </p:cTn>
                              </p:par>
                              <p:par>
                                <p:cTn id="48" presetID="6" presetClass="emph" presetSubtype="0" fill="hold" grpId="2" nodeType="withEffect">
                                  <p:stCondLst>
                                    <p:cond delay="1000"/>
                                  </p:stCondLst>
                                  <p:childTnLst>
                                    <p:animScale>
                                      <p:cBhvr>
                                        <p:cTn id="49" dur="200" fill="hold"/>
                                        <p:tgtEl>
                                          <p:spTgt spid="19"/>
                                        </p:tgtEl>
                                      </p:cBhvr>
                                      <p:by x="90000" y="90000"/>
                                    </p:animScale>
                                  </p:childTnLst>
                                </p:cTn>
                              </p:par>
                              <p:par>
                                <p:cTn id="50" presetID="53" presetClass="entr" presetSubtype="16" fill="hold" grpId="0" nodeType="withEffect">
                                  <p:stCondLst>
                                    <p:cond delay="10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 fill="hold"/>
                                        <p:tgtEl>
                                          <p:spTgt spid="13"/>
                                        </p:tgtEl>
                                        <p:attrNameLst>
                                          <p:attrName>ppt_w</p:attrName>
                                        </p:attrNameLst>
                                      </p:cBhvr>
                                      <p:tavLst>
                                        <p:tav tm="0">
                                          <p:val>
                                            <p:fltVal val="0"/>
                                          </p:val>
                                        </p:tav>
                                        <p:tav tm="100000">
                                          <p:val>
                                            <p:strVal val="#ppt_w"/>
                                          </p:val>
                                        </p:tav>
                                      </p:tavLst>
                                    </p:anim>
                                    <p:anim calcmode="lin" valueType="num">
                                      <p:cBhvr>
                                        <p:cTn id="53" dur="100" fill="hold"/>
                                        <p:tgtEl>
                                          <p:spTgt spid="13"/>
                                        </p:tgtEl>
                                        <p:attrNameLst>
                                          <p:attrName>ppt_h</p:attrName>
                                        </p:attrNameLst>
                                      </p:cBhvr>
                                      <p:tavLst>
                                        <p:tav tm="0">
                                          <p:val>
                                            <p:fltVal val="0"/>
                                          </p:val>
                                        </p:tav>
                                        <p:tav tm="100000">
                                          <p:val>
                                            <p:strVal val="#ppt_h"/>
                                          </p:val>
                                        </p:tav>
                                      </p:tavLst>
                                    </p:anim>
                                    <p:animEffect transition="in" filter="fade">
                                      <p:cBhvr>
                                        <p:cTn id="54" dur="100"/>
                                        <p:tgtEl>
                                          <p:spTgt spid="13"/>
                                        </p:tgtEl>
                                      </p:cBhvr>
                                    </p:animEffect>
                                  </p:childTnLst>
                                </p:cTn>
                              </p:par>
                              <p:par>
                                <p:cTn id="55" presetID="6" presetClass="emph" presetSubtype="0" fill="hold" grpId="1" nodeType="withEffect">
                                  <p:stCondLst>
                                    <p:cond delay="1100"/>
                                  </p:stCondLst>
                                  <p:childTnLst>
                                    <p:animScale>
                                      <p:cBhvr>
                                        <p:cTn id="56" dur="100" fill="hold"/>
                                        <p:tgtEl>
                                          <p:spTgt spid="13"/>
                                        </p:tgtEl>
                                      </p:cBhvr>
                                      <p:by x="110000" y="110000"/>
                                    </p:animScale>
                                  </p:childTnLst>
                                </p:cTn>
                              </p:par>
                              <p:par>
                                <p:cTn id="57" presetID="6" presetClass="emph" presetSubtype="0" fill="hold" grpId="2" nodeType="withEffect">
                                  <p:stCondLst>
                                    <p:cond delay="1200"/>
                                  </p:stCondLst>
                                  <p:childTnLst>
                                    <p:animScale>
                                      <p:cBhvr>
                                        <p:cTn id="58" dur="200" fill="hold"/>
                                        <p:tgtEl>
                                          <p:spTgt spid="13"/>
                                        </p:tgtEl>
                                      </p:cBhvr>
                                      <p:by x="90000" y="90000"/>
                                    </p:animScale>
                                  </p:childTnLst>
                                </p:cTn>
                              </p:par>
                              <p:par>
                                <p:cTn id="59" presetID="6" presetClass="emph" presetSubtype="0" fill="hold" grpId="3" nodeType="withEffect">
                                  <p:stCondLst>
                                    <p:cond delay="1400"/>
                                  </p:stCondLst>
                                  <p:childTnLst>
                                    <p:animScale>
                                      <p:cBhvr>
                                        <p:cTn id="60" dur="100" fill="hold"/>
                                        <p:tgtEl>
                                          <p:spTgt spid="13"/>
                                        </p:tgtEl>
                                      </p:cBhvr>
                                      <p:by x="105000" y="105000"/>
                                    </p:animScale>
                                  </p:childTnLst>
                                </p:cTn>
                              </p:par>
                              <p:par>
                                <p:cTn id="61" presetID="6" presetClass="emph" presetSubtype="0" fill="hold" grpId="4" nodeType="withEffect">
                                  <p:stCondLst>
                                    <p:cond delay="1500"/>
                                  </p:stCondLst>
                                  <p:childTnLst>
                                    <p:animScale>
                                      <p:cBhvr>
                                        <p:cTn id="62" dur="200" fill="hold"/>
                                        <p:tgtEl>
                                          <p:spTgt spid="13"/>
                                        </p:tgtEl>
                                      </p:cBhvr>
                                      <p:by x="95000" y="95000"/>
                                    </p:animScale>
                                  </p:childTnLst>
                                </p:cTn>
                              </p:par>
                              <p:par>
                                <p:cTn id="63" presetID="6" presetClass="emph" presetSubtype="0" fill="hold" grpId="3" nodeType="withEffect">
                                  <p:stCondLst>
                                    <p:cond delay="1200"/>
                                  </p:stCondLst>
                                  <p:childTnLst>
                                    <p:animScale>
                                      <p:cBhvr>
                                        <p:cTn id="64" dur="100" fill="hold"/>
                                        <p:tgtEl>
                                          <p:spTgt spid="19"/>
                                        </p:tgtEl>
                                      </p:cBhvr>
                                      <p:by x="105000" y="105000"/>
                                    </p:animScale>
                                  </p:childTnLst>
                                </p:cTn>
                              </p:par>
                              <p:par>
                                <p:cTn id="65" presetID="6" presetClass="emph" presetSubtype="0" fill="hold" grpId="4" nodeType="withEffect">
                                  <p:stCondLst>
                                    <p:cond delay="1300"/>
                                  </p:stCondLst>
                                  <p:childTnLst>
                                    <p:animScale>
                                      <p:cBhvr>
                                        <p:cTn id="66" dur="200" fill="hold"/>
                                        <p:tgtEl>
                                          <p:spTgt spid="19"/>
                                        </p:tgtEl>
                                      </p:cBhvr>
                                      <p:by x="95000" y="95000"/>
                                    </p:animScale>
                                  </p:childTnLst>
                                </p:cTn>
                              </p:par>
                              <p:par>
                                <p:cTn id="67" presetID="6" presetClass="emph" presetSubtype="0" fill="hold" grpId="3" nodeType="withEffect">
                                  <p:stCondLst>
                                    <p:cond delay="1000"/>
                                  </p:stCondLst>
                                  <p:childTnLst>
                                    <p:animScale>
                                      <p:cBhvr>
                                        <p:cTn id="68" dur="100" fill="hold"/>
                                        <p:tgtEl>
                                          <p:spTgt spid="15"/>
                                        </p:tgtEl>
                                      </p:cBhvr>
                                      <p:by x="105000" y="105000"/>
                                    </p:animScale>
                                  </p:childTnLst>
                                </p:cTn>
                              </p:par>
                              <p:par>
                                <p:cTn id="69" presetID="6" presetClass="emph" presetSubtype="0" fill="hold" grpId="4" nodeType="withEffect">
                                  <p:stCondLst>
                                    <p:cond delay="1100"/>
                                  </p:stCondLst>
                                  <p:childTnLst>
                                    <p:animScale>
                                      <p:cBhvr>
                                        <p:cTn id="70" dur="200" fill="hold"/>
                                        <p:tgtEl>
                                          <p:spTgt spid="15"/>
                                        </p:tgtEl>
                                      </p:cBhvr>
                                      <p:by x="95000" y="95000"/>
                                    </p:animScale>
                                  </p:childTnLst>
                                </p:cTn>
                              </p:par>
                              <p:par>
                                <p:cTn id="71" presetID="6" presetClass="emph" presetSubtype="0" fill="hold" grpId="3" nodeType="withEffect">
                                  <p:stCondLst>
                                    <p:cond delay="800"/>
                                  </p:stCondLst>
                                  <p:childTnLst>
                                    <p:animScale>
                                      <p:cBhvr>
                                        <p:cTn id="72" dur="100" fill="hold"/>
                                        <p:tgtEl>
                                          <p:spTgt spid="9"/>
                                        </p:tgtEl>
                                      </p:cBhvr>
                                      <p:by x="105000" y="105000"/>
                                    </p:animScale>
                                  </p:childTnLst>
                                </p:cTn>
                              </p:par>
                              <p:par>
                                <p:cTn id="73" presetID="6" presetClass="emph" presetSubtype="0" fill="hold" grpId="4" nodeType="withEffect">
                                  <p:stCondLst>
                                    <p:cond delay="900"/>
                                  </p:stCondLst>
                                  <p:childTnLst>
                                    <p:animScale>
                                      <p:cBhvr>
                                        <p:cTn id="74" dur="200" fill="hold"/>
                                        <p:tgtEl>
                                          <p:spTgt spid="9"/>
                                        </p:tgtEl>
                                      </p:cBhvr>
                                      <p:by x="95000" y="95000"/>
                                    </p:animScale>
                                  </p:childTnLst>
                                </p:cTn>
                              </p:par>
                              <p:par>
                                <p:cTn id="75" presetID="6" presetClass="emph" presetSubtype="0" fill="hold" grpId="3" nodeType="withEffect">
                                  <p:stCondLst>
                                    <p:cond delay="600"/>
                                  </p:stCondLst>
                                  <p:childTnLst>
                                    <p:animScale>
                                      <p:cBhvr>
                                        <p:cTn id="76" dur="100" fill="hold"/>
                                        <p:tgtEl>
                                          <p:spTgt spid="17"/>
                                        </p:tgtEl>
                                      </p:cBhvr>
                                      <p:by x="105000" y="105000"/>
                                    </p:animScale>
                                  </p:childTnLst>
                                </p:cTn>
                              </p:par>
                              <p:par>
                                <p:cTn id="77" presetID="6" presetClass="emph" presetSubtype="0" fill="hold" grpId="4" nodeType="withEffect">
                                  <p:stCondLst>
                                    <p:cond delay="700"/>
                                  </p:stCondLst>
                                  <p:childTnLst>
                                    <p:animScale>
                                      <p:cBhvr>
                                        <p:cTn id="78" dur="200" fill="hold"/>
                                        <p:tgtEl>
                                          <p:spTgt spid="17"/>
                                        </p:tgtEl>
                                      </p:cBhvr>
                                      <p:by x="95000" y="95000"/>
                                    </p:animScale>
                                  </p:childTnLst>
                                </p:cTn>
                              </p:par>
                              <p:par>
                                <p:cTn id="79" presetID="6" presetClass="emph" presetSubtype="0" fill="hold" grpId="3" nodeType="withEffect">
                                  <p:stCondLst>
                                    <p:cond delay="400"/>
                                  </p:stCondLst>
                                  <p:childTnLst>
                                    <p:animScale>
                                      <p:cBhvr>
                                        <p:cTn id="80" dur="100" fill="hold"/>
                                        <p:tgtEl>
                                          <p:spTgt spid="11"/>
                                        </p:tgtEl>
                                      </p:cBhvr>
                                      <p:by x="105000" y="105000"/>
                                    </p:animScale>
                                  </p:childTnLst>
                                </p:cTn>
                              </p:par>
                              <p:par>
                                <p:cTn id="81" presetID="6" presetClass="emph" presetSubtype="0" fill="hold" grpId="4" nodeType="withEffect">
                                  <p:stCondLst>
                                    <p:cond delay="500"/>
                                  </p:stCondLst>
                                  <p:childTnLst>
                                    <p:animScale>
                                      <p:cBhvr>
                                        <p:cTn id="82" dur="200" fill="hold"/>
                                        <p:tgtEl>
                                          <p:spTgt spid="11"/>
                                        </p:tgtEl>
                                      </p:cBhvr>
                                      <p:by x="95000" y="95000"/>
                                    </p:animScale>
                                  </p:childTnLst>
                                </p:cTn>
                              </p:par>
                              <p:par>
                                <p:cTn id="83" presetID="10" presetClass="entr" presetSubtype="0"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fade">
                                      <p:cBhvr>
                                        <p:cTn id="85" dur="500"/>
                                        <p:tgtEl>
                                          <p:spTgt spid="12"/>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8"/>
                                        </p:tgtEl>
                                        <p:attrNameLst>
                                          <p:attrName>style.visibility</p:attrName>
                                        </p:attrNameLst>
                                      </p:cBhvr>
                                      <p:to>
                                        <p:strVal val="visible"/>
                                      </p:to>
                                    </p:set>
                                    <p:animEffect transition="in" filter="wheel(1)">
                                      <p:cBhvr>
                                        <p:cTn id="88" dur="750"/>
                                        <p:tgtEl>
                                          <p:spTgt spid="8"/>
                                        </p:tgtEl>
                                      </p:cBhvr>
                                    </p:animEffect>
                                  </p:childTnLst>
                                </p:cTn>
                              </p:par>
                              <p:par>
                                <p:cTn id="89" presetID="10" presetClass="entr" presetSubtype="0" fill="hold" grpId="0" nodeType="withEffect">
                                  <p:stCondLst>
                                    <p:cond delay="20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500"/>
                                        <p:tgtEl>
                                          <p:spTgt spid="18"/>
                                        </p:tgtEl>
                                      </p:cBhvr>
                                    </p:animEffect>
                                  </p:childTnLst>
                                </p:cTn>
                              </p:par>
                              <p:par>
                                <p:cTn id="92" presetID="21" presetClass="entr" presetSubtype="1" fill="hold" grpId="0" nodeType="withEffect">
                                  <p:stCondLst>
                                    <p:cond delay="200"/>
                                  </p:stCondLst>
                                  <p:childTnLst>
                                    <p:set>
                                      <p:cBhvr>
                                        <p:cTn id="93" dur="1" fill="hold">
                                          <p:stCondLst>
                                            <p:cond delay="0"/>
                                          </p:stCondLst>
                                        </p:cTn>
                                        <p:tgtEl>
                                          <p:spTgt spid="7"/>
                                        </p:tgtEl>
                                        <p:attrNameLst>
                                          <p:attrName>style.visibility</p:attrName>
                                        </p:attrNameLst>
                                      </p:cBhvr>
                                      <p:to>
                                        <p:strVal val="visible"/>
                                      </p:to>
                                    </p:set>
                                    <p:animEffect transition="in" filter="wheel(1)">
                                      <p:cBhvr>
                                        <p:cTn id="94" dur="750"/>
                                        <p:tgtEl>
                                          <p:spTgt spid="7"/>
                                        </p:tgtEl>
                                      </p:cBhvr>
                                    </p:animEffect>
                                  </p:childTnLst>
                                </p:cTn>
                              </p:par>
                              <p:par>
                                <p:cTn id="95" presetID="10" presetClass="entr" presetSubtype="0" fill="hold" grpId="0" nodeType="withEffect">
                                  <p:stCondLst>
                                    <p:cond delay="40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childTnLst>
                                </p:cTn>
                              </p:par>
                              <p:par>
                                <p:cTn id="98" presetID="10" presetClass="entr" presetSubtype="0" fill="hold" grpId="0" nodeType="withEffect">
                                  <p:stCondLst>
                                    <p:cond delay="600"/>
                                  </p:stCondLst>
                                  <p:childTnLst>
                                    <p:set>
                                      <p:cBhvr>
                                        <p:cTn id="99" dur="1" fill="hold">
                                          <p:stCondLst>
                                            <p:cond delay="0"/>
                                          </p:stCondLst>
                                        </p:cTn>
                                        <p:tgtEl>
                                          <p:spTgt spid="16"/>
                                        </p:tgtEl>
                                        <p:attrNameLst>
                                          <p:attrName>style.visibility</p:attrName>
                                        </p:attrNameLst>
                                      </p:cBhvr>
                                      <p:to>
                                        <p:strVal val="visible"/>
                                      </p:to>
                                    </p:set>
                                    <p:animEffect transition="in" filter="fade">
                                      <p:cBhvr>
                                        <p:cTn id="100" dur="500"/>
                                        <p:tgtEl>
                                          <p:spTgt spid="16"/>
                                        </p:tgtEl>
                                      </p:cBhvr>
                                    </p:animEffect>
                                  </p:childTnLst>
                                </p:cTn>
                              </p:par>
                              <p:par>
                                <p:cTn id="101" presetID="10" presetClass="entr" presetSubtype="0" fill="hold" grpId="0" nodeType="withEffect">
                                  <p:stCondLst>
                                    <p:cond delay="800"/>
                                  </p:stCondLst>
                                  <p:childTnLst>
                                    <p:set>
                                      <p:cBhvr>
                                        <p:cTn id="102" dur="1" fill="hold">
                                          <p:stCondLst>
                                            <p:cond delay="0"/>
                                          </p:stCondLst>
                                        </p:cTn>
                                        <p:tgtEl>
                                          <p:spTgt spid="20"/>
                                        </p:tgtEl>
                                        <p:attrNameLst>
                                          <p:attrName>style.visibility</p:attrName>
                                        </p:attrNameLst>
                                      </p:cBhvr>
                                      <p:to>
                                        <p:strVal val="visible"/>
                                      </p:to>
                                    </p:set>
                                    <p:animEffect transition="in" filter="fade">
                                      <p:cBhvr>
                                        <p:cTn id="103" dur="500"/>
                                        <p:tgtEl>
                                          <p:spTgt spid="20"/>
                                        </p:tgtEl>
                                      </p:cBhvr>
                                    </p:animEffect>
                                  </p:childTnLst>
                                </p:cTn>
                              </p:par>
                              <p:par>
                                <p:cTn id="104" presetID="21" presetClass="entr" presetSubtype="1" fill="hold" grpId="0" nodeType="withEffect">
                                  <p:stCondLst>
                                    <p:cond delay="800"/>
                                  </p:stCondLst>
                                  <p:childTnLst>
                                    <p:set>
                                      <p:cBhvr>
                                        <p:cTn id="105" dur="1" fill="hold">
                                          <p:stCondLst>
                                            <p:cond delay="0"/>
                                          </p:stCondLst>
                                        </p:cTn>
                                        <p:tgtEl>
                                          <p:spTgt spid="5"/>
                                        </p:tgtEl>
                                        <p:attrNameLst>
                                          <p:attrName>style.visibility</p:attrName>
                                        </p:attrNameLst>
                                      </p:cBhvr>
                                      <p:to>
                                        <p:strVal val="visible"/>
                                      </p:to>
                                    </p:set>
                                    <p:animEffect transition="in" filter="wheel(1)">
                                      <p:cBhvr>
                                        <p:cTn id="106" dur="750"/>
                                        <p:tgtEl>
                                          <p:spTgt spid="5"/>
                                        </p:tgtEl>
                                      </p:cBhvr>
                                    </p:animEffect>
                                  </p:childTnLst>
                                </p:cTn>
                              </p:par>
                              <p:par>
                                <p:cTn id="107" presetID="10" presetClass="entr" presetSubtype="0" fill="hold" grpId="0" nodeType="withEffect">
                                  <p:stCondLst>
                                    <p:cond delay="100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par>
                                <p:cTn id="110" presetID="21" presetClass="entr" presetSubtype="1" fill="hold" grpId="0" nodeType="withEffect">
                                  <p:stCondLst>
                                    <p:cond delay="1000"/>
                                  </p:stCondLst>
                                  <p:childTnLst>
                                    <p:set>
                                      <p:cBhvr>
                                        <p:cTn id="111" dur="1" fill="hold">
                                          <p:stCondLst>
                                            <p:cond delay="0"/>
                                          </p:stCondLst>
                                        </p:cTn>
                                        <p:tgtEl>
                                          <p:spTgt spid="6"/>
                                        </p:tgtEl>
                                        <p:attrNameLst>
                                          <p:attrName>style.visibility</p:attrName>
                                        </p:attrNameLst>
                                      </p:cBhvr>
                                      <p:to>
                                        <p:strVal val="visible"/>
                                      </p:to>
                                    </p:set>
                                    <p:animEffect transition="in" filter="wheel(1)">
                                      <p:cBhvr>
                                        <p:cTn id="112" dur="750"/>
                                        <p:tgtEl>
                                          <p:spTgt spid="6"/>
                                        </p:tgtEl>
                                      </p:cBhvr>
                                    </p:animEffect>
                                  </p:childTnLst>
                                </p:cTn>
                              </p:par>
                            </p:childTnLst>
                          </p:cTn>
                        </p:par>
                        <p:par>
                          <p:cTn id="113" fill="hold">
                            <p:stCondLst>
                              <p:cond delay="500"/>
                            </p:stCondLst>
                            <p:childTnLst>
                              <p:par>
                                <p:cTn id="114" presetID="22" presetClass="entr" presetSubtype="2" fill="hold" grpId="0" nodeType="after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wipe(right)">
                                      <p:cBhvr>
                                        <p:cTn id="116" dur="500"/>
                                        <p:tgtEl>
                                          <p:spTgt spid="2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fade">
                                      <p:cBhvr>
                                        <p:cTn id="119" dur="750"/>
                                        <p:tgtEl>
                                          <p:spTgt spid="28"/>
                                        </p:tgtEl>
                                      </p:cBhvr>
                                    </p:animEffect>
                                  </p:childTnLst>
                                </p:cTn>
                              </p:par>
                              <p:par>
                                <p:cTn id="120" presetID="35" presetClass="path" presetSubtype="0" decel="100000" fill="hold" grpId="1" nodeType="withEffect">
                                  <p:stCondLst>
                                    <p:cond delay="0"/>
                                  </p:stCondLst>
                                  <p:childTnLst>
                                    <p:animMotion origin="layout" path="M -2.08333E-6 2.59259E-6 L -0.05482 2.59259E-6 " pathEditMode="relative" rAng="0" ptsTypes="AA">
                                      <p:cBhvr>
                                        <p:cTn id="121" dur="1250" spd="-100000" fill="hold"/>
                                        <p:tgtEl>
                                          <p:spTgt spid="28"/>
                                        </p:tgtEl>
                                        <p:attrNameLst>
                                          <p:attrName>ppt_x</p:attrName>
                                          <p:attrName>ppt_y</p:attrName>
                                        </p:attrNameLst>
                                      </p:cBhvr>
                                      <p:rCtr x="-2747" y="0"/>
                                    </p:animMotion>
                                  </p:childTnLst>
                                </p:cTn>
                              </p:par>
                              <p:par>
                                <p:cTn id="122" presetID="22" presetClass="entr" presetSubtype="2" fill="hold" grpId="0" nodeType="withEffect">
                                  <p:stCondLst>
                                    <p:cond delay="250"/>
                                  </p:stCondLst>
                                  <p:childTnLst>
                                    <p:set>
                                      <p:cBhvr>
                                        <p:cTn id="123" dur="1" fill="hold">
                                          <p:stCondLst>
                                            <p:cond delay="0"/>
                                          </p:stCondLst>
                                        </p:cTn>
                                        <p:tgtEl>
                                          <p:spTgt spid="21"/>
                                        </p:tgtEl>
                                        <p:attrNameLst>
                                          <p:attrName>style.visibility</p:attrName>
                                        </p:attrNameLst>
                                      </p:cBhvr>
                                      <p:to>
                                        <p:strVal val="visible"/>
                                      </p:to>
                                    </p:set>
                                    <p:animEffect transition="in" filter="wipe(right)">
                                      <p:cBhvr>
                                        <p:cTn id="124" dur="500"/>
                                        <p:tgtEl>
                                          <p:spTgt spid="21"/>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750"/>
                                        <p:tgtEl>
                                          <p:spTgt spid="29"/>
                                        </p:tgtEl>
                                      </p:cBhvr>
                                    </p:animEffect>
                                  </p:childTnLst>
                                </p:cTn>
                              </p:par>
                              <p:par>
                                <p:cTn id="128" presetID="35" presetClass="path" presetSubtype="0" decel="100000" fill="hold" grpId="1" nodeType="withEffect">
                                  <p:stCondLst>
                                    <p:cond delay="250"/>
                                  </p:stCondLst>
                                  <p:childTnLst>
                                    <p:animMotion origin="layout" path="M 3.95833E-6 -7.40741E-7 L -0.05183 -7.40741E-7 " pathEditMode="relative" rAng="0" ptsTypes="AA">
                                      <p:cBhvr>
                                        <p:cTn id="129" dur="1250" spd="-100000" fill="hold"/>
                                        <p:tgtEl>
                                          <p:spTgt spid="29"/>
                                        </p:tgtEl>
                                        <p:attrNameLst>
                                          <p:attrName>ppt_x</p:attrName>
                                          <p:attrName>ppt_y</p:attrName>
                                        </p:attrNameLst>
                                      </p:cBhvr>
                                      <p:rCtr x="-2591" y="0"/>
                                    </p:animMotion>
                                  </p:childTnLst>
                                </p:cTn>
                              </p:par>
                              <p:par>
                                <p:cTn id="130" presetID="22" presetClass="entr" presetSubtype="1" fill="hold" grpId="0" nodeType="withEffect">
                                  <p:stCondLst>
                                    <p:cond delay="500"/>
                                  </p:stCondLst>
                                  <p:childTnLst>
                                    <p:set>
                                      <p:cBhvr>
                                        <p:cTn id="131" dur="1" fill="hold">
                                          <p:stCondLst>
                                            <p:cond delay="0"/>
                                          </p:stCondLst>
                                        </p:cTn>
                                        <p:tgtEl>
                                          <p:spTgt spid="25"/>
                                        </p:tgtEl>
                                        <p:attrNameLst>
                                          <p:attrName>style.visibility</p:attrName>
                                        </p:attrNameLst>
                                      </p:cBhvr>
                                      <p:to>
                                        <p:strVal val="visible"/>
                                      </p:to>
                                    </p:set>
                                    <p:animEffect transition="in" filter="wipe(up)">
                                      <p:cBhvr>
                                        <p:cTn id="132" dur="500"/>
                                        <p:tgtEl>
                                          <p:spTgt spid="25"/>
                                        </p:tgtEl>
                                      </p:cBhvr>
                                    </p:animEffect>
                                  </p:childTnLst>
                                </p:cTn>
                              </p:par>
                              <p:par>
                                <p:cTn id="133" presetID="10" presetClass="entr" presetSubtype="0" fill="hold" grpId="0" nodeType="withEffect">
                                  <p:stCondLst>
                                    <p:cond delay="500"/>
                                  </p:stCondLst>
                                  <p:childTnLst>
                                    <p:set>
                                      <p:cBhvr>
                                        <p:cTn id="134" dur="1" fill="hold">
                                          <p:stCondLst>
                                            <p:cond delay="0"/>
                                          </p:stCondLst>
                                        </p:cTn>
                                        <p:tgtEl>
                                          <p:spTgt spid="31"/>
                                        </p:tgtEl>
                                        <p:attrNameLst>
                                          <p:attrName>style.visibility</p:attrName>
                                        </p:attrNameLst>
                                      </p:cBhvr>
                                      <p:to>
                                        <p:strVal val="visible"/>
                                      </p:to>
                                    </p:set>
                                    <p:animEffect transition="in" filter="fade">
                                      <p:cBhvr>
                                        <p:cTn id="135" dur="750"/>
                                        <p:tgtEl>
                                          <p:spTgt spid="31"/>
                                        </p:tgtEl>
                                      </p:cBhvr>
                                    </p:animEffect>
                                  </p:childTnLst>
                                </p:cTn>
                              </p:par>
                              <p:par>
                                <p:cTn id="136" presetID="35" presetClass="path" presetSubtype="0" decel="100000" fill="hold" grpId="1" nodeType="withEffect">
                                  <p:stCondLst>
                                    <p:cond delay="500"/>
                                  </p:stCondLst>
                                  <p:childTnLst>
                                    <p:animMotion origin="layout" path="M -4.16667E-6 -3.33333E-6 L 0.06003 -3.33333E-6 " pathEditMode="relative" rAng="0" ptsTypes="AA">
                                      <p:cBhvr>
                                        <p:cTn id="137" dur="1250" spd="-100000" fill="hold"/>
                                        <p:tgtEl>
                                          <p:spTgt spid="31"/>
                                        </p:tgtEl>
                                        <p:attrNameLst>
                                          <p:attrName>ppt_x</p:attrName>
                                          <p:attrName>ppt_y</p:attrName>
                                        </p:attrNameLst>
                                      </p:cBhvr>
                                      <p:rCtr x="2995" y="0"/>
                                    </p:animMotion>
                                  </p:childTnLst>
                                </p:cTn>
                              </p:par>
                              <p:par>
                                <p:cTn id="138" presetID="22" presetClass="entr" presetSubtype="4" fill="hold" grpId="0" nodeType="withEffect">
                                  <p:stCondLst>
                                    <p:cond delay="750"/>
                                  </p:stCondLst>
                                  <p:childTnLst>
                                    <p:set>
                                      <p:cBhvr>
                                        <p:cTn id="139" dur="1" fill="hold">
                                          <p:stCondLst>
                                            <p:cond delay="0"/>
                                          </p:stCondLst>
                                        </p:cTn>
                                        <p:tgtEl>
                                          <p:spTgt spid="22"/>
                                        </p:tgtEl>
                                        <p:attrNameLst>
                                          <p:attrName>style.visibility</p:attrName>
                                        </p:attrNameLst>
                                      </p:cBhvr>
                                      <p:to>
                                        <p:strVal val="visible"/>
                                      </p:to>
                                    </p:set>
                                    <p:animEffect transition="in" filter="wipe(down)">
                                      <p:cBhvr>
                                        <p:cTn id="140" dur="500"/>
                                        <p:tgtEl>
                                          <p:spTgt spid="22"/>
                                        </p:tgtEl>
                                      </p:cBhvr>
                                    </p:animEffect>
                                  </p:childTnLst>
                                </p:cTn>
                              </p:par>
                              <p:par>
                                <p:cTn id="141" presetID="10" presetClass="entr" presetSubtype="0" fill="hold" grpId="0" nodeType="withEffect">
                                  <p:stCondLst>
                                    <p:cond delay="75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750"/>
                                        <p:tgtEl>
                                          <p:spTgt spid="30"/>
                                        </p:tgtEl>
                                      </p:cBhvr>
                                    </p:animEffect>
                                  </p:childTnLst>
                                </p:cTn>
                              </p:par>
                              <p:par>
                                <p:cTn id="144" presetID="35" presetClass="path" presetSubtype="0" decel="100000" fill="hold" grpId="1" nodeType="withEffect">
                                  <p:stCondLst>
                                    <p:cond delay="750"/>
                                  </p:stCondLst>
                                  <p:childTnLst>
                                    <p:animMotion origin="layout" path="M 2.91667E-6 -7.40741E-7 L 0.06002 -7.40741E-7 " pathEditMode="relative" rAng="0" ptsTypes="AA">
                                      <p:cBhvr>
                                        <p:cTn id="145" dur="1250" spd="-100000" fill="hold"/>
                                        <p:tgtEl>
                                          <p:spTgt spid="30"/>
                                        </p:tgtEl>
                                        <p:attrNameLst>
                                          <p:attrName>ppt_x</p:attrName>
                                          <p:attrName>ppt_y</p:attrName>
                                        </p:attrNameLst>
                                      </p:cBhvr>
                                      <p:rCtr x="2995" y="0"/>
                                    </p:animMotion>
                                  </p:childTnLst>
                                </p:cTn>
                              </p:par>
                              <p:par>
                                <p:cTn id="146" presetID="22" presetClass="entr" presetSubtype="1" fill="hold" grpId="0" nodeType="withEffect">
                                  <p:stCondLst>
                                    <p:cond delay="1000"/>
                                  </p:stCondLst>
                                  <p:childTnLst>
                                    <p:set>
                                      <p:cBhvr>
                                        <p:cTn id="147" dur="1" fill="hold">
                                          <p:stCondLst>
                                            <p:cond delay="0"/>
                                          </p:stCondLst>
                                        </p:cTn>
                                        <p:tgtEl>
                                          <p:spTgt spid="24"/>
                                        </p:tgtEl>
                                        <p:attrNameLst>
                                          <p:attrName>style.visibility</p:attrName>
                                        </p:attrNameLst>
                                      </p:cBhvr>
                                      <p:to>
                                        <p:strVal val="visible"/>
                                      </p:to>
                                    </p:set>
                                    <p:animEffect transition="in" filter="wipe(up)">
                                      <p:cBhvr>
                                        <p:cTn id="148" dur="500"/>
                                        <p:tgtEl>
                                          <p:spTgt spid="24"/>
                                        </p:tgtEl>
                                      </p:cBhvr>
                                    </p:animEffect>
                                  </p:childTnLst>
                                </p:cTn>
                              </p:par>
                              <p:par>
                                <p:cTn id="149" presetID="10" presetClass="entr" presetSubtype="0" fill="hold" grpId="0" nodeType="withEffect">
                                  <p:stCondLst>
                                    <p:cond delay="1000"/>
                                  </p:stCondLst>
                                  <p:childTnLst>
                                    <p:set>
                                      <p:cBhvr>
                                        <p:cTn id="150" dur="1" fill="hold">
                                          <p:stCondLst>
                                            <p:cond delay="0"/>
                                          </p:stCondLst>
                                        </p:cTn>
                                        <p:tgtEl>
                                          <p:spTgt spid="27"/>
                                        </p:tgtEl>
                                        <p:attrNameLst>
                                          <p:attrName>style.visibility</p:attrName>
                                        </p:attrNameLst>
                                      </p:cBhvr>
                                      <p:to>
                                        <p:strVal val="visible"/>
                                      </p:to>
                                    </p:set>
                                    <p:animEffect transition="in" filter="fade">
                                      <p:cBhvr>
                                        <p:cTn id="151" dur="750"/>
                                        <p:tgtEl>
                                          <p:spTgt spid="27"/>
                                        </p:tgtEl>
                                      </p:cBhvr>
                                    </p:animEffect>
                                  </p:childTnLst>
                                </p:cTn>
                              </p:par>
                              <p:par>
                                <p:cTn id="152" presetID="35" presetClass="path" presetSubtype="0" decel="100000" fill="hold" grpId="1" nodeType="withEffect">
                                  <p:stCondLst>
                                    <p:cond delay="1000"/>
                                  </p:stCondLst>
                                  <p:childTnLst>
                                    <p:animMotion origin="layout" path="M 3.95833E-6 2.22222E-6 L 0.06002 2.22222E-6 " pathEditMode="relative" rAng="0" ptsTypes="AA">
                                      <p:cBhvr>
                                        <p:cTn id="153" dur="1250" spd="-100000" fill="hold"/>
                                        <p:tgtEl>
                                          <p:spTgt spid="27"/>
                                        </p:tgtEl>
                                        <p:attrNameLst>
                                          <p:attrName>ppt_x</p:attrName>
                                          <p:attrName>ppt_y</p:attrName>
                                        </p:attrNameLst>
                                      </p:cBhvr>
                                      <p:rCtr x="2995" y="0"/>
                                    </p:animMotion>
                                  </p:childTnLst>
                                </p:cTn>
                              </p:par>
                              <p:par>
                                <p:cTn id="154" presetID="22" presetClass="entr" presetSubtype="4" fill="hold" grpId="0" nodeType="withEffect">
                                  <p:stCondLst>
                                    <p:cond delay="1250"/>
                                  </p:stCondLst>
                                  <p:childTnLst>
                                    <p:set>
                                      <p:cBhvr>
                                        <p:cTn id="155" dur="1" fill="hold">
                                          <p:stCondLst>
                                            <p:cond delay="0"/>
                                          </p:stCondLst>
                                        </p:cTn>
                                        <p:tgtEl>
                                          <p:spTgt spid="23"/>
                                        </p:tgtEl>
                                        <p:attrNameLst>
                                          <p:attrName>style.visibility</p:attrName>
                                        </p:attrNameLst>
                                      </p:cBhvr>
                                      <p:to>
                                        <p:strVal val="visible"/>
                                      </p:to>
                                    </p:set>
                                    <p:animEffect transition="in" filter="wipe(down)">
                                      <p:cBhvr>
                                        <p:cTn id="156" dur="500"/>
                                        <p:tgtEl>
                                          <p:spTgt spid="23"/>
                                        </p:tgtEl>
                                      </p:cBhvr>
                                    </p:animEffect>
                                  </p:childTnLst>
                                </p:cTn>
                              </p:par>
                              <p:par>
                                <p:cTn id="157" presetID="10" presetClass="entr" presetSubtype="0" fill="hold" grpId="0" nodeType="withEffect">
                                  <p:stCondLst>
                                    <p:cond delay="1250"/>
                                  </p:stCondLst>
                                  <p:childTnLst>
                                    <p:set>
                                      <p:cBhvr>
                                        <p:cTn id="158" dur="1" fill="hold">
                                          <p:stCondLst>
                                            <p:cond delay="0"/>
                                          </p:stCondLst>
                                        </p:cTn>
                                        <p:tgtEl>
                                          <p:spTgt spid="32"/>
                                        </p:tgtEl>
                                        <p:attrNameLst>
                                          <p:attrName>style.visibility</p:attrName>
                                        </p:attrNameLst>
                                      </p:cBhvr>
                                      <p:to>
                                        <p:strVal val="visible"/>
                                      </p:to>
                                    </p:set>
                                    <p:animEffect transition="in" filter="fade">
                                      <p:cBhvr>
                                        <p:cTn id="159" dur="750"/>
                                        <p:tgtEl>
                                          <p:spTgt spid="32"/>
                                        </p:tgtEl>
                                      </p:cBhvr>
                                    </p:animEffect>
                                  </p:childTnLst>
                                </p:cTn>
                              </p:par>
                              <p:par>
                                <p:cTn id="160" presetID="35" presetClass="path" presetSubtype="0" decel="100000" fill="hold" grpId="1" nodeType="withEffect">
                                  <p:stCondLst>
                                    <p:cond delay="1250"/>
                                  </p:stCondLst>
                                  <p:childTnLst>
                                    <p:animMotion origin="layout" path="M -1.25E-6 -7.40741E-7 L 0.06003 -7.40741E-7 " pathEditMode="relative" rAng="0" ptsTypes="AA">
                                      <p:cBhvr>
                                        <p:cTn id="161" dur="1250" spd="-100000" fill="hold"/>
                                        <p:tgtEl>
                                          <p:spTgt spid="32"/>
                                        </p:tgtEl>
                                        <p:attrNameLst>
                                          <p:attrName>ppt_x</p:attrName>
                                          <p:attrName>ppt_y</p:attrName>
                                        </p:attrNameLst>
                                      </p:cBhvr>
                                      <p:rCtr x="2995" y="0"/>
                                    </p:animMotion>
                                  </p:childTnLst>
                                </p:cTn>
                              </p:par>
                              <p:par>
                                <p:cTn id="162" presetID="22" presetClass="entr" presetSubtype="8" fill="hold" grpId="0" nodeType="withEffect">
                                  <p:stCondLst>
                                    <p:cond delay="750"/>
                                  </p:stCondLst>
                                  <p:childTnLst>
                                    <p:set>
                                      <p:cBhvr>
                                        <p:cTn id="163" dur="1" fill="hold">
                                          <p:stCondLst>
                                            <p:cond delay="0"/>
                                          </p:stCondLst>
                                        </p:cTn>
                                        <p:tgtEl>
                                          <p:spTgt spid="40"/>
                                        </p:tgtEl>
                                        <p:attrNameLst>
                                          <p:attrName>style.visibility</p:attrName>
                                        </p:attrNameLst>
                                      </p:cBhvr>
                                      <p:to>
                                        <p:strVal val="visible"/>
                                      </p:to>
                                    </p:set>
                                    <p:animEffect transition="in" filter="wipe(left)">
                                      <p:cBhvr>
                                        <p:cTn id="164"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9" grpId="1" animBg="1"/>
      <p:bldP spid="9" grpId="2" animBg="1"/>
      <p:bldP spid="9" grpId="3" animBg="1"/>
      <p:bldP spid="9" grpId="4" animBg="1"/>
      <p:bldP spid="10" grpId="0" animBg="1"/>
      <p:bldP spid="11" grpId="0" animBg="1"/>
      <p:bldP spid="11" grpId="1" animBg="1"/>
      <p:bldP spid="11" grpId="2" animBg="1"/>
      <p:bldP spid="11" grpId="3" animBg="1"/>
      <p:bldP spid="11" grpId="4" animBg="1"/>
      <p:bldP spid="12" grpId="0" animBg="1"/>
      <p:bldP spid="13" grpId="0" animBg="1"/>
      <p:bldP spid="13" grpId="1" animBg="1"/>
      <p:bldP spid="13" grpId="2" animBg="1"/>
      <p:bldP spid="13" grpId="3" animBg="1"/>
      <p:bldP spid="13" grpId="4" animBg="1"/>
      <p:bldP spid="14" grpId="0" animBg="1"/>
      <p:bldP spid="15" grpId="0" animBg="1"/>
      <p:bldP spid="15" grpId="1" animBg="1"/>
      <p:bldP spid="15" grpId="2" animBg="1"/>
      <p:bldP spid="15" grpId="3" animBg="1"/>
      <p:bldP spid="15" grpId="4" animBg="1"/>
      <p:bldP spid="16" grpId="0" animBg="1"/>
      <p:bldP spid="17" grpId="0" animBg="1"/>
      <p:bldP spid="17" grpId="1" animBg="1"/>
      <p:bldP spid="17" grpId="2" animBg="1"/>
      <p:bldP spid="17" grpId="3" animBg="1"/>
      <p:bldP spid="17" grpId="4" animBg="1"/>
      <p:bldP spid="18" grpId="0" animBg="1"/>
      <p:bldP spid="19" grpId="0" animBg="1"/>
      <p:bldP spid="19" grpId="1" animBg="1"/>
      <p:bldP spid="19" grpId="2" animBg="1"/>
      <p:bldP spid="19" grpId="3" animBg="1"/>
      <p:bldP spid="19" grpId="4" animBg="1"/>
      <p:bldP spid="20" grpId="0" animBg="1"/>
      <p:bldP spid="21" grpId="0" animBg="1"/>
      <p:bldP spid="22" grpId="0" animBg="1"/>
      <p:bldP spid="23" grpId="0" animBg="1"/>
      <p:bldP spid="24" grpId="0" animBg="1"/>
      <p:bldP spid="25" grpId="0" animBg="1"/>
      <p:bldP spid="26" grpId="0" animBg="1"/>
      <p:bldP spid="27" grpId="0"/>
      <p:bldP spid="27" grpId="1"/>
      <p:bldP spid="28" grpId="0"/>
      <p:bldP spid="28" grpId="1"/>
      <p:bldP spid="29" grpId="0"/>
      <p:bldP spid="29" grpId="1"/>
      <p:bldP spid="30" grpId="0"/>
      <p:bldP spid="30" grpId="1"/>
      <p:bldP spid="31" grpId="0"/>
      <p:bldP spid="31" grpId="1"/>
      <p:bldP spid="32" grpId="0"/>
      <p:bldP spid="32" grpId="1"/>
      <p:bldP spid="4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cxnSp>
        <p:nvCxnSpPr>
          <p:cNvPr id="5" name="直接连接符 4"/>
          <p:cNvCxnSpPr/>
          <p:nvPr/>
        </p:nvCxnSpPr>
        <p:spPr>
          <a:xfrm>
            <a:off x="6097817" y="263924"/>
            <a:ext cx="0" cy="6345423"/>
          </a:xfrm>
          <a:prstGeom prst="line">
            <a:avLst/>
          </a:prstGeom>
          <a:ln w="9525">
            <a:solidFill>
              <a:srgbClr val="646464"/>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727864" y="1539287"/>
            <a:ext cx="3268158" cy="790365"/>
            <a:chOff x="7618438" y="1839291"/>
            <a:chExt cx="3268158" cy="790365"/>
          </a:xfrm>
        </p:grpSpPr>
        <p:pic>
          <p:nvPicPr>
            <p:cNvPr id="7" name="图片 6"/>
            <p:cNvPicPr>
              <a:picLocks noChangeAspect="1"/>
            </p:cNvPicPr>
            <p:nvPr/>
          </p:nvPicPr>
          <p:blipFill>
            <a:blip r:embed="rId7"/>
            <a:stretch>
              <a:fillRect/>
            </a:stretch>
          </p:blipFill>
          <p:spPr>
            <a:xfrm>
              <a:off x="7988391" y="1848456"/>
              <a:ext cx="2680840" cy="781200"/>
            </a:xfrm>
            <a:prstGeom prst="rect">
              <a:avLst/>
            </a:prstGeom>
          </p:spPr>
        </p:pic>
        <p:grpSp>
          <p:nvGrpSpPr>
            <p:cNvPr id="8" name="组合 7"/>
            <p:cNvGrpSpPr/>
            <p:nvPr/>
          </p:nvGrpSpPr>
          <p:grpSpPr>
            <a:xfrm>
              <a:off x="7618438" y="1839291"/>
              <a:ext cx="3268158" cy="558112"/>
              <a:chOff x="8060880" y="760883"/>
              <a:chExt cx="3167018" cy="540840"/>
            </a:xfrm>
          </p:grpSpPr>
          <p:sp>
            <p:nvSpPr>
              <p:cNvPr id="11" name="Freeform 56"/>
              <p:cNvSpPr/>
              <p:nvPr/>
            </p:nvSpPr>
            <p:spPr bwMode="auto">
              <a:xfrm>
                <a:off x="8805644"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12" name="Freeform 57"/>
              <p:cNvSpPr/>
              <p:nvPr/>
            </p:nvSpPr>
            <p:spPr bwMode="auto">
              <a:xfrm>
                <a:off x="8060880" y="760883"/>
                <a:ext cx="744763"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13" name="Freeform 58"/>
              <p:cNvSpPr/>
              <p:nvPr/>
            </p:nvSpPr>
            <p:spPr bwMode="auto">
              <a:xfrm>
                <a:off x="8305588"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sp>
          <p:nvSpPr>
            <p:cNvPr id="9" name="文本框 8"/>
            <p:cNvSpPr txBox="1"/>
            <p:nvPr/>
          </p:nvSpPr>
          <p:spPr>
            <a:xfrm>
              <a:off x="8550710" y="1892344"/>
              <a:ext cx="1630575" cy="338554"/>
            </a:xfrm>
            <a:prstGeom prst="rect">
              <a:avLst/>
            </a:prstGeom>
            <a:noFill/>
          </p:spPr>
          <p:txBody>
            <a:bodyPr wrap="none" rtlCol="0">
              <a:spAutoFit/>
            </a:bodyPr>
            <a:lstStyle/>
            <a:p>
              <a:r>
                <a:rPr lang="en-US" altLang="zh-CN" sz="1600" dirty="0">
                  <a:solidFill>
                    <a:schemeClr val="bg1"/>
                  </a:solidFill>
                  <a:latin typeface="张海山锐线体简" panose="02000000000000000000" pitchFamily="2" charset="-122"/>
                  <a:ea typeface="张海山锐线体简" panose="02000000000000000000" pitchFamily="2" charset="-122"/>
                </a:rPr>
                <a:t>Some Title Here</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10" name="文本框 9"/>
            <p:cNvSpPr txBox="1"/>
            <p:nvPr/>
          </p:nvSpPr>
          <p:spPr>
            <a:xfrm>
              <a:off x="7772625" y="1869071"/>
              <a:ext cx="431528"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rPr>
                <a:t>01</a:t>
              </a:r>
              <a:endParaRPr lang="zh-CN" altLang="en-US"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endParaRPr>
            </a:p>
          </p:txBody>
        </p:sp>
      </p:grpSp>
      <p:grpSp>
        <p:nvGrpSpPr>
          <p:cNvPr id="14" name="组合 13"/>
          <p:cNvGrpSpPr/>
          <p:nvPr/>
        </p:nvGrpSpPr>
        <p:grpSpPr>
          <a:xfrm>
            <a:off x="3220935" y="2487243"/>
            <a:ext cx="3266327" cy="784235"/>
            <a:chOff x="5111509" y="2787247"/>
            <a:chExt cx="3266327" cy="784235"/>
          </a:xfrm>
        </p:grpSpPr>
        <p:pic>
          <p:nvPicPr>
            <p:cNvPr id="15" name="图片 14"/>
            <p:cNvPicPr>
              <a:picLocks noChangeAspect="1"/>
            </p:cNvPicPr>
            <p:nvPr/>
          </p:nvPicPr>
          <p:blipFill>
            <a:blip r:embed="rId8"/>
            <a:stretch>
              <a:fillRect/>
            </a:stretch>
          </p:blipFill>
          <p:spPr>
            <a:xfrm>
              <a:off x="5111509" y="2788805"/>
              <a:ext cx="2891201" cy="782677"/>
            </a:xfrm>
            <a:prstGeom prst="rect">
              <a:avLst/>
            </a:prstGeom>
          </p:spPr>
        </p:pic>
        <p:grpSp>
          <p:nvGrpSpPr>
            <p:cNvPr id="16" name="组合 15"/>
            <p:cNvGrpSpPr/>
            <p:nvPr/>
          </p:nvGrpSpPr>
          <p:grpSpPr>
            <a:xfrm>
              <a:off x="5111509" y="2787247"/>
              <a:ext cx="3266327" cy="558112"/>
              <a:chOff x="5631533" y="1961370"/>
              <a:chExt cx="3165244" cy="540840"/>
            </a:xfrm>
          </p:grpSpPr>
          <p:sp>
            <p:nvSpPr>
              <p:cNvPr id="19" name="Freeform 65"/>
              <p:cNvSpPr/>
              <p:nvPr/>
            </p:nvSpPr>
            <p:spPr bwMode="auto">
              <a:xfrm>
                <a:off x="5631533" y="1961370"/>
                <a:ext cx="2420481" cy="430899"/>
              </a:xfrm>
              <a:custGeom>
                <a:avLst/>
                <a:gdLst>
                  <a:gd name="T0" fmla="*/ 32 w 2385"/>
                  <a:gd name="T1" fmla="*/ 0 h 425"/>
                  <a:gd name="T2" fmla="*/ 2385 w 2385"/>
                  <a:gd name="T3" fmla="*/ 0 h 425"/>
                  <a:gd name="T4" fmla="*/ 2385 w 2385"/>
                  <a:gd name="T5" fmla="*/ 425 h 425"/>
                  <a:gd name="T6" fmla="*/ 32 w 2385"/>
                  <a:gd name="T7" fmla="*/ 425 h 425"/>
                  <a:gd name="T8" fmla="*/ 0 w 2385"/>
                  <a:gd name="T9" fmla="*/ 393 h 425"/>
                  <a:gd name="T10" fmla="*/ 0 w 2385"/>
                  <a:gd name="T11" fmla="*/ 32 h 425"/>
                  <a:gd name="T12" fmla="*/ 32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32" y="0"/>
                    </a:moveTo>
                    <a:cubicBezTo>
                      <a:pt x="2385" y="0"/>
                      <a:pt x="2385" y="0"/>
                      <a:pt x="2385" y="0"/>
                    </a:cubicBezTo>
                    <a:cubicBezTo>
                      <a:pt x="2385" y="425"/>
                      <a:pt x="2385" y="425"/>
                      <a:pt x="2385" y="425"/>
                    </a:cubicBezTo>
                    <a:cubicBezTo>
                      <a:pt x="32" y="425"/>
                      <a:pt x="32" y="425"/>
                      <a:pt x="32" y="425"/>
                    </a:cubicBezTo>
                    <a:cubicBezTo>
                      <a:pt x="15" y="425"/>
                      <a:pt x="0" y="410"/>
                      <a:pt x="0" y="393"/>
                    </a:cubicBezTo>
                    <a:cubicBezTo>
                      <a:pt x="0" y="32"/>
                      <a:pt x="0" y="32"/>
                      <a:pt x="0" y="32"/>
                    </a:cubicBezTo>
                    <a:cubicBezTo>
                      <a:pt x="0" y="15"/>
                      <a:pt x="15" y="0"/>
                      <a:pt x="32"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0" name="Freeform 66"/>
              <p:cNvSpPr/>
              <p:nvPr/>
            </p:nvSpPr>
            <p:spPr bwMode="auto">
              <a:xfrm>
                <a:off x="8052014" y="1961370"/>
                <a:ext cx="744763" cy="430899"/>
              </a:xfrm>
              <a:custGeom>
                <a:avLst/>
                <a:gdLst>
                  <a:gd name="T0" fmla="*/ 702 w 734"/>
                  <a:gd name="T1" fmla="*/ 0 h 425"/>
                  <a:gd name="T2" fmla="*/ 734 w 734"/>
                  <a:gd name="T3" fmla="*/ 32 h 425"/>
                  <a:gd name="T4" fmla="*/ 734 w 734"/>
                  <a:gd name="T5" fmla="*/ 393 h 425"/>
                  <a:gd name="T6" fmla="*/ 702 w 734"/>
                  <a:gd name="T7" fmla="*/ 425 h 425"/>
                  <a:gd name="T8" fmla="*/ 0 w 734"/>
                  <a:gd name="T9" fmla="*/ 425 h 425"/>
                  <a:gd name="T10" fmla="*/ 0 w 734"/>
                  <a:gd name="T11" fmla="*/ 0 h 425"/>
                  <a:gd name="T12" fmla="*/ 70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702" y="0"/>
                    </a:moveTo>
                    <a:cubicBezTo>
                      <a:pt x="720" y="0"/>
                      <a:pt x="734" y="15"/>
                      <a:pt x="734" y="32"/>
                    </a:cubicBezTo>
                    <a:cubicBezTo>
                      <a:pt x="734" y="393"/>
                      <a:pt x="734" y="393"/>
                      <a:pt x="734" y="393"/>
                    </a:cubicBezTo>
                    <a:cubicBezTo>
                      <a:pt x="734" y="410"/>
                      <a:pt x="720" y="425"/>
                      <a:pt x="702" y="425"/>
                    </a:cubicBezTo>
                    <a:cubicBezTo>
                      <a:pt x="0" y="425"/>
                      <a:pt x="0" y="425"/>
                      <a:pt x="0" y="425"/>
                    </a:cubicBezTo>
                    <a:cubicBezTo>
                      <a:pt x="0" y="0"/>
                      <a:pt x="0" y="0"/>
                      <a:pt x="0" y="0"/>
                    </a:cubicBezTo>
                    <a:lnTo>
                      <a:pt x="70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1" name="Freeform 67"/>
              <p:cNvSpPr/>
              <p:nvPr/>
            </p:nvSpPr>
            <p:spPr bwMode="auto">
              <a:xfrm>
                <a:off x="8296721" y="2246863"/>
                <a:ext cx="255347" cy="255347"/>
              </a:xfrm>
              <a:custGeom>
                <a:avLst/>
                <a:gdLst>
                  <a:gd name="T0" fmla="*/ 72 w 144"/>
                  <a:gd name="T1" fmla="*/ 144 h 144"/>
                  <a:gd name="T2" fmla="*/ 144 w 144"/>
                  <a:gd name="T3" fmla="*/ 72 h 144"/>
                  <a:gd name="T4" fmla="*/ 72 w 144"/>
                  <a:gd name="T5" fmla="*/ 0 h 144"/>
                  <a:gd name="T6" fmla="*/ 0 w 144"/>
                  <a:gd name="T7" fmla="*/ 72 h 144"/>
                  <a:gd name="T8" fmla="*/ 72 w 144"/>
                  <a:gd name="T9" fmla="*/ 144 h 144"/>
                </a:gdLst>
                <a:ahLst/>
                <a:cxnLst>
                  <a:cxn ang="0">
                    <a:pos x="T0" y="T1"/>
                  </a:cxn>
                  <a:cxn ang="0">
                    <a:pos x="T2" y="T3"/>
                  </a:cxn>
                  <a:cxn ang="0">
                    <a:pos x="T4" y="T5"/>
                  </a:cxn>
                  <a:cxn ang="0">
                    <a:pos x="T6" y="T7"/>
                  </a:cxn>
                  <a:cxn ang="0">
                    <a:pos x="T8" y="T9"/>
                  </a:cxn>
                </a:cxnLst>
                <a:rect l="0" t="0" r="r" b="b"/>
                <a:pathLst>
                  <a:path w="144" h="144">
                    <a:moveTo>
                      <a:pt x="72" y="144"/>
                    </a:moveTo>
                    <a:lnTo>
                      <a:pt x="144" y="72"/>
                    </a:lnTo>
                    <a:lnTo>
                      <a:pt x="72" y="0"/>
                    </a:lnTo>
                    <a:lnTo>
                      <a:pt x="0" y="72"/>
                    </a:lnTo>
                    <a:lnTo>
                      <a:pt x="72" y="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sp>
          <p:nvSpPr>
            <p:cNvPr id="17" name="文本框 16"/>
            <p:cNvSpPr txBox="1"/>
            <p:nvPr/>
          </p:nvSpPr>
          <p:spPr>
            <a:xfrm>
              <a:off x="5921186" y="2831095"/>
              <a:ext cx="1630575" cy="338554"/>
            </a:xfrm>
            <a:prstGeom prst="rect">
              <a:avLst/>
            </a:prstGeom>
            <a:noFill/>
          </p:spPr>
          <p:txBody>
            <a:bodyPr wrap="none" rtlCol="0">
              <a:spAutoFit/>
            </a:bodyPr>
            <a:lstStyle/>
            <a:p>
              <a:pPr algn="r"/>
              <a:r>
                <a:rPr lang="en-US" altLang="zh-CN" sz="1600" dirty="0">
                  <a:solidFill>
                    <a:schemeClr val="bg1"/>
                  </a:solidFill>
                  <a:latin typeface="张海山锐线体简" panose="02000000000000000000" pitchFamily="2" charset="-122"/>
                  <a:ea typeface="张海山锐线体简" panose="02000000000000000000" pitchFamily="2" charset="-122"/>
                </a:rPr>
                <a:t>Some Title Here</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18" name="文本框 17"/>
            <p:cNvSpPr txBox="1"/>
            <p:nvPr/>
          </p:nvSpPr>
          <p:spPr>
            <a:xfrm>
              <a:off x="7783136" y="2815706"/>
              <a:ext cx="431528"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rPr>
                <a:t>02</a:t>
              </a:r>
              <a:endParaRPr lang="zh-CN" altLang="en-US"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endParaRPr>
            </a:p>
          </p:txBody>
        </p:sp>
      </p:grpSp>
      <p:grpSp>
        <p:nvGrpSpPr>
          <p:cNvPr id="22" name="组合 21"/>
          <p:cNvGrpSpPr/>
          <p:nvPr/>
        </p:nvGrpSpPr>
        <p:grpSpPr>
          <a:xfrm>
            <a:off x="5722374" y="3435200"/>
            <a:ext cx="3266328" cy="803373"/>
            <a:chOff x="7612948" y="3735204"/>
            <a:chExt cx="3266328" cy="803373"/>
          </a:xfrm>
        </p:grpSpPr>
        <p:pic>
          <p:nvPicPr>
            <p:cNvPr id="23" name="图片 22"/>
            <p:cNvPicPr>
              <a:picLocks noChangeAspect="1"/>
            </p:cNvPicPr>
            <p:nvPr/>
          </p:nvPicPr>
          <p:blipFill>
            <a:blip r:embed="rId7"/>
            <a:stretch>
              <a:fillRect/>
            </a:stretch>
          </p:blipFill>
          <p:spPr>
            <a:xfrm>
              <a:off x="7988391" y="3757377"/>
              <a:ext cx="2680840" cy="781200"/>
            </a:xfrm>
            <a:prstGeom prst="rect">
              <a:avLst/>
            </a:prstGeom>
          </p:spPr>
        </p:pic>
        <p:grpSp>
          <p:nvGrpSpPr>
            <p:cNvPr id="24" name="组合 23"/>
            <p:cNvGrpSpPr/>
            <p:nvPr/>
          </p:nvGrpSpPr>
          <p:grpSpPr>
            <a:xfrm>
              <a:off x="7612948" y="3735204"/>
              <a:ext cx="3266328" cy="558113"/>
              <a:chOff x="7612948" y="3735204"/>
              <a:chExt cx="3266328" cy="558113"/>
            </a:xfrm>
          </p:grpSpPr>
          <p:grpSp>
            <p:nvGrpSpPr>
              <p:cNvPr id="25" name="组合 24"/>
              <p:cNvGrpSpPr/>
              <p:nvPr/>
            </p:nvGrpSpPr>
            <p:grpSpPr>
              <a:xfrm>
                <a:off x="7612948" y="3735204"/>
                <a:ext cx="3266328" cy="558113"/>
                <a:chOff x="8055560" y="3027091"/>
                <a:chExt cx="3165245" cy="540841"/>
              </a:xfrm>
            </p:grpSpPr>
            <p:sp>
              <p:nvSpPr>
                <p:cNvPr id="28" name="Freeform 59"/>
                <p:cNvSpPr/>
                <p:nvPr/>
              </p:nvSpPr>
              <p:spPr bwMode="auto">
                <a:xfrm>
                  <a:off x="8798551" y="3027091"/>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1" y="425"/>
                        <a:pt x="2385" y="411"/>
                        <a:pt x="2385" y="393"/>
                      </a:cubicBezTo>
                      <a:cubicBezTo>
                        <a:pt x="2385" y="32"/>
                        <a:pt x="2385" y="32"/>
                        <a:pt x="2385" y="32"/>
                      </a:cubicBezTo>
                      <a:cubicBezTo>
                        <a:pt x="2385" y="15"/>
                        <a:pt x="2371" y="0"/>
                        <a:pt x="2353"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9" name="Freeform 60"/>
                <p:cNvSpPr/>
                <p:nvPr/>
              </p:nvSpPr>
              <p:spPr bwMode="auto">
                <a:xfrm>
                  <a:off x="8055560" y="3027091"/>
                  <a:ext cx="742991" cy="430899"/>
                </a:xfrm>
                <a:custGeom>
                  <a:avLst/>
                  <a:gdLst>
                    <a:gd name="T0" fmla="*/ 32 w 733"/>
                    <a:gd name="T1" fmla="*/ 0 h 425"/>
                    <a:gd name="T2" fmla="*/ 0 w 733"/>
                    <a:gd name="T3" fmla="*/ 32 h 425"/>
                    <a:gd name="T4" fmla="*/ 0 w 733"/>
                    <a:gd name="T5" fmla="*/ 393 h 425"/>
                    <a:gd name="T6" fmla="*/ 32 w 733"/>
                    <a:gd name="T7" fmla="*/ 425 h 425"/>
                    <a:gd name="T8" fmla="*/ 733 w 733"/>
                    <a:gd name="T9" fmla="*/ 425 h 425"/>
                    <a:gd name="T10" fmla="*/ 733 w 733"/>
                    <a:gd name="T11" fmla="*/ 0 h 425"/>
                    <a:gd name="T12" fmla="*/ 32 w 733"/>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3" h="425">
                      <a:moveTo>
                        <a:pt x="32" y="0"/>
                      </a:moveTo>
                      <a:cubicBezTo>
                        <a:pt x="14" y="0"/>
                        <a:pt x="0" y="15"/>
                        <a:pt x="0" y="32"/>
                      </a:cubicBezTo>
                      <a:cubicBezTo>
                        <a:pt x="0" y="393"/>
                        <a:pt x="0" y="393"/>
                        <a:pt x="0" y="393"/>
                      </a:cubicBezTo>
                      <a:cubicBezTo>
                        <a:pt x="0" y="411"/>
                        <a:pt x="14" y="425"/>
                        <a:pt x="32" y="425"/>
                      </a:cubicBezTo>
                      <a:cubicBezTo>
                        <a:pt x="733" y="425"/>
                        <a:pt x="733" y="425"/>
                        <a:pt x="733" y="425"/>
                      </a:cubicBezTo>
                      <a:cubicBezTo>
                        <a:pt x="733" y="0"/>
                        <a:pt x="733" y="0"/>
                        <a:pt x="733" y="0"/>
                      </a:cubicBezTo>
                      <a:lnTo>
                        <a:pt x="3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30" name="Freeform 61"/>
                <p:cNvSpPr/>
                <p:nvPr/>
              </p:nvSpPr>
              <p:spPr bwMode="auto">
                <a:xfrm>
                  <a:off x="8298495" y="3310811"/>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sp>
            <p:nvSpPr>
              <p:cNvPr id="26" name="文本框 25"/>
              <p:cNvSpPr txBox="1"/>
              <p:nvPr/>
            </p:nvSpPr>
            <p:spPr>
              <a:xfrm>
                <a:off x="8550710" y="3788257"/>
                <a:ext cx="1630575" cy="338554"/>
              </a:xfrm>
              <a:prstGeom prst="rect">
                <a:avLst/>
              </a:prstGeom>
              <a:noFill/>
            </p:spPr>
            <p:txBody>
              <a:bodyPr wrap="none" rtlCol="0">
                <a:spAutoFit/>
              </a:bodyPr>
              <a:lstStyle/>
              <a:p>
                <a:r>
                  <a:rPr lang="en-US" altLang="zh-CN" sz="1600" dirty="0">
                    <a:solidFill>
                      <a:schemeClr val="bg1"/>
                    </a:solidFill>
                    <a:latin typeface="张海山锐线体简" panose="02000000000000000000" pitchFamily="2" charset="-122"/>
                    <a:ea typeface="张海山锐线体简" panose="02000000000000000000" pitchFamily="2" charset="-122"/>
                  </a:rPr>
                  <a:t>Some Title Here</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27" name="文本框 26"/>
              <p:cNvSpPr txBox="1"/>
              <p:nvPr/>
            </p:nvSpPr>
            <p:spPr>
              <a:xfrm>
                <a:off x="7783136" y="3778645"/>
                <a:ext cx="431528"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rPr>
                  <a:t>03</a:t>
                </a:r>
                <a:endParaRPr lang="zh-CN" altLang="en-US"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endParaRPr>
              </a:p>
            </p:txBody>
          </p:sp>
        </p:grpSp>
      </p:grpSp>
      <p:grpSp>
        <p:nvGrpSpPr>
          <p:cNvPr id="31" name="组合 30"/>
          <p:cNvGrpSpPr/>
          <p:nvPr/>
        </p:nvGrpSpPr>
        <p:grpSpPr>
          <a:xfrm>
            <a:off x="3220935" y="4383157"/>
            <a:ext cx="3266327" cy="809292"/>
            <a:chOff x="5111509" y="4683161"/>
            <a:chExt cx="3266327" cy="809292"/>
          </a:xfrm>
        </p:grpSpPr>
        <p:pic>
          <p:nvPicPr>
            <p:cNvPr id="32" name="图片 31"/>
            <p:cNvPicPr>
              <a:picLocks noChangeAspect="1"/>
            </p:cNvPicPr>
            <p:nvPr/>
          </p:nvPicPr>
          <p:blipFill>
            <a:blip r:embed="rId8"/>
            <a:stretch>
              <a:fillRect/>
            </a:stretch>
          </p:blipFill>
          <p:spPr>
            <a:xfrm>
              <a:off x="5111509" y="4709776"/>
              <a:ext cx="2891201" cy="782677"/>
            </a:xfrm>
            <a:prstGeom prst="rect">
              <a:avLst/>
            </a:prstGeom>
          </p:spPr>
        </p:pic>
        <p:grpSp>
          <p:nvGrpSpPr>
            <p:cNvPr id="33" name="组合 32"/>
            <p:cNvGrpSpPr/>
            <p:nvPr/>
          </p:nvGrpSpPr>
          <p:grpSpPr>
            <a:xfrm>
              <a:off x="5111509" y="4683161"/>
              <a:ext cx="3266327" cy="556281"/>
              <a:chOff x="5631533" y="4300282"/>
              <a:chExt cx="3165244" cy="539066"/>
            </a:xfrm>
          </p:grpSpPr>
          <p:sp>
            <p:nvSpPr>
              <p:cNvPr id="36" name="Freeform 68"/>
              <p:cNvSpPr/>
              <p:nvPr/>
            </p:nvSpPr>
            <p:spPr bwMode="auto">
              <a:xfrm>
                <a:off x="5631533" y="4300282"/>
                <a:ext cx="2420481" cy="430899"/>
              </a:xfrm>
              <a:custGeom>
                <a:avLst/>
                <a:gdLst>
                  <a:gd name="T0" fmla="*/ 32 w 2385"/>
                  <a:gd name="T1" fmla="*/ 0 h 424"/>
                  <a:gd name="T2" fmla="*/ 2385 w 2385"/>
                  <a:gd name="T3" fmla="*/ 0 h 424"/>
                  <a:gd name="T4" fmla="*/ 2385 w 2385"/>
                  <a:gd name="T5" fmla="*/ 424 h 424"/>
                  <a:gd name="T6" fmla="*/ 32 w 2385"/>
                  <a:gd name="T7" fmla="*/ 424 h 424"/>
                  <a:gd name="T8" fmla="*/ 0 w 2385"/>
                  <a:gd name="T9" fmla="*/ 392 h 424"/>
                  <a:gd name="T10" fmla="*/ 0 w 2385"/>
                  <a:gd name="T11" fmla="*/ 32 h 424"/>
                  <a:gd name="T12" fmla="*/ 32 w 2385"/>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2385" h="424">
                    <a:moveTo>
                      <a:pt x="32" y="0"/>
                    </a:moveTo>
                    <a:cubicBezTo>
                      <a:pt x="2385" y="0"/>
                      <a:pt x="2385" y="0"/>
                      <a:pt x="2385" y="0"/>
                    </a:cubicBezTo>
                    <a:cubicBezTo>
                      <a:pt x="2385" y="424"/>
                      <a:pt x="2385" y="424"/>
                      <a:pt x="2385" y="424"/>
                    </a:cubicBezTo>
                    <a:cubicBezTo>
                      <a:pt x="32" y="424"/>
                      <a:pt x="32" y="424"/>
                      <a:pt x="32" y="424"/>
                    </a:cubicBezTo>
                    <a:cubicBezTo>
                      <a:pt x="15" y="424"/>
                      <a:pt x="0" y="410"/>
                      <a:pt x="0" y="392"/>
                    </a:cubicBezTo>
                    <a:cubicBezTo>
                      <a:pt x="0" y="32"/>
                      <a:pt x="0" y="32"/>
                      <a:pt x="0" y="32"/>
                    </a:cubicBezTo>
                    <a:cubicBezTo>
                      <a:pt x="0" y="14"/>
                      <a:pt x="15" y="0"/>
                      <a:pt x="32"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37" name="Freeform 69"/>
              <p:cNvSpPr/>
              <p:nvPr/>
            </p:nvSpPr>
            <p:spPr bwMode="auto">
              <a:xfrm>
                <a:off x="8052014" y="4300282"/>
                <a:ext cx="744763" cy="430899"/>
              </a:xfrm>
              <a:custGeom>
                <a:avLst/>
                <a:gdLst>
                  <a:gd name="T0" fmla="*/ 702 w 734"/>
                  <a:gd name="T1" fmla="*/ 0 h 424"/>
                  <a:gd name="T2" fmla="*/ 734 w 734"/>
                  <a:gd name="T3" fmla="*/ 32 h 424"/>
                  <a:gd name="T4" fmla="*/ 734 w 734"/>
                  <a:gd name="T5" fmla="*/ 392 h 424"/>
                  <a:gd name="T6" fmla="*/ 702 w 734"/>
                  <a:gd name="T7" fmla="*/ 424 h 424"/>
                  <a:gd name="T8" fmla="*/ 0 w 734"/>
                  <a:gd name="T9" fmla="*/ 424 h 424"/>
                  <a:gd name="T10" fmla="*/ 0 w 734"/>
                  <a:gd name="T11" fmla="*/ 0 h 424"/>
                  <a:gd name="T12" fmla="*/ 702 w 734"/>
                  <a:gd name="T13" fmla="*/ 0 h 424"/>
                </a:gdLst>
                <a:ahLst/>
                <a:cxnLst>
                  <a:cxn ang="0">
                    <a:pos x="T0" y="T1"/>
                  </a:cxn>
                  <a:cxn ang="0">
                    <a:pos x="T2" y="T3"/>
                  </a:cxn>
                  <a:cxn ang="0">
                    <a:pos x="T4" y="T5"/>
                  </a:cxn>
                  <a:cxn ang="0">
                    <a:pos x="T6" y="T7"/>
                  </a:cxn>
                  <a:cxn ang="0">
                    <a:pos x="T8" y="T9"/>
                  </a:cxn>
                  <a:cxn ang="0">
                    <a:pos x="T10" y="T11"/>
                  </a:cxn>
                  <a:cxn ang="0">
                    <a:pos x="T12" y="T13"/>
                  </a:cxn>
                </a:cxnLst>
                <a:rect l="0" t="0" r="r" b="b"/>
                <a:pathLst>
                  <a:path w="734" h="424">
                    <a:moveTo>
                      <a:pt x="702" y="0"/>
                    </a:moveTo>
                    <a:cubicBezTo>
                      <a:pt x="720" y="0"/>
                      <a:pt x="734" y="14"/>
                      <a:pt x="734" y="32"/>
                    </a:cubicBezTo>
                    <a:cubicBezTo>
                      <a:pt x="734" y="392"/>
                      <a:pt x="734" y="392"/>
                      <a:pt x="734" y="392"/>
                    </a:cubicBezTo>
                    <a:cubicBezTo>
                      <a:pt x="734" y="410"/>
                      <a:pt x="720" y="424"/>
                      <a:pt x="702" y="424"/>
                    </a:cubicBezTo>
                    <a:cubicBezTo>
                      <a:pt x="0" y="424"/>
                      <a:pt x="0" y="424"/>
                      <a:pt x="0" y="424"/>
                    </a:cubicBezTo>
                    <a:cubicBezTo>
                      <a:pt x="0" y="0"/>
                      <a:pt x="0" y="0"/>
                      <a:pt x="0" y="0"/>
                    </a:cubicBezTo>
                    <a:lnTo>
                      <a:pt x="70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38" name="Freeform 70"/>
              <p:cNvSpPr/>
              <p:nvPr/>
            </p:nvSpPr>
            <p:spPr bwMode="auto">
              <a:xfrm>
                <a:off x="8296721" y="4584001"/>
                <a:ext cx="255347" cy="255347"/>
              </a:xfrm>
              <a:custGeom>
                <a:avLst/>
                <a:gdLst>
                  <a:gd name="T0" fmla="*/ 72 w 144"/>
                  <a:gd name="T1" fmla="*/ 144 h 144"/>
                  <a:gd name="T2" fmla="*/ 144 w 144"/>
                  <a:gd name="T3" fmla="*/ 72 h 144"/>
                  <a:gd name="T4" fmla="*/ 72 w 144"/>
                  <a:gd name="T5" fmla="*/ 0 h 144"/>
                  <a:gd name="T6" fmla="*/ 0 w 144"/>
                  <a:gd name="T7" fmla="*/ 72 h 144"/>
                  <a:gd name="T8" fmla="*/ 72 w 144"/>
                  <a:gd name="T9" fmla="*/ 144 h 144"/>
                </a:gdLst>
                <a:ahLst/>
                <a:cxnLst>
                  <a:cxn ang="0">
                    <a:pos x="T0" y="T1"/>
                  </a:cxn>
                  <a:cxn ang="0">
                    <a:pos x="T2" y="T3"/>
                  </a:cxn>
                  <a:cxn ang="0">
                    <a:pos x="T4" y="T5"/>
                  </a:cxn>
                  <a:cxn ang="0">
                    <a:pos x="T6" y="T7"/>
                  </a:cxn>
                  <a:cxn ang="0">
                    <a:pos x="T8" y="T9"/>
                  </a:cxn>
                </a:cxnLst>
                <a:rect l="0" t="0" r="r" b="b"/>
                <a:pathLst>
                  <a:path w="144" h="144">
                    <a:moveTo>
                      <a:pt x="72" y="144"/>
                    </a:moveTo>
                    <a:lnTo>
                      <a:pt x="144" y="72"/>
                    </a:lnTo>
                    <a:lnTo>
                      <a:pt x="72" y="0"/>
                    </a:lnTo>
                    <a:lnTo>
                      <a:pt x="0" y="72"/>
                    </a:lnTo>
                    <a:lnTo>
                      <a:pt x="72" y="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sp>
          <p:nvSpPr>
            <p:cNvPr id="34" name="文本框 33"/>
            <p:cNvSpPr txBox="1"/>
            <p:nvPr/>
          </p:nvSpPr>
          <p:spPr>
            <a:xfrm>
              <a:off x="5807772" y="4725930"/>
              <a:ext cx="1630575" cy="338554"/>
            </a:xfrm>
            <a:prstGeom prst="rect">
              <a:avLst/>
            </a:prstGeom>
            <a:noFill/>
          </p:spPr>
          <p:txBody>
            <a:bodyPr wrap="none" rtlCol="0">
              <a:spAutoFit/>
            </a:bodyPr>
            <a:lstStyle/>
            <a:p>
              <a:pPr algn="r"/>
              <a:r>
                <a:rPr lang="en-US" altLang="zh-CN" sz="1600" dirty="0">
                  <a:solidFill>
                    <a:schemeClr val="bg1"/>
                  </a:solidFill>
                  <a:latin typeface="张海山锐线体简" panose="02000000000000000000" pitchFamily="2" charset="-122"/>
                  <a:ea typeface="张海山锐线体简" panose="02000000000000000000" pitchFamily="2" charset="-122"/>
                </a:rPr>
                <a:t>Some Title Here</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35" name="文本框 34"/>
            <p:cNvSpPr txBox="1"/>
            <p:nvPr/>
          </p:nvSpPr>
          <p:spPr>
            <a:xfrm>
              <a:off x="7783136" y="4709776"/>
              <a:ext cx="431528"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rPr>
                <a:t>04</a:t>
              </a:r>
              <a:endParaRPr lang="zh-CN" altLang="en-US"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endParaRPr>
            </a:p>
          </p:txBody>
        </p:sp>
      </p:grpSp>
      <p:grpSp>
        <p:nvGrpSpPr>
          <p:cNvPr id="39" name="组合 38"/>
          <p:cNvGrpSpPr/>
          <p:nvPr/>
        </p:nvGrpSpPr>
        <p:grpSpPr>
          <a:xfrm>
            <a:off x="5722374" y="5329283"/>
            <a:ext cx="3266328" cy="804525"/>
            <a:chOff x="7612948" y="5629287"/>
            <a:chExt cx="3266328" cy="804525"/>
          </a:xfrm>
        </p:grpSpPr>
        <p:pic>
          <p:nvPicPr>
            <p:cNvPr id="40" name="图片 39"/>
            <p:cNvPicPr>
              <a:picLocks noChangeAspect="1"/>
            </p:cNvPicPr>
            <p:nvPr/>
          </p:nvPicPr>
          <p:blipFill>
            <a:blip r:embed="rId7"/>
            <a:stretch>
              <a:fillRect/>
            </a:stretch>
          </p:blipFill>
          <p:spPr>
            <a:xfrm>
              <a:off x="7988391" y="5652612"/>
              <a:ext cx="2680840" cy="781200"/>
            </a:xfrm>
            <a:prstGeom prst="rect">
              <a:avLst/>
            </a:prstGeom>
          </p:spPr>
        </p:pic>
        <p:grpSp>
          <p:nvGrpSpPr>
            <p:cNvPr id="41" name="组合 40"/>
            <p:cNvGrpSpPr/>
            <p:nvPr/>
          </p:nvGrpSpPr>
          <p:grpSpPr>
            <a:xfrm>
              <a:off x="7612948" y="5629287"/>
              <a:ext cx="3266328" cy="558112"/>
              <a:chOff x="8055560" y="5639709"/>
              <a:chExt cx="3165245" cy="540840"/>
            </a:xfrm>
          </p:grpSpPr>
          <p:sp>
            <p:nvSpPr>
              <p:cNvPr id="44" name="Freeform 62"/>
              <p:cNvSpPr/>
              <p:nvPr/>
            </p:nvSpPr>
            <p:spPr bwMode="auto">
              <a:xfrm>
                <a:off x="8798551" y="5639709"/>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1" y="425"/>
                      <a:pt x="2385" y="410"/>
                      <a:pt x="2385" y="393"/>
                    </a:cubicBezTo>
                    <a:cubicBezTo>
                      <a:pt x="2385" y="32"/>
                      <a:pt x="2385" y="32"/>
                      <a:pt x="2385" y="32"/>
                    </a:cubicBezTo>
                    <a:cubicBezTo>
                      <a:pt x="2385" y="14"/>
                      <a:pt x="2371" y="0"/>
                      <a:pt x="2353"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45" name="Freeform 63"/>
              <p:cNvSpPr/>
              <p:nvPr/>
            </p:nvSpPr>
            <p:spPr bwMode="auto">
              <a:xfrm>
                <a:off x="8055560" y="5639709"/>
                <a:ext cx="742991" cy="430899"/>
              </a:xfrm>
              <a:custGeom>
                <a:avLst/>
                <a:gdLst>
                  <a:gd name="T0" fmla="*/ 32 w 733"/>
                  <a:gd name="T1" fmla="*/ 0 h 425"/>
                  <a:gd name="T2" fmla="*/ 0 w 733"/>
                  <a:gd name="T3" fmla="*/ 32 h 425"/>
                  <a:gd name="T4" fmla="*/ 0 w 733"/>
                  <a:gd name="T5" fmla="*/ 393 h 425"/>
                  <a:gd name="T6" fmla="*/ 32 w 733"/>
                  <a:gd name="T7" fmla="*/ 425 h 425"/>
                  <a:gd name="T8" fmla="*/ 733 w 733"/>
                  <a:gd name="T9" fmla="*/ 425 h 425"/>
                  <a:gd name="T10" fmla="*/ 733 w 733"/>
                  <a:gd name="T11" fmla="*/ 0 h 425"/>
                  <a:gd name="T12" fmla="*/ 32 w 733"/>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3" h="425">
                    <a:moveTo>
                      <a:pt x="32" y="0"/>
                    </a:moveTo>
                    <a:cubicBezTo>
                      <a:pt x="14" y="0"/>
                      <a:pt x="0" y="14"/>
                      <a:pt x="0" y="32"/>
                    </a:cubicBezTo>
                    <a:cubicBezTo>
                      <a:pt x="0" y="393"/>
                      <a:pt x="0" y="393"/>
                      <a:pt x="0" y="393"/>
                    </a:cubicBezTo>
                    <a:cubicBezTo>
                      <a:pt x="0" y="410"/>
                      <a:pt x="14" y="425"/>
                      <a:pt x="32" y="425"/>
                    </a:cubicBezTo>
                    <a:cubicBezTo>
                      <a:pt x="733" y="425"/>
                      <a:pt x="733" y="425"/>
                      <a:pt x="733" y="425"/>
                    </a:cubicBezTo>
                    <a:cubicBezTo>
                      <a:pt x="733" y="0"/>
                      <a:pt x="733" y="0"/>
                      <a:pt x="733" y="0"/>
                    </a:cubicBezTo>
                    <a:lnTo>
                      <a:pt x="3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46" name="Freeform 64"/>
              <p:cNvSpPr/>
              <p:nvPr/>
            </p:nvSpPr>
            <p:spPr bwMode="auto">
              <a:xfrm>
                <a:off x="8298495" y="5925202"/>
                <a:ext cx="255347" cy="255347"/>
              </a:xfrm>
              <a:custGeom>
                <a:avLst/>
                <a:gdLst>
                  <a:gd name="T0" fmla="*/ 72 w 144"/>
                  <a:gd name="T1" fmla="*/ 144 h 144"/>
                  <a:gd name="T2" fmla="*/ 0 w 144"/>
                  <a:gd name="T3" fmla="*/ 72 h 144"/>
                  <a:gd name="T4" fmla="*/ 72 w 144"/>
                  <a:gd name="T5" fmla="*/ 0 h 144"/>
                  <a:gd name="T6" fmla="*/ 144 w 144"/>
                  <a:gd name="T7" fmla="*/ 72 h 144"/>
                  <a:gd name="T8" fmla="*/ 72 w 144"/>
                  <a:gd name="T9" fmla="*/ 144 h 144"/>
                </a:gdLst>
                <a:ahLst/>
                <a:cxnLst>
                  <a:cxn ang="0">
                    <a:pos x="T0" y="T1"/>
                  </a:cxn>
                  <a:cxn ang="0">
                    <a:pos x="T2" y="T3"/>
                  </a:cxn>
                  <a:cxn ang="0">
                    <a:pos x="T4" y="T5"/>
                  </a:cxn>
                  <a:cxn ang="0">
                    <a:pos x="T6" y="T7"/>
                  </a:cxn>
                  <a:cxn ang="0">
                    <a:pos x="T8" y="T9"/>
                  </a:cxn>
                </a:cxnLst>
                <a:rect l="0" t="0" r="r" b="b"/>
                <a:pathLst>
                  <a:path w="144" h="144">
                    <a:moveTo>
                      <a:pt x="72" y="144"/>
                    </a:moveTo>
                    <a:lnTo>
                      <a:pt x="0" y="72"/>
                    </a:lnTo>
                    <a:lnTo>
                      <a:pt x="72" y="0"/>
                    </a:lnTo>
                    <a:lnTo>
                      <a:pt x="144" y="72"/>
                    </a:lnTo>
                    <a:lnTo>
                      <a:pt x="72" y="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sp>
          <p:nvSpPr>
            <p:cNvPr id="42" name="文本框 41"/>
            <p:cNvSpPr txBox="1"/>
            <p:nvPr/>
          </p:nvSpPr>
          <p:spPr>
            <a:xfrm>
              <a:off x="8550710" y="5682340"/>
              <a:ext cx="1630575" cy="338554"/>
            </a:xfrm>
            <a:prstGeom prst="rect">
              <a:avLst/>
            </a:prstGeom>
            <a:noFill/>
          </p:spPr>
          <p:txBody>
            <a:bodyPr wrap="none" rtlCol="0">
              <a:spAutoFit/>
            </a:bodyPr>
            <a:lstStyle/>
            <a:p>
              <a:r>
                <a:rPr lang="en-US" altLang="zh-CN" sz="1600" dirty="0">
                  <a:solidFill>
                    <a:schemeClr val="bg1"/>
                  </a:solidFill>
                  <a:latin typeface="张海山锐线体简" panose="02000000000000000000" pitchFamily="2" charset="-122"/>
                  <a:ea typeface="张海山锐线体简" panose="02000000000000000000" pitchFamily="2" charset="-122"/>
                </a:rPr>
                <a:t>Some Title Here</a:t>
              </a:r>
              <a:endParaRPr lang="zh-CN" altLang="en-US" sz="1600" dirty="0">
                <a:solidFill>
                  <a:schemeClr val="bg1"/>
                </a:solidFill>
                <a:latin typeface="张海山锐线体简" panose="02000000000000000000" pitchFamily="2" charset="-122"/>
                <a:ea typeface="张海山锐线体简" panose="02000000000000000000" pitchFamily="2" charset="-122"/>
              </a:endParaRPr>
            </a:p>
          </p:txBody>
        </p:sp>
        <p:sp>
          <p:nvSpPr>
            <p:cNvPr id="43" name="文本框 42"/>
            <p:cNvSpPr txBox="1"/>
            <p:nvPr/>
          </p:nvSpPr>
          <p:spPr>
            <a:xfrm>
              <a:off x="7783136" y="5672665"/>
              <a:ext cx="431528" cy="369332"/>
            </a:xfrm>
            <a:prstGeom prst="rect">
              <a:avLst/>
            </a:prstGeom>
            <a:noFill/>
          </p:spPr>
          <p:txBody>
            <a:bodyPr wrap="none" rtlCol="0">
              <a:spAutoFit/>
            </a:bodyPr>
            <a:lstStyle/>
            <a:p>
              <a:pPr algn="ctr"/>
              <a:r>
                <a:rPr lang="en-US" altLang="zh-CN"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rPr>
                <a:t>05</a:t>
              </a:r>
              <a:endParaRPr lang="zh-CN" altLang="en-US" dirty="0">
                <a:solidFill>
                  <a:schemeClr val="tx1">
                    <a:lumMod val="75000"/>
                    <a:lumOff val="25000"/>
                  </a:schemeClr>
                </a:solidFill>
                <a:latin typeface="张海山锐线体简" panose="02000000000000000000" pitchFamily="2" charset="-122"/>
                <a:ea typeface="张海山锐线体简" panose="02000000000000000000" pitchFamily="2" charset="-122"/>
                <a:cs typeface="Arial Unicode MS" panose="020B0604020202020204" charset="-122"/>
              </a:endParaRPr>
            </a:p>
          </p:txBody>
        </p:sp>
      </p:grpSp>
      <p:grpSp>
        <p:nvGrpSpPr>
          <p:cNvPr id="47" name="组合 46"/>
          <p:cNvGrpSpPr/>
          <p:nvPr/>
        </p:nvGrpSpPr>
        <p:grpSpPr>
          <a:xfrm flipV="1">
            <a:off x="7490657" y="661657"/>
            <a:ext cx="4035087" cy="314400"/>
            <a:chOff x="3603008" y="-3031957"/>
            <a:chExt cx="17500740" cy="1394085"/>
          </a:xfrm>
        </p:grpSpPr>
        <p:grpSp>
          <p:nvGrpSpPr>
            <p:cNvPr id="48" name="组合 47"/>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52" name="直接连接符 51"/>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49" name="组合 48"/>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50" name="直接连接符 49"/>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54"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par>
                                    <p:cTn id="8" presetID="2" presetClass="entr" presetSubtype="4" fill="hold" nodeType="withEffect" p14:presetBounceEnd="46000">
                                      <p:stCondLst>
                                        <p:cond delay="500"/>
                                      </p:stCondLst>
                                      <p:childTnLst>
                                        <p:set>
                                          <p:cBhvr>
                                            <p:cTn id="9" dur="1" fill="hold">
                                              <p:stCondLst>
                                                <p:cond delay="0"/>
                                              </p:stCondLst>
                                            </p:cTn>
                                            <p:tgtEl>
                                              <p:spTgt spid="6"/>
                                            </p:tgtEl>
                                            <p:attrNameLst>
                                              <p:attrName>style.visibility</p:attrName>
                                            </p:attrNameLst>
                                          </p:cBhvr>
                                          <p:to>
                                            <p:strVal val="visible"/>
                                          </p:to>
                                        </p:set>
                                        <p:anim calcmode="lin" valueType="num" p14:bounceEnd="46000">
                                          <p:cBhvr additive="base">
                                            <p:cTn id="10" dur="1500" fill="hold"/>
                                            <p:tgtEl>
                                              <p:spTgt spid="6"/>
                                            </p:tgtEl>
                                            <p:attrNameLst>
                                              <p:attrName>ppt_x</p:attrName>
                                            </p:attrNameLst>
                                          </p:cBhvr>
                                          <p:tavLst>
                                            <p:tav tm="0">
                                              <p:val>
                                                <p:strVal val="#ppt_x"/>
                                              </p:val>
                                            </p:tav>
                                            <p:tav tm="100000">
                                              <p:val>
                                                <p:strVal val="#ppt_x"/>
                                              </p:val>
                                            </p:tav>
                                          </p:tavLst>
                                        </p:anim>
                                        <p:anim calcmode="lin" valueType="num" p14:bounceEnd="46000">
                                          <p:cBhvr additive="base">
                                            <p:cTn id="11" dur="1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14:presetBounceEnd="46000">
                                      <p:stCondLst>
                                        <p:cond delay="1000"/>
                                      </p:stCondLst>
                                      <p:childTnLst>
                                        <p:set>
                                          <p:cBhvr>
                                            <p:cTn id="13" dur="1" fill="hold">
                                              <p:stCondLst>
                                                <p:cond delay="0"/>
                                              </p:stCondLst>
                                            </p:cTn>
                                            <p:tgtEl>
                                              <p:spTgt spid="14"/>
                                            </p:tgtEl>
                                            <p:attrNameLst>
                                              <p:attrName>style.visibility</p:attrName>
                                            </p:attrNameLst>
                                          </p:cBhvr>
                                          <p:to>
                                            <p:strVal val="visible"/>
                                          </p:to>
                                        </p:set>
                                        <p:anim calcmode="lin" valueType="num" p14:bounceEnd="46000">
                                          <p:cBhvr additive="base">
                                            <p:cTn id="14" dur="150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15" dur="1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14:presetBounceEnd="46000">
                                      <p:stCondLst>
                                        <p:cond delay="1500"/>
                                      </p:stCondLst>
                                      <p:childTnLst>
                                        <p:set>
                                          <p:cBhvr>
                                            <p:cTn id="17" dur="1" fill="hold">
                                              <p:stCondLst>
                                                <p:cond delay="0"/>
                                              </p:stCondLst>
                                            </p:cTn>
                                            <p:tgtEl>
                                              <p:spTgt spid="22"/>
                                            </p:tgtEl>
                                            <p:attrNameLst>
                                              <p:attrName>style.visibility</p:attrName>
                                            </p:attrNameLst>
                                          </p:cBhvr>
                                          <p:to>
                                            <p:strVal val="visible"/>
                                          </p:to>
                                        </p:set>
                                        <p:anim calcmode="lin" valueType="num" p14:bounceEnd="46000">
                                          <p:cBhvr additive="base">
                                            <p:cTn id="18" dur="1500" fill="hold"/>
                                            <p:tgtEl>
                                              <p:spTgt spid="22"/>
                                            </p:tgtEl>
                                            <p:attrNameLst>
                                              <p:attrName>ppt_x</p:attrName>
                                            </p:attrNameLst>
                                          </p:cBhvr>
                                          <p:tavLst>
                                            <p:tav tm="0">
                                              <p:val>
                                                <p:strVal val="#ppt_x"/>
                                              </p:val>
                                            </p:tav>
                                            <p:tav tm="100000">
                                              <p:val>
                                                <p:strVal val="#ppt_x"/>
                                              </p:val>
                                            </p:tav>
                                          </p:tavLst>
                                        </p:anim>
                                        <p:anim calcmode="lin" valueType="num" p14:bounceEnd="46000">
                                          <p:cBhvr additive="base">
                                            <p:cTn id="19" dur="15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14:presetBounceEnd="46000">
                                      <p:stCondLst>
                                        <p:cond delay="2000"/>
                                      </p:stCondLst>
                                      <p:childTnLst>
                                        <p:set>
                                          <p:cBhvr>
                                            <p:cTn id="21" dur="1" fill="hold">
                                              <p:stCondLst>
                                                <p:cond delay="0"/>
                                              </p:stCondLst>
                                            </p:cTn>
                                            <p:tgtEl>
                                              <p:spTgt spid="31"/>
                                            </p:tgtEl>
                                            <p:attrNameLst>
                                              <p:attrName>style.visibility</p:attrName>
                                            </p:attrNameLst>
                                          </p:cBhvr>
                                          <p:to>
                                            <p:strVal val="visible"/>
                                          </p:to>
                                        </p:set>
                                        <p:anim calcmode="lin" valueType="num" p14:bounceEnd="46000">
                                          <p:cBhvr additive="base">
                                            <p:cTn id="22" dur="1500" fill="hold"/>
                                            <p:tgtEl>
                                              <p:spTgt spid="31"/>
                                            </p:tgtEl>
                                            <p:attrNameLst>
                                              <p:attrName>ppt_x</p:attrName>
                                            </p:attrNameLst>
                                          </p:cBhvr>
                                          <p:tavLst>
                                            <p:tav tm="0">
                                              <p:val>
                                                <p:strVal val="#ppt_x"/>
                                              </p:val>
                                            </p:tav>
                                            <p:tav tm="100000">
                                              <p:val>
                                                <p:strVal val="#ppt_x"/>
                                              </p:val>
                                            </p:tav>
                                          </p:tavLst>
                                        </p:anim>
                                        <p:anim calcmode="lin" valueType="num" p14:bounceEnd="46000">
                                          <p:cBhvr additive="base">
                                            <p:cTn id="23" dur="1500" fill="hold"/>
                                            <p:tgtEl>
                                              <p:spTgt spid="3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46000">
                                      <p:stCondLst>
                                        <p:cond delay="2500"/>
                                      </p:stCondLst>
                                      <p:childTnLst>
                                        <p:set>
                                          <p:cBhvr>
                                            <p:cTn id="25" dur="1" fill="hold">
                                              <p:stCondLst>
                                                <p:cond delay="0"/>
                                              </p:stCondLst>
                                            </p:cTn>
                                            <p:tgtEl>
                                              <p:spTgt spid="39"/>
                                            </p:tgtEl>
                                            <p:attrNameLst>
                                              <p:attrName>style.visibility</p:attrName>
                                            </p:attrNameLst>
                                          </p:cBhvr>
                                          <p:to>
                                            <p:strVal val="visible"/>
                                          </p:to>
                                        </p:set>
                                        <p:anim calcmode="lin" valueType="num" p14:bounceEnd="46000">
                                          <p:cBhvr additive="base">
                                            <p:cTn id="26" dur="1500" fill="hold"/>
                                            <p:tgtEl>
                                              <p:spTgt spid="39"/>
                                            </p:tgtEl>
                                            <p:attrNameLst>
                                              <p:attrName>ppt_x</p:attrName>
                                            </p:attrNameLst>
                                          </p:cBhvr>
                                          <p:tavLst>
                                            <p:tav tm="0">
                                              <p:val>
                                                <p:strVal val="#ppt_x"/>
                                              </p:val>
                                            </p:tav>
                                            <p:tav tm="100000">
                                              <p:val>
                                                <p:strVal val="#ppt_x"/>
                                              </p:val>
                                            </p:tav>
                                          </p:tavLst>
                                        </p:anim>
                                        <p:anim calcmode="lin" valueType="num" p14:bounceEnd="46000">
                                          <p:cBhvr additive="base">
                                            <p:cTn id="27" dur="1500" fill="hold"/>
                                            <p:tgtEl>
                                              <p:spTgt spid="39"/>
                                            </p:tgtEl>
                                            <p:attrNameLst>
                                              <p:attrName>ppt_y</p:attrName>
                                            </p:attrNameLst>
                                          </p:cBhvr>
                                          <p:tavLst>
                                            <p:tav tm="0">
                                              <p:val>
                                                <p:strVal val="1+#ppt_h/2"/>
                                              </p:val>
                                            </p:tav>
                                            <p:tav tm="100000">
                                              <p:val>
                                                <p:strVal val="#ppt_y"/>
                                              </p:val>
                                            </p:tav>
                                          </p:tavLst>
                                        </p:anim>
                                      </p:childTnLst>
                                    </p:cTn>
                                  </p:par>
                                  <p:par>
                                    <p:cTn id="28" presetID="22" presetClass="entr" presetSubtype="8" fill="hold" grpId="0" nodeType="withEffect">
                                      <p:stCondLst>
                                        <p:cond delay="75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par>
                                    <p:cTn id="8" presetID="2" presetClass="entr" presetSubtype="4"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500" fill="hold"/>
                                            <p:tgtEl>
                                              <p:spTgt spid="6"/>
                                            </p:tgtEl>
                                            <p:attrNameLst>
                                              <p:attrName>ppt_x</p:attrName>
                                            </p:attrNameLst>
                                          </p:cBhvr>
                                          <p:tavLst>
                                            <p:tav tm="0">
                                              <p:val>
                                                <p:strVal val="#ppt_x"/>
                                              </p:val>
                                            </p:tav>
                                            <p:tav tm="100000">
                                              <p:val>
                                                <p:strVal val="#ppt_x"/>
                                              </p:val>
                                            </p:tav>
                                          </p:tavLst>
                                        </p:anim>
                                        <p:anim calcmode="lin" valueType="num">
                                          <p:cBhvr additive="base">
                                            <p:cTn id="11" dur="1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10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500" fill="hold"/>
                                            <p:tgtEl>
                                              <p:spTgt spid="14"/>
                                            </p:tgtEl>
                                            <p:attrNameLst>
                                              <p:attrName>ppt_x</p:attrName>
                                            </p:attrNameLst>
                                          </p:cBhvr>
                                          <p:tavLst>
                                            <p:tav tm="0">
                                              <p:val>
                                                <p:strVal val="#ppt_x"/>
                                              </p:val>
                                            </p:tav>
                                            <p:tav tm="100000">
                                              <p:val>
                                                <p:strVal val="#ppt_x"/>
                                              </p:val>
                                            </p:tav>
                                          </p:tavLst>
                                        </p:anim>
                                        <p:anim calcmode="lin" valueType="num">
                                          <p:cBhvr additive="base">
                                            <p:cTn id="15" dur="1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1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500" fill="hold"/>
                                            <p:tgtEl>
                                              <p:spTgt spid="22"/>
                                            </p:tgtEl>
                                            <p:attrNameLst>
                                              <p:attrName>ppt_x</p:attrName>
                                            </p:attrNameLst>
                                          </p:cBhvr>
                                          <p:tavLst>
                                            <p:tav tm="0">
                                              <p:val>
                                                <p:strVal val="#ppt_x"/>
                                              </p:val>
                                            </p:tav>
                                            <p:tav tm="100000">
                                              <p:val>
                                                <p:strVal val="#ppt_x"/>
                                              </p:val>
                                            </p:tav>
                                          </p:tavLst>
                                        </p:anim>
                                        <p:anim calcmode="lin" valueType="num">
                                          <p:cBhvr additive="base">
                                            <p:cTn id="19" dur="15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0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500" fill="hold"/>
                                            <p:tgtEl>
                                              <p:spTgt spid="31"/>
                                            </p:tgtEl>
                                            <p:attrNameLst>
                                              <p:attrName>ppt_x</p:attrName>
                                            </p:attrNameLst>
                                          </p:cBhvr>
                                          <p:tavLst>
                                            <p:tav tm="0">
                                              <p:val>
                                                <p:strVal val="#ppt_x"/>
                                              </p:val>
                                            </p:tav>
                                            <p:tav tm="100000">
                                              <p:val>
                                                <p:strVal val="#ppt_x"/>
                                              </p:val>
                                            </p:tav>
                                          </p:tavLst>
                                        </p:anim>
                                        <p:anim calcmode="lin" valueType="num">
                                          <p:cBhvr additive="base">
                                            <p:cTn id="23" dur="1500" fill="hold"/>
                                            <p:tgtEl>
                                              <p:spTgt spid="3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1500" fill="hold"/>
                                            <p:tgtEl>
                                              <p:spTgt spid="39"/>
                                            </p:tgtEl>
                                            <p:attrNameLst>
                                              <p:attrName>ppt_x</p:attrName>
                                            </p:attrNameLst>
                                          </p:cBhvr>
                                          <p:tavLst>
                                            <p:tav tm="0">
                                              <p:val>
                                                <p:strVal val="#ppt_x"/>
                                              </p:val>
                                            </p:tav>
                                            <p:tav tm="100000">
                                              <p:val>
                                                <p:strVal val="#ppt_x"/>
                                              </p:val>
                                            </p:tav>
                                          </p:tavLst>
                                        </p:anim>
                                        <p:anim calcmode="lin" valueType="num">
                                          <p:cBhvr additive="base">
                                            <p:cTn id="27" dur="1500" fill="hold"/>
                                            <p:tgtEl>
                                              <p:spTgt spid="39"/>
                                            </p:tgtEl>
                                            <p:attrNameLst>
                                              <p:attrName>ppt_y</p:attrName>
                                            </p:attrNameLst>
                                          </p:cBhvr>
                                          <p:tavLst>
                                            <p:tav tm="0">
                                              <p:val>
                                                <p:strVal val="1+#ppt_h/2"/>
                                              </p:val>
                                            </p:tav>
                                            <p:tav tm="100000">
                                              <p:val>
                                                <p:strVal val="#ppt_y"/>
                                              </p:val>
                                            </p:tav>
                                          </p:tavLst>
                                        </p:anim>
                                      </p:childTnLst>
                                    </p:cTn>
                                  </p:par>
                                  <p:par>
                                    <p:cTn id="28" presetID="22" presetClass="entr" presetSubtype="8" fill="hold" grpId="0" nodeType="withEffect">
                                      <p:stCondLst>
                                        <p:cond delay="75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utoUpdateAnimBg="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pic>
        <p:nvPicPr>
          <p:cNvPr id="5" name="Picture 3"/>
          <p:cNvPicPr>
            <a:picLocks noChangeAspect="1"/>
          </p:cNvPicPr>
          <p:nvPr/>
        </p:nvPicPr>
        <p:blipFill>
          <a:blip r:embed="rId7"/>
          <a:stretch>
            <a:fillRect/>
          </a:stretch>
        </p:blipFill>
        <p:spPr>
          <a:xfrm>
            <a:off x="-303216" y="2203451"/>
            <a:ext cx="7520705" cy="4182110"/>
          </a:xfrm>
          <a:prstGeom prst="rect">
            <a:avLst/>
          </a:prstGeom>
        </p:spPr>
      </p:pic>
      <p:grpSp>
        <p:nvGrpSpPr>
          <p:cNvPr id="6" name="组合 5"/>
          <p:cNvGrpSpPr/>
          <p:nvPr/>
        </p:nvGrpSpPr>
        <p:grpSpPr>
          <a:xfrm>
            <a:off x="8796968" y="2183130"/>
            <a:ext cx="3395032" cy="0"/>
            <a:chOff x="274320" y="2183130"/>
            <a:chExt cx="3395032" cy="0"/>
          </a:xfrm>
        </p:grpSpPr>
        <p:cxnSp>
          <p:nvCxnSpPr>
            <p:cNvPr id="7" name="直接连接符 6"/>
            <p:cNvCxnSpPr/>
            <p:nvPr/>
          </p:nvCxnSpPr>
          <p:spPr>
            <a:xfrm>
              <a:off x="274320" y="2183130"/>
              <a:ext cx="2354580"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846070" y="2183130"/>
              <a:ext cx="8232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flipH="1">
            <a:off x="6545611" y="2183130"/>
            <a:ext cx="2251358" cy="380571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flipH="1">
            <a:off x="-1" y="5988843"/>
            <a:ext cx="6982008" cy="353574"/>
            <a:chOff x="4684075" y="5988844"/>
            <a:chExt cx="7218365" cy="0"/>
          </a:xfrm>
        </p:grpSpPr>
        <p:cxnSp>
          <p:nvCxnSpPr>
            <p:cNvPr id="11" name="直接连接符 10"/>
            <p:cNvCxnSpPr/>
            <p:nvPr/>
          </p:nvCxnSpPr>
          <p:spPr>
            <a:xfrm>
              <a:off x="4684075" y="5988844"/>
              <a:ext cx="17230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591776" y="5988844"/>
              <a:ext cx="5310664"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a:off x="6149816" y="6118384"/>
            <a:ext cx="71580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144147" y="2400687"/>
            <a:ext cx="4720590" cy="2939663"/>
          </a:xfrm>
          <a:prstGeom prst="rect">
            <a:avLst/>
          </a:prstGeom>
          <a:blipFill>
            <a:blip r:embed="rId8" cstate="screen">
              <a:extLst>
                <a:ext uri="{28A0092B-C50C-407E-A947-70E740481C1C}">
                  <a14:useLocalDpi xmlns:a14="http://schemas.microsoft.com/office/drawing/2010/main"/>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5" name="Shape 766"/>
          <p:cNvSpPr/>
          <p:nvPr/>
        </p:nvSpPr>
        <p:spPr>
          <a:xfrm>
            <a:off x="8284188" y="4505337"/>
            <a:ext cx="3070534" cy="771493"/>
          </a:xfrm>
          <a:prstGeom prst="rect">
            <a:avLst/>
          </a:prstGeom>
          <a:noFill/>
          <a:ln w="12700" cap="flat">
            <a:noFill/>
            <a:miter lim="400000"/>
          </a:ln>
          <a:effectLst/>
        </p:spPr>
        <p:txBody>
          <a:bodyPr wrap="square" lIns="25400" tIns="25400" rIns="25400" bIns="25400" numCol="1" anchor="ctr">
            <a:spAutoFit/>
          </a:bodyPr>
          <a:lstStyle/>
          <a:p>
            <a:pPr>
              <a:lnSpc>
                <a:spcPct val="130000"/>
              </a:lnSpc>
            </a:pPr>
            <a:r>
              <a:rPr lang="zh-CN" altLang="en-US" sz="1200">
                <a:solidFill>
                  <a:schemeClr val="tx1">
                    <a:lumMod val="50000"/>
                    <a:lumOff val="50000"/>
                  </a:schemeClr>
                </a:solidFill>
                <a:latin typeface="张海山锐线体简" panose="02000000000000000000" pitchFamily="2" charset="-122"/>
                <a:ea typeface="张海山锐线体简" panose="02000000000000000000" pitchFamily="2" charset="-122"/>
                <a:cs typeface="+mn-ea"/>
                <a:sym typeface="+mn-lt"/>
              </a:rPr>
              <a:t>请在这里添加相关的文字描述可以从您的文案中复制需要的内容到这里选择仅保留文字即可，请在这里添加相关的文字描述</a:t>
            </a:r>
          </a:p>
        </p:txBody>
      </p:sp>
      <p:sp>
        <p:nvSpPr>
          <p:cNvPr id="16" name="Shape 767"/>
          <p:cNvSpPr/>
          <p:nvPr/>
        </p:nvSpPr>
        <p:spPr>
          <a:xfrm>
            <a:off x="8297945" y="4089187"/>
            <a:ext cx="927009"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张海山锐线体简" panose="02000000000000000000" pitchFamily="2" charset="-122"/>
                <a:ea typeface="张海山锐线体简" panose="02000000000000000000" pitchFamily="2" charset="-122"/>
                <a:cs typeface="+mn-ea"/>
                <a:sym typeface="+mn-lt"/>
              </a:rPr>
              <a:t>Step </a:t>
            </a:r>
          </a:p>
        </p:txBody>
      </p:sp>
      <p:grpSp>
        <p:nvGrpSpPr>
          <p:cNvPr id="17" name="组合 16"/>
          <p:cNvGrpSpPr/>
          <p:nvPr/>
        </p:nvGrpSpPr>
        <p:grpSpPr>
          <a:xfrm flipV="1">
            <a:off x="7490657" y="661657"/>
            <a:ext cx="4035087" cy="314400"/>
            <a:chOff x="3603008" y="-3031957"/>
            <a:chExt cx="17500740" cy="1394085"/>
          </a:xfrm>
        </p:grpSpPr>
        <p:grpSp>
          <p:nvGrpSpPr>
            <p:cNvPr id="18" name="组合 17"/>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22" name="直接连接符 21"/>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19" name="组合 18"/>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20" name="直接连接符 19"/>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24"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par>
                                <p:cTn id="8" presetID="22" presetClass="entr" presetSubtype="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750"/>
                                        <p:tgtEl>
                                          <p:spTgt spid="9"/>
                                        </p:tgtEl>
                                      </p:cBhvr>
                                    </p:animEffect>
                                  </p:childTnLst>
                                </p:cTn>
                              </p:par>
                              <p:par>
                                <p:cTn id="11" presetID="22" presetClass="entr" presetSubtype="2"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750"/>
                                        <p:tgtEl>
                                          <p:spTgt spid="10"/>
                                        </p:tgtEl>
                                      </p:cBhvr>
                                    </p:animEffect>
                                  </p:childTnLst>
                                </p:cTn>
                              </p:par>
                              <p:par>
                                <p:cTn id="14" presetID="16" presetClass="entr" presetSubtype="37"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arn(outVertical)">
                                      <p:cBhvr>
                                        <p:cTn id="16" dur="750"/>
                                        <p:tgtEl>
                                          <p:spTgt spid="1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childTnLst>
                                </p:cTn>
                              </p:par>
                              <p:par>
                                <p:cTn id="21" presetID="64" presetClass="path" presetSubtype="0" decel="100000" fill="hold" nodeType="withEffect">
                                  <p:stCondLst>
                                    <p:cond delay="0"/>
                                  </p:stCondLst>
                                  <p:childTnLst>
                                    <p:animMotion origin="layout" path="M -3.54167E-6 2.59259E-6 L -3.54167E-6 -0.08658 " pathEditMode="relative" rAng="0" ptsTypes="AA">
                                      <p:cBhvr>
                                        <p:cTn id="22" dur="1000" spd="-100000" fill="hold"/>
                                        <p:tgtEl>
                                          <p:spTgt spid="5"/>
                                        </p:tgtEl>
                                        <p:attrNameLst>
                                          <p:attrName>ppt_x</p:attrName>
                                          <p:attrName>ppt_y</p:attrName>
                                        </p:attrNameLst>
                                      </p:cBhvr>
                                      <p:rCtr x="0" y="-4329"/>
                                    </p:animMotion>
                                  </p:childTnLst>
                                </p:cTn>
                              </p:par>
                            </p:childTnLst>
                          </p:cTn>
                        </p:par>
                        <p:par>
                          <p:cTn id="23" fill="hold">
                            <p:stCondLst>
                              <p:cond delay="2000"/>
                            </p:stCondLst>
                            <p:childTnLst>
                              <p:par>
                                <p:cTn id="24" presetID="10" presetClass="entr" presetSubtype="0" fill="hold" grpId="0" nodeType="afterEffect">
                                  <p:stCondLst>
                                    <p:cond delay="10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2" presetClass="entr" presetSubtype="2" decel="100000" fill="hold" grpId="0" nodeType="withEffect">
                                  <p:stCondLst>
                                    <p:cond delay="15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750" fill="hold"/>
                                        <p:tgtEl>
                                          <p:spTgt spid="16"/>
                                        </p:tgtEl>
                                        <p:attrNameLst>
                                          <p:attrName>ppt_x</p:attrName>
                                        </p:attrNameLst>
                                      </p:cBhvr>
                                      <p:tavLst>
                                        <p:tav tm="0">
                                          <p:val>
                                            <p:strVal val="1+#ppt_w/2"/>
                                          </p:val>
                                        </p:tav>
                                        <p:tav tm="100000">
                                          <p:val>
                                            <p:strVal val="#ppt_x"/>
                                          </p:val>
                                        </p:tav>
                                      </p:tavLst>
                                    </p:anim>
                                    <p:anim calcmode="lin" valueType="num">
                                      <p:cBhvr additive="base">
                                        <p:cTn id="30" dur="75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75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1+#ppt_w/2"/>
                                          </p:val>
                                        </p:tav>
                                        <p:tav tm="100000">
                                          <p:val>
                                            <p:strVal val="#ppt_x"/>
                                          </p:val>
                                        </p:tav>
                                      </p:tavLst>
                                    </p:anim>
                                    <p:anim calcmode="lin" valueType="num">
                                      <p:cBhvr additive="base">
                                        <p:cTn id="34" dur="750" fill="hold"/>
                                        <p:tgtEl>
                                          <p:spTgt spid="15"/>
                                        </p:tgtEl>
                                        <p:attrNameLst>
                                          <p:attrName>ppt_y</p:attrName>
                                        </p:attrNameLst>
                                      </p:cBhvr>
                                      <p:tavLst>
                                        <p:tav tm="0">
                                          <p:val>
                                            <p:strVal val="#ppt_y"/>
                                          </p:val>
                                        </p:tav>
                                        <p:tav tm="100000">
                                          <p:val>
                                            <p:strVal val="#ppt_y"/>
                                          </p:val>
                                        </p:tav>
                                      </p:tavLst>
                                    </p:anim>
                                  </p:childTnLst>
                                </p:cTn>
                              </p:par>
                              <p:par>
                                <p:cTn id="35" presetID="22" presetClass="entr" presetSubtype="8" fill="hold" grpId="0" nodeType="withEffect">
                                  <p:stCondLst>
                                    <p:cond delay="7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p:bldP spid="16" grpId="0" animBg="1"/>
      <p:bldP spid="2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2"/>
          <a:srcRect/>
          <a:stretch>
            <a:fillRect/>
          </a:stretch>
        </p:blipFill>
        <p:spPr>
          <a:xfrm flipH="1">
            <a:off x="0" y="0"/>
            <a:ext cx="12192000" cy="6858000"/>
          </a:xfrm>
          <a:prstGeom prst="rect">
            <a:avLst/>
          </a:prstGeom>
        </p:spPr>
      </p:pic>
      <p:pic>
        <p:nvPicPr>
          <p:cNvPr id="4" name="PA_库_图片 11"/>
          <p:cNvPicPr>
            <a:picLocks noChangeAspect="1"/>
          </p:cNvPicPr>
          <p:nvPr>
            <p:custDataLst>
              <p:tags r:id="rId1"/>
            </p:custDataLst>
          </p:nvPr>
        </p:nvPicPr>
        <p:blipFill rotWithShape="1">
          <a:blip r:embed="rId13"/>
          <a:srcRect/>
          <a:stretch>
            <a:fillRect/>
          </a:stretch>
        </p:blipFill>
        <p:spPr>
          <a:xfrm>
            <a:off x="7279859" y="5113422"/>
            <a:ext cx="4787815" cy="1362096"/>
          </a:xfrm>
          <a:prstGeom prst="rect">
            <a:avLst/>
          </a:prstGeom>
          <a:effectLst>
            <a:outerShdw blurRad="63500" sx="102000" sy="102000" algn="ctr" rotWithShape="0">
              <a:prstClr val="black">
                <a:alpha val="40000"/>
              </a:prstClr>
            </a:outerShdw>
          </a:effectLst>
        </p:spPr>
      </p:pic>
      <p:sp>
        <p:nvSpPr>
          <p:cNvPr id="5" name="PA_库_文本框 4"/>
          <p:cNvSpPr txBox="1"/>
          <p:nvPr>
            <p:custDataLst>
              <p:tags r:id="rId2"/>
            </p:custDataLst>
          </p:nvPr>
        </p:nvSpPr>
        <p:spPr>
          <a:xfrm>
            <a:off x="5388114" y="634915"/>
            <a:ext cx="1415772" cy="4196020"/>
          </a:xfrm>
          <a:prstGeom prst="rect">
            <a:avLst/>
          </a:prstGeom>
          <a:noFill/>
          <a:effectLst>
            <a:outerShdw blurRad="50800" dist="38100" dir="5400000" algn="t" rotWithShape="0">
              <a:prstClr val="black">
                <a:alpha val="40000"/>
              </a:prstClr>
            </a:outerShdw>
          </a:effectLst>
        </p:spPr>
        <p:txBody>
          <a:bodyPr vert="eaVert" wrap="none" rtlCol="0">
            <a:spAutoFit/>
          </a:bodyPr>
          <a:lstStyle/>
          <a:p>
            <a:r>
              <a:rPr lang="zh-CN" altLang="en-US" sz="8000" dirty="0">
                <a:solidFill>
                  <a:schemeClr val="bg1"/>
                </a:solidFill>
                <a:latin typeface="汉仪菱心体简" panose="02010609000101010101" pitchFamily="49" charset="-122"/>
                <a:ea typeface="汉仪菱心体简" panose="02010609000101010101" pitchFamily="49" charset="-122"/>
              </a:rPr>
              <a:t>引领科技</a:t>
            </a:r>
          </a:p>
        </p:txBody>
      </p:sp>
      <p:sp>
        <p:nvSpPr>
          <p:cNvPr id="6" name="PA_库_同心圆 5"/>
          <p:cNvSpPr/>
          <p:nvPr>
            <p:custDataLst>
              <p:tags r:id="rId3"/>
            </p:custDataLst>
          </p:nvPr>
        </p:nvSpPr>
        <p:spPr>
          <a:xfrm>
            <a:off x="5965115" y="107989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PA_库_组合 6"/>
          <p:cNvGrpSpPr/>
          <p:nvPr>
            <p:custDataLst>
              <p:tags r:id="rId4"/>
            </p:custDataLst>
          </p:nvPr>
        </p:nvGrpSpPr>
        <p:grpSpPr>
          <a:xfrm>
            <a:off x="5187550" y="375810"/>
            <a:ext cx="1081491" cy="323275"/>
            <a:chOff x="3603008" y="-3031957"/>
            <a:chExt cx="4663802" cy="1394085"/>
          </a:xfrm>
        </p:grpSpPr>
        <p:grpSp>
          <p:nvGrpSpPr>
            <p:cNvPr id="8" name="组合 7"/>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2" name="直接连接符 11"/>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0" name="直接连接符 9"/>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PA_库_组合 13"/>
          <p:cNvGrpSpPr/>
          <p:nvPr>
            <p:custDataLst>
              <p:tags r:id="rId5"/>
            </p:custDataLst>
          </p:nvPr>
        </p:nvGrpSpPr>
        <p:grpSpPr>
          <a:xfrm rot="10800000">
            <a:off x="5890721" y="4603165"/>
            <a:ext cx="1081491" cy="323275"/>
            <a:chOff x="3603008" y="-3031957"/>
            <a:chExt cx="4663802" cy="1394085"/>
          </a:xfrm>
        </p:grpSpPr>
        <p:grpSp>
          <p:nvGrpSpPr>
            <p:cNvPr id="15" name="组合 14"/>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9" name="直接连接符 18"/>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7" name="直接连接符 16"/>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1" name="PA_图片 5"/>
          <p:cNvPicPr>
            <a:picLocks noChangeAspect="1"/>
          </p:cNvPicPr>
          <p:nvPr>
            <p:custDataLst>
              <p:tags r:id="rId6"/>
            </p:custDataLst>
          </p:nvPr>
        </p:nvPicPr>
        <p:blipFill rotWithShape="1">
          <a:blip r:embed="rId14"/>
          <a:srcRect/>
          <a:stretch>
            <a:fillRect/>
          </a:stretch>
        </p:blipFill>
        <p:spPr>
          <a:xfrm rot="9250517" flipH="1">
            <a:off x="7892482" y="-1987854"/>
            <a:ext cx="5889979" cy="6653284"/>
          </a:xfrm>
          <a:prstGeom prst="rect">
            <a:avLst/>
          </a:prstGeom>
          <a:ln>
            <a:noFill/>
          </a:ln>
        </p:spPr>
      </p:pic>
      <p:sp>
        <p:nvSpPr>
          <p:cNvPr id="22" name="PA_库_同心圆 21"/>
          <p:cNvSpPr/>
          <p:nvPr>
            <p:custDataLst>
              <p:tags r:id="rId7"/>
            </p:custDataLst>
          </p:nvPr>
        </p:nvSpPr>
        <p:spPr>
          <a:xfrm>
            <a:off x="5624746" y="1785745"/>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PA_库_同心圆 22"/>
          <p:cNvSpPr/>
          <p:nvPr>
            <p:custDataLst>
              <p:tags r:id="rId8"/>
            </p:custDataLst>
          </p:nvPr>
        </p:nvSpPr>
        <p:spPr>
          <a:xfrm>
            <a:off x="5699141" y="3042366"/>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PA_库_同心圆 23"/>
          <p:cNvSpPr/>
          <p:nvPr>
            <p:custDataLst>
              <p:tags r:id="rId9"/>
            </p:custDataLst>
          </p:nvPr>
        </p:nvSpPr>
        <p:spPr>
          <a:xfrm>
            <a:off x="6245266" y="390330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par>
                                <p:cTn id="8" presetID="2" presetClass="entr" presetSubtype="1" decel="100000" fill="hold" nodeType="withEffect">
                                  <p:stCondLst>
                                    <p:cond delay="25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500" fill="hold"/>
                                        <p:tgtEl>
                                          <p:spTgt spid="7"/>
                                        </p:tgtEl>
                                        <p:attrNameLst>
                                          <p:attrName>ppt_x</p:attrName>
                                        </p:attrNameLst>
                                      </p:cBhvr>
                                      <p:tavLst>
                                        <p:tav tm="0">
                                          <p:val>
                                            <p:strVal val="#ppt_x"/>
                                          </p:val>
                                        </p:tav>
                                        <p:tav tm="100000">
                                          <p:val>
                                            <p:strVal val="#ppt_x"/>
                                          </p:val>
                                        </p:tav>
                                      </p:tavLst>
                                    </p:anim>
                                    <p:anim calcmode="lin" valueType="num">
                                      <p:cBhvr additive="base">
                                        <p:cTn id="11" dur="1500" fill="hold"/>
                                        <p:tgtEl>
                                          <p:spTgt spid="7"/>
                                        </p:tgtEl>
                                        <p:attrNameLst>
                                          <p:attrName>ppt_y</p:attrName>
                                        </p:attrNameLst>
                                      </p:cBhvr>
                                      <p:tavLst>
                                        <p:tav tm="0">
                                          <p:val>
                                            <p:strVal val="0-#ppt_h/2"/>
                                          </p:val>
                                        </p:tav>
                                        <p:tav tm="100000">
                                          <p:val>
                                            <p:strVal val="#ppt_y"/>
                                          </p:val>
                                        </p:tav>
                                      </p:tavLst>
                                    </p:anim>
                                  </p:childTnLst>
                                </p:cTn>
                              </p:par>
                              <p:par>
                                <p:cTn id="12" presetID="22" presetClass="entr" presetSubtype="1"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1000"/>
                                        <p:tgtEl>
                                          <p:spTgt spid="5"/>
                                        </p:tgtEl>
                                      </p:cBhvr>
                                    </p:animEffect>
                                  </p:childTnLst>
                                </p:cTn>
                              </p:par>
                              <p:par>
                                <p:cTn id="15" presetID="2" presetClass="entr" presetSubtype="4" decel="100000" fill="hold" nodeType="withEffect">
                                  <p:stCondLst>
                                    <p:cond delay="25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500" fill="hold"/>
                                        <p:tgtEl>
                                          <p:spTgt spid="14"/>
                                        </p:tgtEl>
                                        <p:attrNameLst>
                                          <p:attrName>ppt_x</p:attrName>
                                        </p:attrNameLst>
                                      </p:cBhvr>
                                      <p:tavLst>
                                        <p:tav tm="0">
                                          <p:val>
                                            <p:strVal val="#ppt_x"/>
                                          </p:val>
                                        </p:tav>
                                        <p:tav tm="100000">
                                          <p:val>
                                            <p:strVal val="#ppt_x"/>
                                          </p:val>
                                        </p:tav>
                                      </p:tavLst>
                                    </p:anim>
                                    <p:anim calcmode="lin" valueType="num">
                                      <p:cBhvr additive="base">
                                        <p:cTn id="18" dur="1500" fill="hold"/>
                                        <p:tgtEl>
                                          <p:spTgt spid="14"/>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nodePh="1">
                                  <p:stCondLst>
                                    <p:cond delay="1500"/>
                                  </p:stCondLst>
                                  <p:endCondLst>
                                    <p:cond evt="begin" delay="0">
                                      <p:tn val="19"/>
                                    </p:cond>
                                  </p:endCondLst>
                                  <p:childTnLst>
                                    <p:set>
                                      <p:cBhvr>
                                        <p:cTn id="20"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21" dur="500"/>
                                        <p:tgtEl>
                                          <p:spTgt spid="6">
                                            <p:txEl>
                                              <p:charRg st="4294967295" end="4294967295"/>
                                            </p:txEl>
                                          </p:spTgt>
                                        </p:tgtEl>
                                      </p:cBhvr>
                                    </p:animEffect>
                                  </p:childTnLst>
                                </p:cTn>
                              </p:par>
                              <p:par>
                                <p:cTn id="22" presetID="10" presetClass="entr" presetSubtype="0" fill="hold" grpId="0" nodeType="withEffect" nodePh="1">
                                  <p:stCondLst>
                                    <p:cond delay="1500"/>
                                  </p:stCondLst>
                                  <p:endCondLst>
                                    <p:cond evt="begin" delay="0">
                                      <p:tn val="22"/>
                                    </p:cond>
                                  </p:endCondLst>
                                  <p:childTnLst>
                                    <p:set>
                                      <p:cBhvr>
                                        <p:cTn id="23" dur="1" fill="hold">
                                          <p:stCondLst>
                                            <p:cond delay="0"/>
                                          </p:stCondLst>
                                        </p:cTn>
                                        <p:tgtEl>
                                          <p:spTgt spid="22">
                                            <p:txEl>
                                              <p:charRg st="4294967295" end="4294967295"/>
                                            </p:txEl>
                                          </p:spTgt>
                                        </p:tgtEl>
                                        <p:attrNameLst>
                                          <p:attrName>style.visibility</p:attrName>
                                        </p:attrNameLst>
                                      </p:cBhvr>
                                      <p:to>
                                        <p:strVal val="visible"/>
                                      </p:to>
                                    </p:set>
                                    <p:animEffect transition="in" filter="fade">
                                      <p:cBhvr>
                                        <p:cTn id="24" dur="500"/>
                                        <p:tgtEl>
                                          <p:spTgt spid="22">
                                            <p:txEl>
                                              <p:charRg st="4294967295" end="4294967295"/>
                                            </p:txEl>
                                          </p:spTgt>
                                        </p:tgtEl>
                                      </p:cBhvr>
                                    </p:animEffect>
                                  </p:childTnLst>
                                </p:cTn>
                              </p:par>
                              <p:par>
                                <p:cTn id="25" presetID="10" presetClass="entr" presetSubtype="0" fill="hold" grpId="0" nodeType="withEffect" nodePh="1">
                                  <p:stCondLst>
                                    <p:cond delay="1500"/>
                                  </p:stCondLst>
                                  <p:endCondLst>
                                    <p:cond evt="begin" delay="0">
                                      <p:tn val="25"/>
                                    </p:cond>
                                  </p:endCondLst>
                                  <p:childTnLst>
                                    <p:set>
                                      <p:cBhvr>
                                        <p:cTn id="26" dur="1" fill="hold">
                                          <p:stCondLst>
                                            <p:cond delay="0"/>
                                          </p:stCondLst>
                                        </p:cTn>
                                        <p:tgtEl>
                                          <p:spTgt spid="23">
                                            <p:txEl>
                                              <p:charRg st="4294967295" end="4294967295"/>
                                            </p:txEl>
                                          </p:spTgt>
                                        </p:tgtEl>
                                        <p:attrNameLst>
                                          <p:attrName>style.visibility</p:attrName>
                                        </p:attrNameLst>
                                      </p:cBhvr>
                                      <p:to>
                                        <p:strVal val="visible"/>
                                      </p:to>
                                    </p:set>
                                    <p:animEffect transition="in" filter="fade">
                                      <p:cBhvr>
                                        <p:cTn id="27" dur="500"/>
                                        <p:tgtEl>
                                          <p:spTgt spid="23">
                                            <p:txEl>
                                              <p:charRg st="4294967295" end="4294967295"/>
                                            </p:txEl>
                                          </p:spTgt>
                                        </p:tgtEl>
                                      </p:cBhvr>
                                    </p:animEffect>
                                  </p:childTnLst>
                                </p:cTn>
                              </p:par>
                              <p:par>
                                <p:cTn id="28" presetID="10" presetClass="entr" presetSubtype="0" fill="hold" grpId="0" nodeType="withEffect" nodePh="1">
                                  <p:stCondLst>
                                    <p:cond delay="1500"/>
                                  </p:stCondLst>
                                  <p:endCondLst>
                                    <p:cond evt="begin" delay="0">
                                      <p:tn val="28"/>
                                    </p:cond>
                                  </p:endCondLst>
                                  <p:childTnLst>
                                    <p:set>
                                      <p:cBhvr>
                                        <p:cTn id="29" dur="1" fill="hold">
                                          <p:stCondLst>
                                            <p:cond delay="0"/>
                                          </p:stCondLst>
                                        </p:cTn>
                                        <p:tgtEl>
                                          <p:spTgt spid="24">
                                            <p:txEl>
                                              <p:charRg st="4294967295" end="4294967295"/>
                                            </p:txEl>
                                          </p:spTgt>
                                        </p:tgtEl>
                                        <p:attrNameLst>
                                          <p:attrName>style.visibility</p:attrName>
                                        </p:attrNameLst>
                                      </p:cBhvr>
                                      <p:to>
                                        <p:strVal val="visible"/>
                                      </p:to>
                                    </p:set>
                                    <p:animEffect transition="in" filter="fade">
                                      <p:cBhvr>
                                        <p:cTn id="30" dur="500"/>
                                        <p:tgtEl>
                                          <p:spTgt spid="24">
                                            <p:txEl>
                                              <p:charRg st="4294967295" end="4294967295"/>
                                            </p:txEl>
                                          </p:spTgt>
                                        </p:tgtEl>
                                      </p:cBhvr>
                                    </p:animEffect>
                                  </p:childTnLst>
                                </p:cTn>
                              </p:par>
                              <p:par>
                                <p:cTn id="31" presetID="6" presetClass="emph" presetSubtype="0" accel="30000" decel="26000" autoRev="1" fill="hold" grpId="1" nodeType="withEffect" nodePh="1">
                                  <p:stCondLst>
                                    <p:cond delay="1900"/>
                                  </p:stCondLst>
                                  <p:endCondLst>
                                    <p:cond evt="begin" delay="0">
                                      <p:tn val="31"/>
                                    </p:cond>
                                  </p:endCondLst>
                                  <p:childTnLst>
                                    <p:animScale>
                                      <p:cBhvr>
                                        <p:cTn id="32" dur="500" fill="hold"/>
                                        <p:tgtEl>
                                          <p:spTgt spid="6">
                                            <p:txEl>
                                              <p:charRg st="4294967295" end="4294967295"/>
                                            </p:txEl>
                                          </p:spTgt>
                                        </p:tgtEl>
                                      </p:cBhvr>
                                      <p:by x="110000" y="110000"/>
                                    </p:animScale>
                                  </p:childTnLst>
                                </p:cTn>
                              </p:par>
                              <p:par>
                                <p:cTn id="33" presetID="6" presetClass="emph" presetSubtype="0" accel="30000" decel="26000" autoRev="1" fill="hold" grpId="1" nodeType="withEffect" nodePh="1">
                                  <p:stCondLst>
                                    <p:cond delay="1900"/>
                                  </p:stCondLst>
                                  <p:endCondLst>
                                    <p:cond evt="begin" delay="0">
                                      <p:tn val="33"/>
                                    </p:cond>
                                  </p:endCondLst>
                                  <p:childTnLst>
                                    <p:animScale>
                                      <p:cBhvr>
                                        <p:cTn id="34" dur="500" fill="hold"/>
                                        <p:tgtEl>
                                          <p:spTgt spid="22">
                                            <p:txEl>
                                              <p:charRg st="4294967295" end="4294967295"/>
                                            </p:txEl>
                                          </p:spTgt>
                                        </p:tgtEl>
                                      </p:cBhvr>
                                      <p:by x="110000" y="110000"/>
                                    </p:animScale>
                                  </p:childTnLst>
                                </p:cTn>
                              </p:par>
                              <p:par>
                                <p:cTn id="35" presetID="6" presetClass="emph" presetSubtype="0" accel="30000" decel="26000" autoRev="1" fill="hold" grpId="1" nodeType="withEffect" nodePh="1">
                                  <p:stCondLst>
                                    <p:cond delay="1900"/>
                                  </p:stCondLst>
                                  <p:endCondLst>
                                    <p:cond evt="begin" delay="0">
                                      <p:tn val="35"/>
                                    </p:cond>
                                  </p:endCondLst>
                                  <p:childTnLst>
                                    <p:animScale>
                                      <p:cBhvr>
                                        <p:cTn id="36" dur="500" fill="hold"/>
                                        <p:tgtEl>
                                          <p:spTgt spid="23">
                                            <p:txEl>
                                              <p:charRg st="4294967295" end="4294967295"/>
                                            </p:txEl>
                                          </p:spTgt>
                                        </p:tgtEl>
                                      </p:cBhvr>
                                      <p:by x="110000" y="110000"/>
                                    </p:animScale>
                                  </p:childTnLst>
                                </p:cTn>
                              </p:par>
                              <p:par>
                                <p:cTn id="37" presetID="6" presetClass="emph" presetSubtype="0" accel="30000" decel="26000" autoRev="1" fill="hold" grpId="1" nodeType="withEffect" nodePh="1">
                                  <p:stCondLst>
                                    <p:cond delay="1900"/>
                                  </p:stCondLst>
                                  <p:endCondLst>
                                    <p:cond evt="begin" delay="0">
                                      <p:tn val="37"/>
                                    </p:cond>
                                  </p:endCondLst>
                                  <p:childTnLst>
                                    <p:animScale>
                                      <p:cBhvr>
                                        <p:cTn id="38" dur="500" fill="hold"/>
                                        <p:tgtEl>
                                          <p:spTgt spid="24">
                                            <p:txEl>
                                              <p:charRg st="4294967295" end="4294967295"/>
                                            </p:txEl>
                                          </p:spTgt>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6" grpId="1" autoUpdateAnimBg="0"/>
      <p:bldP spid="22" grpId="0" autoUpdateAnimBg="0"/>
      <p:bldP spid="22" grpId="1" autoUpdateAnimBg="0"/>
      <p:bldP spid="23" grpId="0" autoUpdateAnimBg="0"/>
      <p:bldP spid="23" grpId="1" autoUpdateAnimBg="0"/>
      <p:bldP spid="24" grpId="0" autoUpdateAnimBg="0"/>
      <p:bldP spid="24" grpId="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9"/>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10"/>
          <a:srcRect/>
          <a:stretch>
            <a:fillRect/>
          </a:stretch>
        </p:blipFill>
        <p:spPr>
          <a:xfrm rot="1647316" flipH="1">
            <a:off x="-416098" y="-475671"/>
            <a:ext cx="2284308" cy="2580340"/>
          </a:xfrm>
          <a:prstGeom prst="rect">
            <a:avLst/>
          </a:prstGeom>
          <a:ln>
            <a:noFill/>
          </a:ln>
        </p:spPr>
      </p:pic>
      <p:grpSp>
        <p:nvGrpSpPr>
          <p:cNvPr id="5" name="组合 4"/>
          <p:cNvGrpSpPr/>
          <p:nvPr/>
        </p:nvGrpSpPr>
        <p:grpSpPr>
          <a:xfrm>
            <a:off x="2229324" y="4559096"/>
            <a:ext cx="720000" cy="720000"/>
            <a:chOff x="2229324" y="4559096"/>
            <a:chExt cx="720000" cy="720000"/>
          </a:xfrm>
        </p:grpSpPr>
        <p:sp>
          <p:nvSpPr>
            <p:cNvPr id="6" name="Shape 1940"/>
            <p:cNvSpPr/>
            <p:nvPr/>
          </p:nvSpPr>
          <p:spPr>
            <a:xfrm>
              <a:off x="2229324" y="4559096"/>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7" name="Shape 1941"/>
            <p:cNvSpPr/>
            <p:nvPr/>
          </p:nvSpPr>
          <p:spPr>
            <a:xfrm>
              <a:off x="2301321" y="4631093"/>
              <a:ext cx="576000" cy="576000"/>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张海山锐线体简" panose="02000000000000000000" pitchFamily="2" charset="-122"/>
                <a:ea typeface="张海山锐线体简" panose="02000000000000000000" pitchFamily="2" charset="-122"/>
                <a:cs typeface="+mn-ea"/>
                <a:sym typeface="+mn-lt"/>
              </a:endParaRPr>
            </a:p>
          </p:txBody>
        </p:sp>
      </p:grpSp>
      <p:grpSp>
        <p:nvGrpSpPr>
          <p:cNvPr id="8" name="组合 7"/>
          <p:cNvGrpSpPr/>
          <p:nvPr/>
        </p:nvGrpSpPr>
        <p:grpSpPr>
          <a:xfrm>
            <a:off x="3280078" y="2701093"/>
            <a:ext cx="720000" cy="720000"/>
            <a:chOff x="3280078" y="2701093"/>
            <a:chExt cx="720000" cy="720000"/>
          </a:xfrm>
        </p:grpSpPr>
        <p:sp>
          <p:nvSpPr>
            <p:cNvPr id="9" name="Shape 1940"/>
            <p:cNvSpPr/>
            <p:nvPr/>
          </p:nvSpPr>
          <p:spPr>
            <a:xfrm>
              <a:off x="3280078" y="2701093"/>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0" name="Shape 1941"/>
            <p:cNvSpPr/>
            <p:nvPr/>
          </p:nvSpPr>
          <p:spPr>
            <a:xfrm>
              <a:off x="3352075" y="2773090"/>
              <a:ext cx="576000" cy="576000"/>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cs typeface="+mn-ea"/>
                <a:sym typeface="+mn-lt"/>
              </a:endParaRPr>
            </a:p>
          </p:txBody>
        </p:sp>
      </p:grpSp>
      <p:grpSp>
        <p:nvGrpSpPr>
          <p:cNvPr id="11" name="组合 10"/>
          <p:cNvGrpSpPr/>
          <p:nvPr/>
        </p:nvGrpSpPr>
        <p:grpSpPr>
          <a:xfrm>
            <a:off x="5736000" y="1716877"/>
            <a:ext cx="720000" cy="720000"/>
            <a:chOff x="5736000" y="1716877"/>
            <a:chExt cx="720000" cy="720000"/>
          </a:xfrm>
        </p:grpSpPr>
        <p:sp>
          <p:nvSpPr>
            <p:cNvPr id="12" name="Shape 1940"/>
            <p:cNvSpPr/>
            <p:nvPr/>
          </p:nvSpPr>
          <p:spPr>
            <a:xfrm>
              <a:off x="5736000" y="1716877"/>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3" name="Shape 1941"/>
            <p:cNvSpPr/>
            <p:nvPr/>
          </p:nvSpPr>
          <p:spPr>
            <a:xfrm>
              <a:off x="5807997" y="1788874"/>
              <a:ext cx="576000" cy="576000"/>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cs typeface="+mn-ea"/>
                <a:sym typeface="+mn-lt"/>
              </a:endParaRPr>
            </a:p>
          </p:txBody>
        </p:sp>
      </p:grpSp>
      <p:grpSp>
        <p:nvGrpSpPr>
          <p:cNvPr id="14" name="组合 13"/>
          <p:cNvGrpSpPr/>
          <p:nvPr/>
        </p:nvGrpSpPr>
        <p:grpSpPr>
          <a:xfrm>
            <a:off x="8149683" y="2695797"/>
            <a:ext cx="720000" cy="720000"/>
            <a:chOff x="8149683" y="2695797"/>
            <a:chExt cx="720000" cy="720000"/>
          </a:xfrm>
        </p:grpSpPr>
        <p:sp>
          <p:nvSpPr>
            <p:cNvPr id="15" name="Shape 1940"/>
            <p:cNvSpPr/>
            <p:nvPr/>
          </p:nvSpPr>
          <p:spPr>
            <a:xfrm>
              <a:off x="8149683" y="2695797"/>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6" name="Shape 1941"/>
            <p:cNvSpPr/>
            <p:nvPr/>
          </p:nvSpPr>
          <p:spPr>
            <a:xfrm>
              <a:off x="8221680" y="2767794"/>
              <a:ext cx="576000" cy="576000"/>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cs typeface="+mn-ea"/>
                <a:sym typeface="+mn-lt"/>
              </a:endParaRPr>
            </a:p>
          </p:txBody>
        </p:sp>
      </p:grpSp>
      <p:grpSp>
        <p:nvGrpSpPr>
          <p:cNvPr id="17" name="组合 16"/>
          <p:cNvGrpSpPr/>
          <p:nvPr/>
        </p:nvGrpSpPr>
        <p:grpSpPr>
          <a:xfrm>
            <a:off x="9249492" y="4559096"/>
            <a:ext cx="720000" cy="720000"/>
            <a:chOff x="9249492" y="4559096"/>
            <a:chExt cx="720000" cy="720000"/>
          </a:xfrm>
        </p:grpSpPr>
        <p:sp>
          <p:nvSpPr>
            <p:cNvPr id="18" name="Shape 1940"/>
            <p:cNvSpPr/>
            <p:nvPr/>
          </p:nvSpPr>
          <p:spPr>
            <a:xfrm>
              <a:off x="9249492" y="4559096"/>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19" name="Shape 1941"/>
            <p:cNvSpPr/>
            <p:nvPr/>
          </p:nvSpPr>
          <p:spPr>
            <a:xfrm>
              <a:off x="9321489" y="4631093"/>
              <a:ext cx="576000" cy="576000"/>
            </a:xfrm>
            <a:prstGeom prst="ellipse">
              <a:avLst/>
            </a:prstGeom>
            <a:solidFill>
              <a:schemeClr val="tx1">
                <a:lumMod val="50000"/>
                <a:lumOff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张海山锐线体简" panose="02000000000000000000" pitchFamily="2" charset="-122"/>
                <a:ea typeface="张海山锐线体简" panose="02000000000000000000" pitchFamily="2" charset="-122"/>
                <a:cs typeface="+mn-ea"/>
                <a:sym typeface="+mn-lt"/>
              </a:endParaRPr>
            </a:p>
          </p:txBody>
        </p:sp>
      </p:grpSp>
      <p:grpSp>
        <p:nvGrpSpPr>
          <p:cNvPr id="20" name="组合 19"/>
          <p:cNvGrpSpPr/>
          <p:nvPr/>
        </p:nvGrpSpPr>
        <p:grpSpPr>
          <a:xfrm>
            <a:off x="3086100" y="3384638"/>
            <a:ext cx="6019800" cy="3321568"/>
            <a:chOff x="3086100" y="3384638"/>
            <a:chExt cx="6019800" cy="3321568"/>
          </a:xfrm>
          <a:solidFill>
            <a:schemeClr val="bg2">
              <a:lumMod val="90000"/>
            </a:schemeClr>
          </a:solidFill>
        </p:grpSpPr>
        <p:sp>
          <p:nvSpPr>
            <p:cNvPr id="21" name="Up Arrow 14"/>
            <p:cNvSpPr/>
            <p:nvPr/>
          </p:nvSpPr>
          <p:spPr>
            <a:xfrm flipH="1">
              <a:off x="5676636" y="3384638"/>
              <a:ext cx="838728" cy="2149220"/>
            </a:xfrm>
            <a:prstGeom prst="upArrow">
              <a:avLst>
                <a:gd name="adj1" fmla="val 65908"/>
                <a:gd name="adj2" fmla="val 63739"/>
              </a:avLst>
            </a:prstGeom>
            <a:grpFill/>
            <a:ln w="12700" cap="flat" cmpd="sng" algn="ctr">
              <a:noFill/>
              <a:prstDash val="solid"/>
              <a:miter lim="800000"/>
            </a:ln>
            <a:effectLst/>
          </p:spPr>
          <p:txBody>
            <a:bodyPr rtlCol="0" anchor="ctr"/>
            <a:lstStyle/>
            <a:p>
              <a:pPr algn="ctr">
                <a:defRPr/>
              </a:pPr>
              <a:endParaRPr lang="en-IN" kern="0" dirty="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2" name="Up Arrow 17"/>
            <p:cNvSpPr/>
            <p:nvPr/>
          </p:nvSpPr>
          <p:spPr>
            <a:xfrm rot="16800000" flipH="1">
              <a:off x="4302337" y="4378789"/>
              <a:ext cx="746495" cy="3178969"/>
            </a:xfrm>
            <a:prstGeom prst="upArrow">
              <a:avLst>
                <a:gd name="adj1" fmla="val 65908"/>
                <a:gd name="adj2" fmla="val 63739"/>
              </a:avLst>
            </a:prstGeom>
            <a:grpFill/>
            <a:ln w="12700" cap="flat" cmpd="sng" algn="ctr">
              <a:noFill/>
              <a:prstDash val="solid"/>
              <a:miter lim="800000"/>
            </a:ln>
            <a:effectLst/>
          </p:spPr>
          <p:txBody>
            <a:bodyPr rtlCol="0" anchor="ctr"/>
            <a:lstStyle/>
            <a:p>
              <a:pPr algn="ctr">
                <a:defRPr/>
              </a:pPr>
              <a:endParaRPr lang="en-IN" kern="0" dirty="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3" name="Up Arrow 22"/>
            <p:cNvSpPr/>
            <p:nvPr/>
          </p:nvSpPr>
          <p:spPr>
            <a:xfrm rot="4800000" flipH="1">
              <a:off x="7140287" y="4430749"/>
              <a:ext cx="750541" cy="3180684"/>
            </a:xfrm>
            <a:prstGeom prst="upArrow">
              <a:avLst>
                <a:gd name="adj1" fmla="val 65908"/>
                <a:gd name="adj2" fmla="val 63739"/>
              </a:avLst>
            </a:prstGeom>
            <a:grpFill/>
            <a:ln w="12700" cap="flat" cmpd="sng" algn="ctr">
              <a:noFill/>
              <a:prstDash val="solid"/>
              <a:miter lim="800000"/>
            </a:ln>
            <a:effectLst/>
          </p:spPr>
          <p:txBody>
            <a:bodyPr rtlCol="0" anchor="ctr"/>
            <a:lstStyle/>
            <a:p>
              <a:pPr algn="ctr">
                <a:defRPr/>
              </a:pPr>
              <a:endParaRPr lang="en-IN" kern="0" dirty="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4" name="Up Arrow 16"/>
            <p:cNvSpPr/>
            <p:nvPr/>
          </p:nvSpPr>
          <p:spPr>
            <a:xfrm rot="19200000" flipH="1">
              <a:off x="4643758" y="3851896"/>
              <a:ext cx="818453" cy="2828688"/>
            </a:xfrm>
            <a:prstGeom prst="upArrow">
              <a:avLst>
                <a:gd name="adj1" fmla="val 65908"/>
                <a:gd name="adj2" fmla="val 63739"/>
              </a:avLst>
            </a:prstGeom>
            <a:grpFill/>
            <a:ln w="12700" cap="flat" cmpd="sng" algn="ctr">
              <a:noFill/>
              <a:prstDash val="solid"/>
              <a:miter lim="800000"/>
            </a:ln>
            <a:effectLst/>
          </p:spPr>
          <p:txBody>
            <a:bodyPr rtlCol="0" anchor="ctr"/>
            <a:lstStyle/>
            <a:p>
              <a:pPr algn="ctr">
                <a:defRPr/>
              </a:pPr>
              <a:endParaRPr lang="en-IN" kern="0" dirty="0">
                <a:solidFill>
                  <a:prstClr val="white"/>
                </a:solidFill>
                <a:latin typeface="张海山锐线体简" panose="02000000000000000000" pitchFamily="2" charset="-122"/>
                <a:ea typeface="张海山锐线体简" panose="02000000000000000000" pitchFamily="2" charset="-122"/>
                <a:cs typeface="+mn-ea"/>
                <a:sym typeface="+mn-lt"/>
              </a:endParaRPr>
            </a:p>
          </p:txBody>
        </p:sp>
        <p:sp>
          <p:nvSpPr>
            <p:cNvPr id="25" name="Up Arrow 23"/>
            <p:cNvSpPr/>
            <p:nvPr/>
          </p:nvSpPr>
          <p:spPr>
            <a:xfrm rot="2400000" flipH="1">
              <a:off x="6809508" y="3877518"/>
              <a:ext cx="738733" cy="2828688"/>
            </a:xfrm>
            <a:prstGeom prst="upArrow">
              <a:avLst>
                <a:gd name="adj1" fmla="val 65908"/>
                <a:gd name="adj2" fmla="val 63739"/>
              </a:avLst>
            </a:prstGeom>
            <a:grpFill/>
            <a:ln w="12700" cap="flat" cmpd="sng" algn="ctr">
              <a:noFill/>
              <a:prstDash val="solid"/>
              <a:miter lim="800000"/>
            </a:ln>
            <a:effectLst/>
          </p:spPr>
          <p:txBody>
            <a:bodyPr rtlCol="0" anchor="ctr"/>
            <a:lstStyle/>
            <a:p>
              <a:pPr algn="ctr">
                <a:defRPr/>
              </a:pPr>
              <a:endParaRPr lang="en-IN" kern="0" dirty="0">
                <a:solidFill>
                  <a:prstClr val="white"/>
                </a:solidFill>
                <a:latin typeface="张海山锐线体简" panose="02000000000000000000" pitchFamily="2" charset="-122"/>
                <a:ea typeface="张海山锐线体简" panose="02000000000000000000" pitchFamily="2" charset="-122"/>
                <a:cs typeface="+mn-ea"/>
                <a:sym typeface="+mn-lt"/>
              </a:endParaRPr>
            </a:p>
          </p:txBody>
        </p:sp>
      </p:grpSp>
      <p:sp>
        <p:nvSpPr>
          <p:cNvPr id="26" name="Freeform 7"/>
          <p:cNvSpPr/>
          <p:nvPr/>
        </p:nvSpPr>
        <p:spPr>
          <a:xfrm>
            <a:off x="3927832" y="4697902"/>
            <a:ext cx="4378247" cy="2160098"/>
          </a:xfrm>
          <a:custGeom>
            <a:avLst/>
            <a:gdLst>
              <a:gd name="connsiteX0" fmla="*/ 2046432 w 4092864"/>
              <a:gd name="connsiteY0" fmla="*/ 0 h 2019300"/>
              <a:gd name="connsiteX1" fmla="*/ 4083734 w 4092864"/>
              <a:gd name="connsiteY1" fmla="*/ 1838492 h 2019300"/>
              <a:gd name="connsiteX2" fmla="*/ 4092864 w 4092864"/>
              <a:gd name="connsiteY2" fmla="*/ 2019300 h 2019300"/>
              <a:gd name="connsiteX3" fmla="*/ 0 w 4092864"/>
              <a:gd name="connsiteY3" fmla="*/ 2019300 h 2019300"/>
              <a:gd name="connsiteX4" fmla="*/ 9130 w 4092864"/>
              <a:gd name="connsiteY4" fmla="*/ 1838492 h 2019300"/>
              <a:gd name="connsiteX5" fmla="*/ 2046432 w 4092864"/>
              <a:gd name="connsiteY5" fmla="*/ 0 h 201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2864" h="2019300">
                <a:moveTo>
                  <a:pt x="2046432" y="0"/>
                </a:moveTo>
                <a:cubicBezTo>
                  <a:pt x="3106754" y="0"/>
                  <a:pt x="3978863" y="805839"/>
                  <a:pt x="4083734" y="1838492"/>
                </a:cubicBezTo>
                <a:lnTo>
                  <a:pt x="4092864" y="2019300"/>
                </a:lnTo>
                <a:lnTo>
                  <a:pt x="0" y="2019300"/>
                </a:lnTo>
                <a:lnTo>
                  <a:pt x="9130" y="1838492"/>
                </a:lnTo>
                <a:cubicBezTo>
                  <a:pt x="114002" y="805839"/>
                  <a:pt x="986110" y="0"/>
                  <a:pt x="2046432" y="0"/>
                </a:cubicBezTo>
                <a:close/>
              </a:path>
            </a:pathLst>
          </a:custGeom>
          <a:solidFill>
            <a:sysClr val="window" lastClr="FFFFFF"/>
          </a:solidFill>
          <a:ln w="12700" cap="flat" cmpd="sng" algn="ctr">
            <a:noFill/>
            <a:prstDash val="solid"/>
            <a:miter lim="800000"/>
          </a:ln>
          <a:effectLst>
            <a:outerShdw blurRad="1270000" algn="ctr" rotWithShape="0">
              <a:sysClr val="windowText" lastClr="000000">
                <a:lumMod val="95000"/>
                <a:lumOff val="5000"/>
                <a:alpha val="20000"/>
              </a:sysClr>
            </a:outerShdw>
          </a:effectLst>
        </p:spPr>
        <p:txBody>
          <a:bodyPr lIns="900000" tIns="0" rIns="900000" bIns="612000" rtlCol="0" anchor="b"/>
          <a:lstStyle/>
          <a:p>
            <a:pPr algn="ctr">
              <a:defRPr/>
            </a:pPr>
            <a:endParaRPr lang="en-IN" sz="1400" kern="0" dirty="0">
              <a:solidFill>
                <a:prstClr val="black">
                  <a:lumMod val="75000"/>
                  <a:lumOff val="25000"/>
                </a:prstClr>
              </a:solidFill>
              <a:latin typeface="张海山锐线体简" panose="02000000000000000000" pitchFamily="2" charset="-122"/>
              <a:ea typeface="张海山锐线体简" panose="02000000000000000000" pitchFamily="2" charset="-122"/>
              <a:cs typeface="+mn-ea"/>
              <a:sym typeface="+mn-lt"/>
            </a:endParaRPr>
          </a:p>
        </p:txBody>
      </p:sp>
      <p:sp>
        <p:nvSpPr>
          <p:cNvPr id="27" name="AutoShape 139"/>
          <p:cNvSpPr/>
          <p:nvPr/>
        </p:nvSpPr>
        <p:spPr bwMode="auto">
          <a:xfrm>
            <a:off x="9497787" y="4810829"/>
            <a:ext cx="223410" cy="2165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grpSp>
        <p:nvGrpSpPr>
          <p:cNvPr id="28" name="Group 48"/>
          <p:cNvGrpSpPr/>
          <p:nvPr/>
        </p:nvGrpSpPr>
        <p:grpSpPr>
          <a:xfrm>
            <a:off x="401589" y="5351459"/>
            <a:ext cx="2568177" cy="793883"/>
            <a:chOff x="299255" y="5351459"/>
            <a:chExt cx="2568177" cy="793883"/>
          </a:xfrm>
        </p:grpSpPr>
        <p:sp>
          <p:nvSpPr>
            <p:cNvPr id="29" name="TextBox 34"/>
            <p:cNvSpPr txBox="1"/>
            <p:nvPr/>
          </p:nvSpPr>
          <p:spPr>
            <a:xfrm flipH="1">
              <a:off x="714373" y="5351459"/>
              <a:ext cx="2153059" cy="367359"/>
            </a:xfrm>
            <a:prstGeom prst="rect">
              <a:avLst/>
            </a:prstGeom>
            <a:noFill/>
          </p:spPr>
          <p:txBody>
            <a:bodyPr wrap="none" rtlCol="0">
              <a:noAutofit/>
            </a:bodyPr>
            <a:lstStyle/>
            <a:p>
              <a:pPr algn="r"/>
              <a:r>
                <a:rPr lang="zh-CN" altLang="en-US" sz="1600" dirty="0">
                  <a:latin typeface="张海山锐线体简" panose="02000000000000000000" pitchFamily="2" charset="-122"/>
                  <a:ea typeface="张海山锐线体简" panose="02000000000000000000" pitchFamily="2" charset="-122"/>
                  <a:cs typeface="+mn-ea"/>
                  <a:sym typeface="+mn-lt"/>
                </a:rPr>
                <a:t>添加标题 </a:t>
              </a:r>
              <a:r>
                <a:rPr lang="en-US" altLang="zh-CN" sz="1600" dirty="0">
                  <a:latin typeface="张海山锐线体简" panose="02000000000000000000" pitchFamily="2" charset="-122"/>
                  <a:ea typeface="张海山锐线体简" panose="02000000000000000000" pitchFamily="2" charset="-122"/>
                  <a:cs typeface="+mn-ea"/>
                  <a:sym typeface="+mn-lt"/>
                </a:rPr>
                <a:t>01</a:t>
              </a:r>
            </a:p>
          </p:txBody>
        </p:sp>
        <p:sp>
          <p:nvSpPr>
            <p:cNvPr id="30" name="TextBox 35"/>
            <p:cNvSpPr txBox="1"/>
            <p:nvPr/>
          </p:nvSpPr>
          <p:spPr>
            <a:xfrm flipH="1">
              <a:off x="299255" y="5683677"/>
              <a:ext cx="2568177" cy="461665"/>
            </a:xfrm>
            <a:prstGeom prst="rect">
              <a:avLst/>
            </a:prstGeom>
            <a:noFill/>
          </p:spPr>
          <p:txBody>
            <a:bodyPr wrap="square" rtlCol="0">
              <a:spAutoFit/>
            </a:bodyPr>
            <a:lstStyle/>
            <a:p>
              <a:pPr algn="r"/>
              <a:r>
                <a:rPr lang="id-ID"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rPr>
                <a:t>Lorem ipsum dolor sit amet put any thing here please be it</a:t>
              </a:r>
              <a:endParaRPr lang="en-US"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endParaRPr>
            </a:p>
          </p:txBody>
        </p:sp>
      </p:grpSp>
      <p:grpSp>
        <p:nvGrpSpPr>
          <p:cNvPr id="31" name="Group 65"/>
          <p:cNvGrpSpPr/>
          <p:nvPr/>
        </p:nvGrpSpPr>
        <p:grpSpPr>
          <a:xfrm>
            <a:off x="1431901" y="3477660"/>
            <a:ext cx="2568177" cy="793883"/>
            <a:chOff x="1387238" y="3477660"/>
            <a:chExt cx="2568177" cy="793883"/>
          </a:xfrm>
        </p:grpSpPr>
        <p:sp>
          <p:nvSpPr>
            <p:cNvPr id="32" name="TextBox 36"/>
            <p:cNvSpPr txBox="1"/>
            <p:nvPr/>
          </p:nvSpPr>
          <p:spPr>
            <a:xfrm flipH="1">
              <a:off x="1802356" y="3477660"/>
              <a:ext cx="2153059" cy="367359"/>
            </a:xfrm>
            <a:prstGeom prst="rect">
              <a:avLst/>
            </a:prstGeom>
            <a:noFill/>
          </p:spPr>
          <p:txBody>
            <a:bodyPr wrap="none" rtlCol="0">
              <a:noAutofit/>
            </a:bodyPr>
            <a:lstStyle/>
            <a:p>
              <a:pPr algn="r"/>
              <a:r>
                <a:rPr lang="zh-CN" altLang="en-US" sz="1600" dirty="0">
                  <a:latin typeface="张海山锐线体简" panose="02000000000000000000" pitchFamily="2" charset="-122"/>
                  <a:ea typeface="张海山锐线体简" panose="02000000000000000000" pitchFamily="2" charset="-122"/>
                  <a:cs typeface="+mn-ea"/>
                  <a:sym typeface="+mn-lt"/>
                </a:rPr>
                <a:t>添加标题 </a:t>
              </a:r>
              <a:r>
                <a:rPr lang="en-US" altLang="zh-CN" sz="1600" dirty="0">
                  <a:latin typeface="张海山锐线体简" panose="02000000000000000000" pitchFamily="2" charset="-122"/>
                  <a:ea typeface="张海山锐线体简" panose="02000000000000000000" pitchFamily="2" charset="-122"/>
                  <a:cs typeface="+mn-ea"/>
                  <a:sym typeface="+mn-lt"/>
                </a:rPr>
                <a:t>02</a:t>
              </a:r>
            </a:p>
          </p:txBody>
        </p:sp>
        <p:sp>
          <p:nvSpPr>
            <p:cNvPr id="33" name="TextBox 37"/>
            <p:cNvSpPr txBox="1"/>
            <p:nvPr/>
          </p:nvSpPr>
          <p:spPr>
            <a:xfrm flipH="1">
              <a:off x="1387238" y="3809878"/>
              <a:ext cx="2568177" cy="461665"/>
            </a:xfrm>
            <a:prstGeom prst="rect">
              <a:avLst/>
            </a:prstGeom>
            <a:noFill/>
          </p:spPr>
          <p:txBody>
            <a:bodyPr wrap="square" rtlCol="0">
              <a:spAutoFit/>
            </a:bodyPr>
            <a:lstStyle/>
            <a:p>
              <a:pPr algn="r"/>
              <a:r>
                <a:rPr lang="id-ID"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rPr>
                <a:t>Lorem ipsum dolor sit amet put any thing here please be it</a:t>
              </a:r>
              <a:endParaRPr lang="en-US"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endParaRPr>
            </a:p>
          </p:txBody>
        </p:sp>
      </p:grpSp>
      <p:grpSp>
        <p:nvGrpSpPr>
          <p:cNvPr id="34" name="Group 43"/>
          <p:cNvGrpSpPr/>
          <p:nvPr/>
        </p:nvGrpSpPr>
        <p:grpSpPr>
          <a:xfrm>
            <a:off x="4811912" y="2500244"/>
            <a:ext cx="2568177" cy="793883"/>
            <a:chOff x="5339331" y="2332191"/>
            <a:chExt cx="2568177" cy="793883"/>
          </a:xfrm>
        </p:grpSpPr>
        <p:sp>
          <p:nvSpPr>
            <p:cNvPr id="35" name="TextBox 38"/>
            <p:cNvSpPr txBox="1"/>
            <p:nvPr/>
          </p:nvSpPr>
          <p:spPr>
            <a:xfrm flipH="1">
              <a:off x="5546890" y="2332191"/>
              <a:ext cx="2153059" cy="367359"/>
            </a:xfrm>
            <a:prstGeom prst="rect">
              <a:avLst/>
            </a:prstGeom>
            <a:noFill/>
          </p:spPr>
          <p:txBody>
            <a:bodyPr wrap="none" rtlCol="0">
              <a:noAutofit/>
            </a:bodyPr>
            <a:lstStyle/>
            <a:p>
              <a:pPr algn="ctr"/>
              <a:r>
                <a:rPr lang="zh-CN" altLang="en-US" sz="1600" dirty="0">
                  <a:latin typeface="张海山锐线体简" panose="02000000000000000000" pitchFamily="2" charset="-122"/>
                  <a:ea typeface="张海山锐线体简" panose="02000000000000000000" pitchFamily="2" charset="-122"/>
                  <a:cs typeface="+mn-ea"/>
                  <a:sym typeface="+mn-lt"/>
                </a:rPr>
                <a:t>添加标题 </a:t>
              </a:r>
              <a:r>
                <a:rPr lang="en-US" altLang="zh-CN" sz="1600" dirty="0">
                  <a:latin typeface="张海山锐线体简" panose="02000000000000000000" pitchFamily="2" charset="-122"/>
                  <a:ea typeface="张海山锐线体简" panose="02000000000000000000" pitchFamily="2" charset="-122"/>
                  <a:cs typeface="+mn-ea"/>
                  <a:sym typeface="+mn-lt"/>
                </a:rPr>
                <a:t>03</a:t>
              </a:r>
            </a:p>
          </p:txBody>
        </p:sp>
        <p:sp>
          <p:nvSpPr>
            <p:cNvPr id="36" name="TextBox 39"/>
            <p:cNvSpPr txBox="1"/>
            <p:nvPr/>
          </p:nvSpPr>
          <p:spPr>
            <a:xfrm flipH="1">
              <a:off x="5339331" y="2664409"/>
              <a:ext cx="2568177" cy="461665"/>
            </a:xfrm>
            <a:prstGeom prst="rect">
              <a:avLst/>
            </a:prstGeom>
            <a:noFill/>
          </p:spPr>
          <p:txBody>
            <a:bodyPr wrap="square" rtlCol="0">
              <a:spAutoFit/>
            </a:bodyPr>
            <a:lstStyle/>
            <a:p>
              <a:pPr algn="ctr"/>
              <a:r>
                <a:rPr lang="id-ID"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rPr>
                <a:t>Lorem ipsum dolor sit amet put any thing here please be it</a:t>
              </a:r>
              <a:endParaRPr lang="en-US"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endParaRPr>
            </a:p>
          </p:txBody>
        </p:sp>
      </p:grpSp>
      <p:grpSp>
        <p:nvGrpSpPr>
          <p:cNvPr id="37" name="Group 47"/>
          <p:cNvGrpSpPr/>
          <p:nvPr/>
        </p:nvGrpSpPr>
        <p:grpSpPr>
          <a:xfrm>
            <a:off x="9249492" y="5351459"/>
            <a:ext cx="2568177" cy="793883"/>
            <a:chOff x="9249492" y="5535138"/>
            <a:chExt cx="2568177" cy="793883"/>
          </a:xfrm>
        </p:grpSpPr>
        <p:sp>
          <p:nvSpPr>
            <p:cNvPr id="38" name="TextBox 40"/>
            <p:cNvSpPr txBox="1"/>
            <p:nvPr/>
          </p:nvSpPr>
          <p:spPr>
            <a:xfrm flipH="1">
              <a:off x="9249494" y="5535138"/>
              <a:ext cx="2153059" cy="367359"/>
            </a:xfrm>
            <a:prstGeom prst="rect">
              <a:avLst/>
            </a:prstGeom>
            <a:noFill/>
          </p:spPr>
          <p:txBody>
            <a:bodyPr wrap="none" rtlCol="0">
              <a:noAutofit/>
            </a:bodyPr>
            <a:lstStyle/>
            <a:p>
              <a:pPr lvl="0"/>
              <a:r>
                <a:rPr lang="zh-CN" altLang="en-US" sz="1600" kern="0" dirty="0">
                  <a:latin typeface="张海山锐线体简" panose="02000000000000000000" pitchFamily="2" charset="-122"/>
                  <a:ea typeface="张海山锐线体简" panose="02000000000000000000" pitchFamily="2" charset="-122"/>
                </a:rPr>
                <a:t>添加标题 </a:t>
              </a:r>
              <a:r>
                <a:rPr lang="en-US" altLang="zh-CN" sz="1600" kern="0" dirty="0">
                  <a:latin typeface="张海山锐线体简" panose="02000000000000000000" pitchFamily="2" charset="-122"/>
                  <a:ea typeface="张海山锐线体简" panose="02000000000000000000" pitchFamily="2" charset="-122"/>
                </a:rPr>
                <a:t>05</a:t>
              </a:r>
              <a:endParaRPr lang="id-ID" altLang="zh-CN" sz="1400" dirty="0">
                <a:latin typeface="张海山锐线体简" panose="02000000000000000000" pitchFamily="2" charset="-122"/>
                <a:ea typeface="张海山锐线体简" panose="02000000000000000000" pitchFamily="2" charset="-122"/>
                <a:cs typeface="+mn-ea"/>
                <a:sym typeface="+mn-lt"/>
              </a:endParaRPr>
            </a:p>
          </p:txBody>
        </p:sp>
        <p:sp>
          <p:nvSpPr>
            <p:cNvPr id="39" name="TextBox 41"/>
            <p:cNvSpPr txBox="1"/>
            <p:nvPr/>
          </p:nvSpPr>
          <p:spPr>
            <a:xfrm flipH="1">
              <a:off x="9249492" y="5867356"/>
              <a:ext cx="2568177" cy="461665"/>
            </a:xfrm>
            <a:prstGeom prst="rect">
              <a:avLst/>
            </a:prstGeom>
            <a:noFill/>
          </p:spPr>
          <p:txBody>
            <a:bodyPr wrap="square" rtlCol="0">
              <a:spAutoFit/>
            </a:bodyPr>
            <a:lstStyle/>
            <a:p>
              <a:r>
                <a:rPr lang="id-ID"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rPr>
                <a:t>Lorem ipsum dolor sit amet put any thing here please be it</a:t>
              </a:r>
              <a:endParaRPr lang="en-US"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endParaRPr>
            </a:p>
          </p:txBody>
        </p:sp>
      </p:grpSp>
      <p:grpSp>
        <p:nvGrpSpPr>
          <p:cNvPr id="40" name="Group 64"/>
          <p:cNvGrpSpPr/>
          <p:nvPr/>
        </p:nvGrpSpPr>
        <p:grpSpPr>
          <a:xfrm>
            <a:off x="8149683" y="3477660"/>
            <a:ext cx="2309883" cy="797227"/>
            <a:chOff x="8890353" y="3099819"/>
            <a:chExt cx="2309883" cy="797227"/>
          </a:xfrm>
        </p:grpSpPr>
        <p:sp>
          <p:nvSpPr>
            <p:cNvPr id="41" name="TextBox 52"/>
            <p:cNvSpPr txBox="1"/>
            <p:nvPr/>
          </p:nvSpPr>
          <p:spPr>
            <a:xfrm>
              <a:off x="8890353" y="3099819"/>
              <a:ext cx="1579594" cy="367359"/>
            </a:xfrm>
            <a:prstGeom prst="rect">
              <a:avLst/>
            </a:prstGeom>
            <a:noFill/>
          </p:spPr>
          <p:txBody>
            <a:bodyPr wrap="none" rtlCol="0">
              <a:noAutofit/>
            </a:bodyPr>
            <a:lstStyle/>
            <a:p>
              <a:r>
                <a:rPr lang="zh-CN" altLang="en-US" sz="1600" dirty="0">
                  <a:latin typeface="张海山锐线体简" panose="02000000000000000000" pitchFamily="2" charset="-122"/>
                  <a:ea typeface="张海山锐线体简" panose="02000000000000000000" pitchFamily="2" charset="-122"/>
                  <a:cs typeface="+mn-ea"/>
                  <a:sym typeface="+mn-lt"/>
                </a:rPr>
                <a:t>添加标题 </a:t>
              </a:r>
              <a:r>
                <a:rPr lang="en-US" altLang="zh-CN" sz="1600" dirty="0">
                  <a:latin typeface="张海山锐线体简" panose="02000000000000000000" pitchFamily="2" charset="-122"/>
                  <a:ea typeface="张海山锐线体简" panose="02000000000000000000" pitchFamily="2" charset="-122"/>
                  <a:cs typeface="+mn-ea"/>
                  <a:sym typeface="+mn-lt"/>
                </a:rPr>
                <a:t>04</a:t>
              </a:r>
            </a:p>
          </p:txBody>
        </p:sp>
        <p:sp>
          <p:nvSpPr>
            <p:cNvPr id="42" name="TextBox 53"/>
            <p:cNvSpPr txBox="1"/>
            <p:nvPr/>
          </p:nvSpPr>
          <p:spPr>
            <a:xfrm>
              <a:off x="8890353" y="3435381"/>
              <a:ext cx="2309883" cy="461665"/>
            </a:xfrm>
            <a:prstGeom prst="rect">
              <a:avLst/>
            </a:prstGeom>
            <a:noFill/>
          </p:spPr>
          <p:txBody>
            <a:bodyPr wrap="square" rtlCol="0">
              <a:spAutoFit/>
            </a:bodyPr>
            <a:lstStyle/>
            <a:p>
              <a:r>
                <a:rPr lang="id-ID"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rPr>
                <a:t>Lorem ipsum dolor sit amet put any thing here</a:t>
              </a:r>
              <a:endParaRPr lang="en-US" sz="1200" dirty="0">
                <a:solidFill>
                  <a:prstClr val="white">
                    <a:lumMod val="65000"/>
                  </a:prstClr>
                </a:solidFill>
                <a:latin typeface="张海山锐线体简" panose="02000000000000000000" pitchFamily="2" charset="-122"/>
                <a:ea typeface="张海山锐线体简" panose="02000000000000000000" pitchFamily="2" charset="-122"/>
                <a:cs typeface="+mn-ea"/>
                <a:sym typeface="+mn-lt"/>
              </a:endParaRPr>
            </a:p>
          </p:txBody>
        </p:sp>
      </p:grpSp>
      <p:sp>
        <p:nvSpPr>
          <p:cNvPr id="43" name="任意多边形 42"/>
          <p:cNvSpPr/>
          <p:nvPr/>
        </p:nvSpPr>
        <p:spPr bwMode="auto">
          <a:xfrm>
            <a:off x="3528378" y="2949393"/>
            <a:ext cx="223400" cy="223400"/>
          </a:xfrm>
          <a:custGeom>
            <a:avLst/>
            <a:gdLst>
              <a:gd name="connsiteX0" fmla="*/ 111705 w 223400"/>
              <a:gd name="connsiteY0" fmla="*/ 90653 h 223400"/>
              <a:gd name="connsiteX1" fmla="*/ 90650 w 223400"/>
              <a:gd name="connsiteY1" fmla="*/ 111705 h 223400"/>
              <a:gd name="connsiteX2" fmla="*/ 111705 w 223400"/>
              <a:gd name="connsiteY2" fmla="*/ 132757 h 223400"/>
              <a:gd name="connsiteX3" fmla="*/ 132754 w 223400"/>
              <a:gd name="connsiteY3" fmla="*/ 111705 h 223400"/>
              <a:gd name="connsiteX4" fmla="*/ 111705 w 223400"/>
              <a:gd name="connsiteY4" fmla="*/ 90653 h 223400"/>
              <a:gd name="connsiteX5" fmla="*/ 111705 w 223400"/>
              <a:gd name="connsiteY5" fmla="*/ 83635 h 223400"/>
              <a:gd name="connsiteX6" fmla="*/ 139774 w 223400"/>
              <a:gd name="connsiteY6" fmla="*/ 111705 h 223400"/>
              <a:gd name="connsiteX7" fmla="*/ 111705 w 223400"/>
              <a:gd name="connsiteY7" fmla="*/ 139772 h 223400"/>
              <a:gd name="connsiteX8" fmla="*/ 83635 w 223400"/>
              <a:gd name="connsiteY8" fmla="*/ 111705 h 223400"/>
              <a:gd name="connsiteX9" fmla="*/ 111705 w 223400"/>
              <a:gd name="connsiteY9" fmla="*/ 83635 h 223400"/>
              <a:gd name="connsiteX10" fmla="*/ 111896 w 223400"/>
              <a:gd name="connsiteY10" fmla="*/ 68737 h 223400"/>
              <a:gd name="connsiteX11" fmla="*/ 69124 w 223400"/>
              <a:gd name="connsiteY11" fmla="*/ 111514 h 223400"/>
              <a:gd name="connsiteX12" fmla="*/ 111896 w 223400"/>
              <a:gd name="connsiteY12" fmla="*/ 154287 h 223400"/>
              <a:gd name="connsiteX13" fmla="*/ 154669 w 223400"/>
              <a:gd name="connsiteY13" fmla="*/ 111514 h 223400"/>
              <a:gd name="connsiteX14" fmla="*/ 111896 w 223400"/>
              <a:gd name="connsiteY14" fmla="*/ 68737 h 223400"/>
              <a:gd name="connsiteX15" fmla="*/ 111896 w 223400"/>
              <a:gd name="connsiteY15" fmla="*/ 62631 h 223400"/>
              <a:gd name="connsiteX16" fmla="*/ 160775 w 223400"/>
              <a:gd name="connsiteY16" fmla="*/ 111514 h 223400"/>
              <a:gd name="connsiteX17" fmla="*/ 111896 w 223400"/>
              <a:gd name="connsiteY17" fmla="*/ 160397 h 223400"/>
              <a:gd name="connsiteX18" fmla="*/ 63013 w 223400"/>
              <a:gd name="connsiteY18" fmla="*/ 111514 h 223400"/>
              <a:gd name="connsiteX19" fmla="*/ 111896 w 223400"/>
              <a:gd name="connsiteY19" fmla="*/ 62631 h 223400"/>
              <a:gd name="connsiteX20" fmla="*/ 102200 w 223400"/>
              <a:gd name="connsiteY20" fmla="*/ 13963 h 223400"/>
              <a:gd name="connsiteX21" fmla="*/ 97918 w 223400"/>
              <a:gd name="connsiteY21" fmla="*/ 35373 h 223400"/>
              <a:gd name="connsiteX22" fmla="*/ 88806 w 223400"/>
              <a:gd name="connsiteY22" fmla="*/ 45820 h 223400"/>
              <a:gd name="connsiteX23" fmla="*/ 81307 w 223400"/>
              <a:gd name="connsiteY23" fmla="*/ 48943 h 223400"/>
              <a:gd name="connsiteX24" fmla="*/ 75225 w 223400"/>
              <a:gd name="connsiteY24" fmla="*/ 50329 h 223400"/>
              <a:gd name="connsiteX25" fmla="*/ 67489 w 223400"/>
              <a:gd name="connsiteY25" fmla="*/ 47982 h 223400"/>
              <a:gd name="connsiteX26" fmla="*/ 49305 w 223400"/>
              <a:gd name="connsiteY26" fmla="*/ 35870 h 223400"/>
              <a:gd name="connsiteX27" fmla="*/ 35870 w 223400"/>
              <a:gd name="connsiteY27" fmla="*/ 49305 h 223400"/>
              <a:gd name="connsiteX28" fmla="*/ 47982 w 223400"/>
              <a:gd name="connsiteY28" fmla="*/ 67478 h 223400"/>
              <a:gd name="connsiteX29" fmla="*/ 48933 w 223400"/>
              <a:gd name="connsiteY29" fmla="*/ 81317 h 223400"/>
              <a:gd name="connsiteX30" fmla="*/ 45810 w 223400"/>
              <a:gd name="connsiteY30" fmla="*/ 88826 h 223400"/>
              <a:gd name="connsiteX31" fmla="*/ 35363 w 223400"/>
              <a:gd name="connsiteY31" fmla="*/ 97928 h 223400"/>
              <a:gd name="connsiteX32" fmla="*/ 13953 w 223400"/>
              <a:gd name="connsiteY32" fmla="*/ 102210 h 223400"/>
              <a:gd name="connsiteX33" fmla="*/ 13963 w 223400"/>
              <a:gd name="connsiteY33" fmla="*/ 121200 h 223400"/>
              <a:gd name="connsiteX34" fmla="*/ 35363 w 223400"/>
              <a:gd name="connsiteY34" fmla="*/ 125492 h 223400"/>
              <a:gd name="connsiteX35" fmla="*/ 45810 w 223400"/>
              <a:gd name="connsiteY35" fmla="*/ 134594 h 223400"/>
              <a:gd name="connsiteX36" fmla="*/ 48943 w 223400"/>
              <a:gd name="connsiteY36" fmla="*/ 142093 h 223400"/>
              <a:gd name="connsiteX37" fmla="*/ 47982 w 223400"/>
              <a:gd name="connsiteY37" fmla="*/ 155922 h 223400"/>
              <a:gd name="connsiteX38" fmla="*/ 35870 w 223400"/>
              <a:gd name="connsiteY38" fmla="*/ 174105 h 223400"/>
              <a:gd name="connsiteX39" fmla="*/ 49305 w 223400"/>
              <a:gd name="connsiteY39" fmla="*/ 187540 h 223400"/>
              <a:gd name="connsiteX40" fmla="*/ 67489 w 223400"/>
              <a:gd name="connsiteY40" fmla="*/ 175418 h 223400"/>
              <a:gd name="connsiteX41" fmla="*/ 75225 w 223400"/>
              <a:gd name="connsiteY41" fmla="*/ 173070 h 223400"/>
              <a:gd name="connsiteX42" fmla="*/ 81307 w 223400"/>
              <a:gd name="connsiteY42" fmla="*/ 174477 h 223400"/>
              <a:gd name="connsiteX43" fmla="*/ 88826 w 223400"/>
              <a:gd name="connsiteY43" fmla="*/ 177590 h 223400"/>
              <a:gd name="connsiteX44" fmla="*/ 97918 w 223400"/>
              <a:gd name="connsiteY44" fmla="*/ 188037 h 223400"/>
              <a:gd name="connsiteX45" fmla="*/ 102200 w 223400"/>
              <a:gd name="connsiteY45" fmla="*/ 209437 h 223400"/>
              <a:gd name="connsiteX46" fmla="*/ 121190 w 223400"/>
              <a:gd name="connsiteY46" fmla="*/ 209437 h 223400"/>
              <a:gd name="connsiteX47" fmla="*/ 125492 w 223400"/>
              <a:gd name="connsiteY47" fmla="*/ 188037 h 223400"/>
              <a:gd name="connsiteX48" fmla="*/ 134584 w 223400"/>
              <a:gd name="connsiteY48" fmla="*/ 177590 h 223400"/>
              <a:gd name="connsiteX49" fmla="*/ 142093 w 223400"/>
              <a:gd name="connsiteY49" fmla="*/ 174467 h 223400"/>
              <a:gd name="connsiteX50" fmla="*/ 148175 w 223400"/>
              <a:gd name="connsiteY50" fmla="*/ 173070 h 223400"/>
              <a:gd name="connsiteX51" fmla="*/ 155922 w 223400"/>
              <a:gd name="connsiteY51" fmla="*/ 175418 h 223400"/>
              <a:gd name="connsiteX52" fmla="*/ 174094 w 223400"/>
              <a:gd name="connsiteY52" fmla="*/ 187540 h 223400"/>
              <a:gd name="connsiteX53" fmla="*/ 187530 w 223400"/>
              <a:gd name="connsiteY53" fmla="*/ 174105 h 223400"/>
              <a:gd name="connsiteX54" fmla="*/ 175408 w 223400"/>
              <a:gd name="connsiteY54" fmla="*/ 155922 h 223400"/>
              <a:gd name="connsiteX55" fmla="*/ 174467 w 223400"/>
              <a:gd name="connsiteY55" fmla="*/ 142093 h 223400"/>
              <a:gd name="connsiteX56" fmla="*/ 177590 w 223400"/>
              <a:gd name="connsiteY56" fmla="*/ 134584 h 223400"/>
              <a:gd name="connsiteX57" fmla="*/ 188037 w 223400"/>
              <a:gd name="connsiteY57" fmla="*/ 125482 h 223400"/>
              <a:gd name="connsiteX58" fmla="*/ 209447 w 223400"/>
              <a:gd name="connsiteY58" fmla="*/ 121200 h 223400"/>
              <a:gd name="connsiteX59" fmla="*/ 209426 w 223400"/>
              <a:gd name="connsiteY59" fmla="*/ 102210 h 223400"/>
              <a:gd name="connsiteX60" fmla="*/ 188037 w 223400"/>
              <a:gd name="connsiteY60" fmla="*/ 97918 h 223400"/>
              <a:gd name="connsiteX61" fmla="*/ 177590 w 223400"/>
              <a:gd name="connsiteY61" fmla="*/ 88816 h 223400"/>
              <a:gd name="connsiteX62" fmla="*/ 174456 w 223400"/>
              <a:gd name="connsiteY62" fmla="*/ 81307 h 223400"/>
              <a:gd name="connsiteX63" fmla="*/ 175408 w 223400"/>
              <a:gd name="connsiteY63" fmla="*/ 67478 h 223400"/>
              <a:gd name="connsiteX64" fmla="*/ 187530 w 223400"/>
              <a:gd name="connsiteY64" fmla="*/ 49305 h 223400"/>
              <a:gd name="connsiteX65" fmla="*/ 174094 w 223400"/>
              <a:gd name="connsiteY65" fmla="*/ 35870 h 223400"/>
              <a:gd name="connsiteX66" fmla="*/ 155922 w 223400"/>
              <a:gd name="connsiteY66" fmla="*/ 47982 h 223400"/>
              <a:gd name="connsiteX67" fmla="*/ 148175 w 223400"/>
              <a:gd name="connsiteY67" fmla="*/ 50329 h 223400"/>
              <a:gd name="connsiteX68" fmla="*/ 142083 w 223400"/>
              <a:gd name="connsiteY68" fmla="*/ 48933 h 223400"/>
              <a:gd name="connsiteX69" fmla="*/ 134584 w 223400"/>
              <a:gd name="connsiteY69" fmla="*/ 45820 h 223400"/>
              <a:gd name="connsiteX70" fmla="*/ 125472 w 223400"/>
              <a:gd name="connsiteY70" fmla="*/ 35373 h 223400"/>
              <a:gd name="connsiteX71" fmla="*/ 121190 w 223400"/>
              <a:gd name="connsiteY71" fmla="*/ 13963 h 223400"/>
              <a:gd name="connsiteX72" fmla="*/ 102200 w 223400"/>
              <a:gd name="connsiteY72" fmla="*/ 0 h 223400"/>
              <a:gd name="connsiteX73" fmla="*/ 121190 w 223400"/>
              <a:gd name="connsiteY73" fmla="*/ 0 h 223400"/>
              <a:gd name="connsiteX74" fmla="*/ 134884 w 223400"/>
              <a:gd name="connsiteY74" fmla="*/ 11222 h 223400"/>
              <a:gd name="connsiteX75" fmla="*/ 139166 w 223400"/>
              <a:gd name="connsiteY75" fmla="*/ 32632 h 223400"/>
              <a:gd name="connsiteX76" fmla="*/ 148175 w 223400"/>
              <a:gd name="connsiteY76" fmla="*/ 36366 h 223400"/>
              <a:gd name="connsiteX77" fmla="*/ 166358 w 223400"/>
              <a:gd name="connsiteY77" fmla="*/ 24255 h 223400"/>
              <a:gd name="connsiteX78" fmla="*/ 174084 w 223400"/>
              <a:gd name="connsiteY78" fmla="*/ 21907 h 223400"/>
              <a:gd name="connsiteX79" fmla="*/ 183972 w 223400"/>
              <a:gd name="connsiteY79" fmla="*/ 26003 h 223400"/>
              <a:gd name="connsiteX80" fmla="*/ 197397 w 223400"/>
              <a:gd name="connsiteY80" fmla="*/ 39438 h 223400"/>
              <a:gd name="connsiteX81" fmla="*/ 199145 w 223400"/>
              <a:gd name="connsiteY81" fmla="*/ 57052 h 223400"/>
              <a:gd name="connsiteX82" fmla="*/ 187023 w 223400"/>
              <a:gd name="connsiteY82" fmla="*/ 75225 h 223400"/>
              <a:gd name="connsiteX83" fmla="*/ 190778 w 223400"/>
              <a:gd name="connsiteY83" fmla="*/ 84224 h 223400"/>
              <a:gd name="connsiteX84" fmla="*/ 212167 w 223400"/>
              <a:gd name="connsiteY84" fmla="*/ 88516 h 223400"/>
              <a:gd name="connsiteX85" fmla="*/ 223400 w 223400"/>
              <a:gd name="connsiteY85" fmla="*/ 102210 h 223400"/>
              <a:gd name="connsiteX86" fmla="*/ 223400 w 223400"/>
              <a:gd name="connsiteY86" fmla="*/ 121200 h 223400"/>
              <a:gd name="connsiteX87" fmla="*/ 212167 w 223400"/>
              <a:gd name="connsiteY87" fmla="*/ 134894 h 223400"/>
              <a:gd name="connsiteX88" fmla="*/ 190778 w 223400"/>
              <a:gd name="connsiteY88" fmla="*/ 139176 h 223400"/>
              <a:gd name="connsiteX89" fmla="*/ 187023 w 223400"/>
              <a:gd name="connsiteY89" fmla="*/ 148175 h 223400"/>
              <a:gd name="connsiteX90" fmla="*/ 199145 w 223400"/>
              <a:gd name="connsiteY90" fmla="*/ 166347 h 223400"/>
              <a:gd name="connsiteX91" fmla="*/ 197397 w 223400"/>
              <a:gd name="connsiteY91" fmla="*/ 183972 h 223400"/>
              <a:gd name="connsiteX92" fmla="*/ 183972 w 223400"/>
              <a:gd name="connsiteY92" fmla="*/ 197408 h 223400"/>
              <a:gd name="connsiteX93" fmla="*/ 174084 w 223400"/>
              <a:gd name="connsiteY93" fmla="*/ 201504 h 223400"/>
              <a:gd name="connsiteX94" fmla="*/ 166358 w 223400"/>
              <a:gd name="connsiteY94" fmla="*/ 199145 h 223400"/>
              <a:gd name="connsiteX95" fmla="*/ 148175 w 223400"/>
              <a:gd name="connsiteY95" fmla="*/ 187034 h 223400"/>
              <a:gd name="connsiteX96" fmla="*/ 139176 w 223400"/>
              <a:gd name="connsiteY96" fmla="*/ 190778 h 223400"/>
              <a:gd name="connsiteX97" fmla="*/ 134884 w 223400"/>
              <a:gd name="connsiteY97" fmla="*/ 212178 h 223400"/>
              <a:gd name="connsiteX98" fmla="*/ 121190 w 223400"/>
              <a:gd name="connsiteY98" fmla="*/ 223400 h 223400"/>
              <a:gd name="connsiteX99" fmla="*/ 102200 w 223400"/>
              <a:gd name="connsiteY99" fmla="*/ 223400 h 223400"/>
              <a:gd name="connsiteX100" fmla="*/ 88506 w 223400"/>
              <a:gd name="connsiteY100" fmla="*/ 212178 h 223400"/>
              <a:gd name="connsiteX101" fmla="*/ 84224 w 223400"/>
              <a:gd name="connsiteY101" fmla="*/ 190778 h 223400"/>
              <a:gd name="connsiteX102" fmla="*/ 75225 w 223400"/>
              <a:gd name="connsiteY102" fmla="*/ 187034 h 223400"/>
              <a:gd name="connsiteX103" fmla="*/ 57052 w 223400"/>
              <a:gd name="connsiteY103" fmla="*/ 199145 h 223400"/>
              <a:gd name="connsiteX104" fmla="*/ 49305 w 223400"/>
              <a:gd name="connsiteY104" fmla="*/ 201504 h 223400"/>
              <a:gd name="connsiteX105" fmla="*/ 39428 w 223400"/>
              <a:gd name="connsiteY105" fmla="*/ 197408 h 223400"/>
              <a:gd name="connsiteX106" fmla="*/ 26003 w 223400"/>
              <a:gd name="connsiteY106" fmla="*/ 183972 h 223400"/>
              <a:gd name="connsiteX107" fmla="*/ 24255 w 223400"/>
              <a:gd name="connsiteY107" fmla="*/ 166347 h 223400"/>
              <a:gd name="connsiteX108" fmla="*/ 36366 w 223400"/>
              <a:gd name="connsiteY108" fmla="*/ 148175 h 223400"/>
              <a:gd name="connsiteX109" fmla="*/ 32622 w 223400"/>
              <a:gd name="connsiteY109" fmla="*/ 139176 h 223400"/>
              <a:gd name="connsiteX110" fmla="*/ 11222 w 223400"/>
              <a:gd name="connsiteY110" fmla="*/ 134894 h 223400"/>
              <a:gd name="connsiteX111" fmla="*/ 0 w 223400"/>
              <a:gd name="connsiteY111" fmla="*/ 121200 h 223400"/>
              <a:gd name="connsiteX112" fmla="*/ 0 w 223400"/>
              <a:gd name="connsiteY112" fmla="*/ 102210 h 223400"/>
              <a:gd name="connsiteX113" fmla="*/ 11222 w 223400"/>
              <a:gd name="connsiteY113" fmla="*/ 88516 h 223400"/>
              <a:gd name="connsiteX114" fmla="*/ 32622 w 223400"/>
              <a:gd name="connsiteY114" fmla="*/ 84234 h 223400"/>
              <a:gd name="connsiteX115" fmla="*/ 36366 w 223400"/>
              <a:gd name="connsiteY115" fmla="*/ 75225 h 223400"/>
              <a:gd name="connsiteX116" fmla="*/ 24255 w 223400"/>
              <a:gd name="connsiteY116" fmla="*/ 57052 h 223400"/>
              <a:gd name="connsiteX117" fmla="*/ 26003 w 223400"/>
              <a:gd name="connsiteY117" fmla="*/ 39438 h 223400"/>
              <a:gd name="connsiteX118" fmla="*/ 39428 w 223400"/>
              <a:gd name="connsiteY118" fmla="*/ 26003 h 223400"/>
              <a:gd name="connsiteX119" fmla="*/ 49305 w 223400"/>
              <a:gd name="connsiteY119" fmla="*/ 21907 h 223400"/>
              <a:gd name="connsiteX120" fmla="*/ 57052 w 223400"/>
              <a:gd name="connsiteY120" fmla="*/ 24255 h 223400"/>
              <a:gd name="connsiteX121" fmla="*/ 75225 w 223400"/>
              <a:gd name="connsiteY121" fmla="*/ 36366 h 223400"/>
              <a:gd name="connsiteX122" fmla="*/ 84224 w 223400"/>
              <a:gd name="connsiteY122" fmla="*/ 32632 h 223400"/>
              <a:gd name="connsiteX123" fmla="*/ 88506 w 223400"/>
              <a:gd name="connsiteY123" fmla="*/ 11222 h 223400"/>
              <a:gd name="connsiteX124" fmla="*/ 102200 w 223400"/>
              <a:gd name="connsiteY124" fmla="*/ 0 h 22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223400" h="223400">
                <a:moveTo>
                  <a:pt x="111705" y="90653"/>
                </a:moveTo>
                <a:cubicBezTo>
                  <a:pt x="100082" y="90653"/>
                  <a:pt x="90650" y="100084"/>
                  <a:pt x="90650" y="111705"/>
                </a:cubicBezTo>
                <a:cubicBezTo>
                  <a:pt x="90650" y="123325"/>
                  <a:pt x="100082" y="132757"/>
                  <a:pt x="111705" y="132757"/>
                </a:cubicBezTo>
                <a:cubicBezTo>
                  <a:pt x="123325" y="132757"/>
                  <a:pt x="132754" y="123325"/>
                  <a:pt x="132754" y="111705"/>
                </a:cubicBezTo>
                <a:cubicBezTo>
                  <a:pt x="132754" y="100084"/>
                  <a:pt x="123325" y="90653"/>
                  <a:pt x="111705" y="90653"/>
                </a:cubicBezTo>
                <a:close/>
                <a:moveTo>
                  <a:pt x="111705" y="83635"/>
                </a:moveTo>
                <a:cubicBezTo>
                  <a:pt x="127205" y="83635"/>
                  <a:pt x="139774" y="96196"/>
                  <a:pt x="139774" y="111705"/>
                </a:cubicBezTo>
                <a:cubicBezTo>
                  <a:pt x="139774" y="127210"/>
                  <a:pt x="127205" y="139772"/>
                  <a:pt x="111705" y="139772"/>
                </a:cubicBezTo>
                <a:cubicBezTo>
                  <a:pt x="96188" y="139772"/>
                  <a:pt x="83635" y="127210"/>
                  <a:pt x="83635" y="111705"/>
                </a:cubicBezTo>
                <a:cubicBezTo>
                  <a:pt x="83635" y="96196"/>
                  <a:pt x="96188" y="83635"/>
                  <a:pt x="111705" y="83635"/>
                </a:cubicBezTo>
                <a:close/>
                <a:moveTo>
                  <a:pt x="111896" y="68737"/>
                </a:moveTo>
                <a:cubicBezTo>
                  <a:pt x="88269" y="68737"/>
                  <a:pt x="69124" y="87896"/>
                  <a:pt x="69124" y="111514"/>
                </a:cubicBezTo>
                <a:cubicBezTo>
                  <a:pt x="69124" y="135127"/>
                  <a:pt x="88269" y="154287"/>
                  <a:pt x="111896" y="154287"/>
                </a:cubicBezTo>
                <a:cubicBezTo>
                  <a:pt x="135505" y="154287"/>
                  <a:pt x="154669" y="135127"/>
                  <a:pt x="154669" y="111514"/>
                </a:cubicBezTo>
                <a:cubicBezTo>
                  <a:pt x="154669" y="87896"/>
                  <a:pt x="135505" y="68737"/>
                  <a:pt x="111896" y="68737"/>
                </a:cubicBezTo>
                <a:close/>
                <a:moveTo>
                  <a:pt x="111896" y="62631"/>
                </a:moveTo>
                <a:cubicBezTo>
                  <a:pt x="138886" y="62631"/>
                  <a:pt x="160775" y="84520"/>
                  <a:pt x="160775" y="111514"/>
                </a:cubicBezTo>
                <a:cubicBezTo>
                  <a:pt x="160775" y="138504"/>
                  <a:pt x="138886" y="160397"/>
                  <a:pt x="111896" y="160397"/>
                </a:cubicBezTo>
                <a:cubicBezTo>
                  <a:pt x="84902" y="160397"/>
                  <a:pt x="63013" y="138504"/>
                  <a:pt x="63013" y="111514"/>
                </a:cubicBezTo>
                <a:cubicBezTo>
                  <a:pt x="63013" y="84520"/>
                  <a:pt x="84902" y="62631"/>
                  <a:pt x="111896" y="62631"/>
                </a:cubicBezTo>
                <a:close/>
                <a:moveTo>
                  <a:pt x="102200" y="13963"/>
                </a:moveTo>
                <a:lnTo>
                  <a:pt x="97918" y="35373"/>
                </a:lnTo>
                <a:cubicBezTo>
                  <a:pt x="96946" y="40214"/>
                  <a:pt x="93491" y="44186"/>
                  <a:pt x="88806" y="45820"/>
                </a:cubicBezTo>
                <a:cubicBezTo>
                  <a:pt x="86230" y="46720"/>
                  <a:pt x="83727" y="47775"/>
                  <a:pt x="81307" y="48943"/>
                </a:cubicBezTo>
                <a:cubicBezTo>
                  <a:pt x="79373" y="49874"/>
                  <a:pt x="77304" y="50329"/>
                  <a:pt x="75225" y="50329"/>
                </a:cubicBezTo>
                <a:cubicBezTo>
                  <a:pt x="72515" y="50329"/>
                  <a:pt x="69816" y="49543"/>
                  <a:pt x="67489" y="47982"/>
                </a:cubicBezTo>
                <a:lnTo>
                  <a:pt x="49305" y="35870"/>
                </a:lnTo>
                <a:lnTo>
                  <a:pt x="35870" y="49305"/>
                </a:lnTo>
                <a:lnTo>
                  <a:pt x="47982" y="67478"/>
                </a:lnTo>
                <a:cubicBezTo>
                  <a:pt x="50733" y="71605"/>
                  <a:pt x="51095" y="76859"/>
                  <a:pt x="48933" y="81317"/>
                </a:cubicBezTo>
                <a:cubicBezTo>
                  <a:pt x="47754" y="83738"/>
                  <a:pt x="46709" y="86241"/>
                  <a:pt x="45810" y="88826"/>
                </a:cubicBezTo>
                <a:cubicBezTo>
                  <a:pt x="44196" y="93491"/>
                  <a:pt x="40214" y="96956"/>
                  <a:pt x="35363" y="97928"/>
                </a:cubicBezTo>
                <a:lnTo>
                  <a:pt x="13953" y="102210"/>
                </a:lnTo>
                <a:lnTo>
                  <a:pt x="13963" y="121200"/>
                </a:lnTo>
                <a:lnTo>
                  <a:pt x="35363" y="125492"/>
                </a:lnTo>
                <a:cubicBezTo>
                  <a:pt x="40214" y="126465"/>
                  <a:pt x="44196" y="129919"/>
                  <a:pt x="45810" y="134594"/>
                </a:cubicBezTo>
                <a:cubicBezTo>
                  <a:pt x="46709" y="137180"/>
                  <a:pt x="47764" y="139673"/>
                  <a:pt x="48943" y="142093"/>
                </a:cubicBezTo>
                <a:cubicBezTo>
                  <a:pt x="51084" y="146551"/>
                  <a:pt x="50722" y="151805"/>
                  <a:pt x="47982" y="155922"/>
                </a:cubicBezTo>
                <a:lnTo>
                  <a:pt x="35870" y="174105"/>
                </a:lnTo>
                <a:lnTo>
                  <a:pt x="49305" y="187540"/>
                </a:lnTo>
                <a:lnTo>
                  <a:pt x="67489" y="175418"/>
                </a:lnTo>
                <a:cubicBezTo>
                  <a:pt x="69816" y="173867"/>
                  <a:pt x="72515" y="173070"/>
                  <a:pt x="75225" y="173070"/>
                </a:cubicBezTo>
                <a:cubicBezTo>
                  <a:pt x="77304" y="173070"/>
                  <a:pt x="79383" y="173536"/>
                  <a:pt x="81307" y="174477"/>
                </a:cubicBezTo>
                <a:cubicBezTo>
                  <a:pt x="83738" y="175656"/>
                  <a:pt x="86251" y="176691"/>
                  <a:pt x="88826" y="177590"/>
                </a:cubicBezTo>
                <a:cubicBezTo>
                  <a:pt x="93491" y="179214"/>
                  <a:pt x="96946" y="183196"/>
                  <a:pt x="97918" y="188037"/>
                </a:cubicBezTo>
                <a:lnTo>
                  <a:pt x="102200" y="209437"/>
                </a:lnTo>
                <a:lnTo>
                  <a:pt x="121190" y="209437"/>
                </a:lnTo>
                <a:lnTo>
                  <a:pt x="125492" y="188037"/>
                </a:lnTo>
                <a:cubicBezTo>
                  <a:pt x="126454" y="183196"/>
                  <a:pt x="129919" y="179214"/>
                  <a:pt x="134584" y="177590"/>
                </a:cubicBezTo>
                <a:cubicBezTo>
                  <a:pt x="137170" y="176691"/>
                  <a:pt x="139673" y="175636"/>
                  <a:pt x="142093" y="174467"/>
                </a:cubicBezTo>
                <a:cubicBezTo>
                  <a:pt x="144017" y="173536"/>
                  <a:pt x="146106" y="173070"/>
                  <a:pt x="148175" y="173070"/>
                </a:cubicBezTo>
                <a:cubicBezTo>
                  <a:pt x="150895" y="173070"/>
                  <a:pt x="153595" y="173867"/>
                  <a:pt x="155922" y="175418"/>
                </a:cubicBezTo>
                <a:lnTo>
                  <a:pt x="174094" y="187540"/>
                </a:lnTo>
                <a:lnTo>
                  <a:pt x="187530" y="174105"/>
                </a:lnTo>
                <a:lnTo>
                  <a:pt x="175408" y="155922"/>
                </a:lnTo>
                <a:cubicBezTo>
                  <a:pt x="172667" y="151805"/>
                  <a:pt x="172295" y="146551"/>
                  <a:pt x="174467" y="142093"/>
                </a:cubicBezTo>
                <a:cubicBezTo>
                  <a:pt x="175636" y="139662"/>
                  <a:pt x="176691" y="137159"/>
                  <a:pt x="177590" y="134584"/>
                </a:cubicBezTo>
                <a:cubicBezTo>
                  <a:pt x="179214" y="129919"/>
                  <a:pt x="183176" y="126454"/>
                  <a:pt x="188037" y="125482"/>
                </a:cubicBezTo>
                <a:cubicBezTo>
                  <a:pt x="188037" y="125482"/>
                  <a:pt x="209447" y="121200"/>
                  <a:pt x="209447" y="121200"/>
                </a:cubicBezTo>
                <a:lnTo>
                  <a:pt x="209426" y="102210"/>
                </a:lnTo>
                <a:lnTo>
                  <a:pt x="188037" y="97918"/>
                </a:lnTo>
                <a:cubicBezTo>
                  <a:pt x="183176" y="96946"/>
                  <a:pt x="179214" y="93491"/>
                  <a:pt x="177590" y="88816"/>
                </a:cubicBezTo>
                <a:cubicBezTo>
                  <a:pt x="176691" y="86230"/>
                  <a:pt x="175625" y="83738"/>
                  <a:pt x="174456" y="81307"/>
                </a:cubicBezTo>
                <a:cubicBezTo>
                  <a:pt x="172315" y="76859"/>
                  <a:pt x="172667" y="71605"/>
                  <a:pt x="175408" y="67478"/>
                </a:cubicBezTo>
                <a:lnTo>
                  <a:pt x="187530" y="49305"/>
                </a:lnTo>
                <a:lnTo>
                  <a:pt x="174094" y="35870"/>
                </a:lnTo>
                <a:lnTo>
                  <a:pt x="155922" y="47982"/>
                </a:lnTo>
                <a:cubicBezTo>
                  <a:pt x="153595" y="49543"/>
                  <a:pt x="150895" y="50329"/>
                  <a:pt x="148175" y="50329"/>
                </a:cubicBezTo>
                <a:cubicBezTo>
                  <a:pt x="146096" y="50329"/>
                  <a:pt x="144017" y="49874"/>
                  <a:pt x="142083" y="48933"/>
                </a:cubicBezTo>
                <a:cubicBezTo>
                  <a:pt x="139652" y="47754"/>
                  <a:pt x="137159" y="46720"/>
                  <a:pt x="134584" y="45820"/>
                </a:cubicBezTo>
                <a:cubicBezTo>
                  <a:pt x="129909" y="44186"/>
                  <a:pt x="126444" y="40214"/>
                  <a:pt x="125472" y="35373"/>
                </a:cubicBezTo>
                <a:lnTo>
                  <a:pt x="121190" y="13963"/>
                </a:lnTo>
                <a:close/>
                <a:moveTo>
                  <a:pt x="102200" y="0"/>
                </a:moveTo>
                <a:lnTo>
                  <a:pt x="121190" y="0"/>
                </a:lnTo>
                <a:cubicBezTo>
                  <a:pt x="127851" y="0"/>
                  <a:pt x="133591" y="4696"/>
                  <a:pt x="134884" y="11222"/>
                </a:cubicBezTo>
                <a:lnTo>
                  <a:pt x="139166" y="32632"/>
                </a:lnTo>
                <a:cubicBezTo>
                  <a:pt x="142259" y="33698"/>
                  <a:pt x="145258" y="34960"/>
                  <a:pt x="148175" y="36366"/>
                </a:cubicBezTo>
                <a:lnTo>
                  <a:pt x="166358" y="24255"/>
                </a:lnTo>
                <a:cubicBezTo>
                  <a:pt x="168716" y="22682"/>
                  <a:pt x="171416" y="21907"/>
                  <a:pt x="174084" y="21907"/>
                </a:cubicBezTo>
                <a:cubicBezTo>
                  <a:pt x="177704" y="21907"/>
                  <a:pt x="181273" y="23303"/>
                  <a:pt x="183972" y="26003"/>
                </a:cubicBezTo>
                <a:lnTo>
                  <a:pt x="197397" y="39438"/>
                </a:lnTo>
                <a:cubicBezTo>
                  <a:pt x="202103" y="44144"/>
                  <a:pt x="202838" y="51509"/>
                  <a:pt x="199145" y="57052"/>
                </a:cubicBezTo>
                <a:lnTo>
                  <a:pt x="187023" y="75225"/>
                </a:lnTo>
                <a:cubicBezTo>
                  <a:pt x="188430" y="78132"/>
                  <a:pt x="189702" y="81131"/>
                  <a:pt x="190778" y="84224"/>
                </a:cubicBezTo>
                <a:lnTo>
                  <a:pt x="212167" y="88516"/>
                </a:lnTo>
                <a:cubicBezTo>
                  <a:pt x="218704" y="89819"/>
                  <a:pt x="223400" y="95549"/>
                  <a:pt x="223400" y="102210"/>
                </a:cubicBezTo>
                <a:lnTo>
                  <a:pt x="223400" y="121200"/>
                </a:lnTo>
                <a:cubicBezTo>
                  <a:pt x="223400" y="127851"/>
                  <a:pt x="218704" y="133591"/>
                  <a:pt x="212167" y="134894"/>
                </a:cubicBezTo>
                <a:lnTo>
                  <a:pt x="190778" y="139176"/>
                </a:lnTo>
                <a:cubicBezTo>
                  <a:pt x="189702" y="142269"/>
                  <a:pt x="188440" y="145268"/>
                  <a:pt x="187023" y="148175"/>
                </a:cubicBezTo>
                <a:lnTo>
                  <a:pt x="199145" y="166347"/>
                </a:lnTo>
                <a:cubicBezTo>
                  <a:pt x="202838" y="171891"/>
                  <a:pt x="202103" y="179266"/>
                  <a:pt x="197397" y="183972"/>
                </a:cubicBezTo>
                <a:lnTo>
                  <a:pt x="183972" y="197408"/>
                </a:lnTo>
                <a:cubicBezTo>
                  <a:pt x="181273" y="200097"/>
                  <a:pt x="177704" y="201504"/>
                  <a:pt x="174084" y="201504"/>
                </a:cubicBezTo>
                <a:cubicBezTo>
                  <a:pt x="171416" y="201504"/>
                  <a:pt x="168716" y="200717"/>
                  <a:pt x="166358" y="199145"/>
                </a:cubicBezTo>
                <a:lnTo>
                  <a:pt x="148175" y="187034"/>
                </a:lnTo>
                <a:cubicBezTo>
                  <a:pt x="145279" y="188440"/>
                  <a:pt x="142269" y="189702"/>
                  <a:pt x="139176" y="190778"/>
                </a:cubicBezTo>
                <a:lnTo>
                  <a:pt x="134884" y="212178"/>
                </a:lnTo>
                <a:cubicBezTo>
                  <a:pt x="133591" y="218714"/>
                  <a:pt x="127851" y="223400"/>
                  <a:pt x="121190" y="223400"/>
                </a:cubicBezTo>
                <a:lnTo>
                  <a:pt x="102200" y="223400"/>
                </a:lnTo>
                <a:cubicBezTo>
                  <a:pt x="95549" y="223400"/>
                  <a:pt x="89819" y="218714"/>
                  <a:pt x="88506" y="212178"/>
                </a:cubicBezTo>
                <a:lnTo>
                  <a:pt x="84224" y="190778"/>
                </a:lnTo>
                <a:cubicBezTo>
                  <a:pt x="81121" y="189702"/>
                  <a:pt x="78132" y="188451"/>
                  <a:pt x="75225" y="187034"/>
                </a:cubicBezTo>
                <a:lnTo>
                  <a:pt x="57052" y="199145"/>
                </a:lnTo>
                <a:cubicBezTo>
                  <a:pt x="54684" y="200717"/>
                  <a:pt x="51984" y="201504"/>
                  <a:pt x="49305" y="201504"/>
                </a:cubicBezTo>
                <a:cubicBezTo>
                  <a:pt x="45706" y="201504"/>
                  <a:pt x="42127" y="200097"/>
                  <a:pt x="39428" y="197408"/>
                </a:cubicBezTo>
                <a:lnTo>
                  <a:pt x="26003" y="183972"/>
                </a:lnTo>
                <a:cubicBezTo>
                  <a:pt x="21296" y="179266"/>
                  <a:pt x="20562" y="171891"/>
                  <a:pt x="24255" y="166347"/>
                </a:cubicBezTo>
                <a:lnTo>
                  <a:pt x="36366" y="148175"/>
                </a:lnTo>
                <a:cubicBezTo>
                  <a:pt x="34960" y="145279"/>
                  <a:pt x="33698" y="142269"/>
                  <a:pt x="32622" y="139176"/>
                </a:cubicBezTo>
                <a:lnTo>
                  <a:pt x="11222" y="134894"/>
                </a:lnTo>
                <a:cubicBezTo>
                  <a:pt x="4696" y="133591"/>
                  <a:pt x="0" y="127851"/>
                  <a:pt x="0" y="121200"/>
                </a:cubicBezTo>
                <a:lnTo>
                  <a:pt x="0" y="102210"/>
                </a:lnTo>
                <a:cubicBezTo>
                  <a:pt x="0" y="95549"/>
                  <a:pt x="4696" y="89819"/>
                  <a:pt x="11222" y="88516"/>
                </a:cubicBezTo>
                <a:lnTo>
                  <a:pt x="32622" y="84234"/>
                </a:lnTo>
                <a:cubicBezTo>
                  <a:pt x="33698" y="81131"/>
                  <a:pt x="34960" y="78142"/>
                  <a:pt x="36366" y="75225"/>
                </a:cubicBezTo>
                <a:lnTo>
                  <a:pt x="24255" y="57052"/>
                </a:lnTo>
                <a:cubicBezTo>
                  <a:pt x="20562" y="51509"/>
                  <a:pt x="21296" y="44144"/>
                  <a:pt x="26003" y="39438"/>
                </a:cubicBezTo>
                <a:lnTo>
                  <a:pt x="39428" y="26003"/>
                </a:lnTo>
                <a:cubicBezTo>
                  <a:pt x="42127" y="23303"/>
                  <a:pt x="45706" y="21907"/>
                  <a:pt x="49305" y="21907"/>
                </a:cubicBezTo>
                <a:cubicBezTo>
                  <a:pt x="51984" y="21907"/>
                  <a:pt x="54684" y="22682"/>
                  <a:pt x="57052" y="24255"/>
                </a:cubicBezTo>
                <a:lnTo>
                  <a:pt x="75225" y="36366"/>
                </a:lnTo>
                <a:cubicBezTo>
                  <a:pt x="78132" y="34970"/>
                  <a:pt x="81121" y="33698"/>
                  <a:pt x="84224" y="32632"/>
                </a:cubicBezTo>
                <a:lnTo>
                  <a:pt x="88506" y="11222"/>
                </a:lnTo>
                <a:cubicBezTo>
                  <a:pt x="89819" y="4696"/>
                  <a:pt x="95549" y="0"/>
                  <a:pt x="102200" y="0"/>
                </a:cubicBezTo>
                <a:close/>
              </a:path>
            </a:pathLst>
          </a:custGeom>
          <a:solidFill>
            <a:srgbClr val="F8F8F8"/>
          </a:solidFill>
          <a:ln>
            <a:noFill/>
          </a:ln>
          <a:effectLst/>
        </p:spPr>
        <p:txBody>
          <a:bodyPr wrap="square" lIns="19050" tIns="19050" rIns="19050" bIns="19050" anchor="ctr">
            <a:noAutofit/>
          </a:bodyP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44" name="Rectangle 93"/>
          <p:cNvSpPr/>
          <p:nvPr/>
        </p:nvSpPr>
        <p:spPr>
          <a:xfrm>
            <a:off x="4443167" y="6008210"/>
            <a:ext cx="3305666" cy="609398"/>
          </a:xfrm>
          <a:prstGeom prst="rect">
            <a:avLst/>
          </a:prstGeom>
        </p:spPr>
        <p:txBody>
          <a:bodyPr wrap="square">
            <a:spAutoFit/>
          </a:bodyPr>
          <a:lstStyle/>
          <a:p>
            <a:pPr lvl="0" algn="ctr">
              <a:lnSpc>
                <a:spcPct val="120000"/>
              </a:lnSpc>
            </a:pPr>
            <a:r>
              <a:rPr lang="zh-CN" altLang="en-US" sz="1400">
                <a:solidFill>
                  <a:prstClr val="black">
                    <a:lumMod val="50000"/>
                    <a:lumOff val="50000"/>
                  </a:prstClr>
                </a:solidFill>
                <a:latin typeface="张海山锐线体简" panose="02000000000000000000" pitchFamily="2" charset="-122"/>
                <a:ea typeface="张海山锐线体简" panose="02000000000000000000" pitchFamily="2" charset="-122"/>
                <a:cs typeface="+mn-ea"/>
                <a:sym typeface="+mn-lt"/>
              </a:rPr>
              <a:t>源文件比展示视频和预览图更高清流畅</a:t>
            </a:r>
            <a:endParaRPr lang="en-US" altLang="zh-CN" sz="1400">
              <a:solidFill>
                <a:prstClr val="black">
                  <a:lumMod val="50000"/>
                  <a:lumOff val="50000"/>
                </a:prstClr>
              </a:solidFill>
              <a:latin typeface="张海山锐线体简" panose="02000000000000000000" pitchFamily="2" charset="-122"/>
              <a:ea typeface="张海山锐线体简" panose="02000000000000000000" pitchFamily="2" charset="-122"/>
              <a:cs typeface="+mn-ea"/>
              <a:sym typeface="+mn-lt"/>
            </a:endParaRPr>
          </a:p>
          <a:p>
            <a:pPr lvl="0" algn="ctr">
              <a:lnSpc>
                <a:spcPct val="120000"/>
              </a:lnSpc>
            </a:pPr>
            <a:r>
              <a:rPr lang="zh-CN" altLang="en-US" sz="1400">
                <a:solidFill>
                  <a:prstClr val="black">
                    <a:lumMod val="50000"/>
                    <a:lumOff val="50000"/>
                  </a:prstClr>
                </a:solidFill>
                <a:latin typeface="张海山锐线体简" panose="02000000000000000000" pitchFamily="2" charset="-122"/>
                <a:ea typeface="张海山锐线体简" panose="02000000000000000000" pitchFamily="2" charset="-122"/>
                <a:cs typeface="+mn-ea"/>
                <a:sym typeface="+mn-lt"/>
              </a:rPr>
              <a:t>并为您精心准备修改教程和素材赠品</a:t>
            </a:r>
            <a:endParaRPr lang="en-US" altLang="zh-CN" sz="1400" dirty="0">
              <a:solidFill>
                <a:prstClr val="black">
                  <a:lumMod val="50000"/>
                  <a:lumOff val="50000"/>
                </a:prstClr>
              </a:solidFill>
              <a:latin typeface="张海山锐线体简" panose="02000000000000000000" pitchFamily="2" charset="-122"/>
              <a:ea typeface="张海山锐线体简" panose="02000000000000000000" pitchFamily="2" charset="-122"/>
              <a:cs typeface="+mn-ea"/>
              <a:sym typeface="+mn-lt"/>
            </a:endParaRPr>
          </a:p>
        </p:txBody>
      </p:sp>
      <p:sp>
        <p:nvSpPr>
          <p:cNvPr id="45" name="PA_AutoShape 112"/>
          <p:cNvSpPr/>
          <p:nvPr>
            <p:custDataLst>
              <p:tags r:id="rId2"/>
            </p:custDataLst>
          </p:nvPr>
        </p:nvSpPr>
        <p:spPr bwMode="auto">
          <a:xfrm>
            <a:off x="5863828" y="5407542"/>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tx1">
              <a:lumMod val="50000"/>
              <a:lumOff val="50000"/>
            </a:schemeClr>
          </a:solid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46" name="PA_任意多边形 61"/>
          <p:cNvSpPr>
            <a:spLocks noChangeAspect="1"/>
          </p:cNvSpPr>
          <p:nvPr>
            <p:custDataLst>
              <p:tags r:id="rId3"/>
            </p:custDataLst>
          </p:nvPr>
        </p:nvSpPr>
        <p:spPr bwMode="auto">
          <a:xfrm>
            <a:off x="5998327" y="1965272"/>
            <a:ext cx="195347" cy="223200"/>
          </a:xfrm>
          <a:custGeom>
            <a:avLst/>
            <a:gdLst>
              <a:gd name="connsiteX0" fmla="*/ 333771 w 406381"/>
              <a:gd name="connsiteY0" fmla="*/ 362743 h 464323"/>
              <a:gd name="connsiteX1" fmla="*/ 348456 w 406381"/>
              <a:gd name="connsiteY1" fmla="*/ 377031 h 464323"/>
              <a:gd name="connsiteX2" fmla="*/ 333771 w 406381"/>
              <a:gd name="connsiteY2" fmla="*/ 391317 h 464323"/>
              <a:gd name="connsiteX3" fmla="*/ 319087 w 406381"/>
              <a:gd name="connsiteY3" fmla="*/ 377031 h 464323"/>
              <a:gd name="connsiteX4" fmla="*/ 333771 w 406381"/>
              <a:gd name="connsiteY4" fmla="*/ 362743 h 464323"/>
              <a:gd name="connsiteX5" fmla="*/ 29012 w 406381"/>
              <a:gd name="connsiteY5" fmla="*/ 315797 h 464323"/>
              <a:gd name="connsiteX6" fmla="*/ 29012 w 406381"/>
              <a:gd name="connsiteY6" fmla="*/ 370014 h 464323"/>
              <a:gd name="connsiteX7" fmla="*/ 203200 w 406381"/>
              <a:gd name="connsiteY7" fmla="*/ 435301 h 464323"/>
              <a:gd name="connsiteX8" fmla="*/ 377369 w 406381"/>
              <a:gd name="connsiteY8" fmla="*/ 370014 h 464323"/>
              <a:gd name="connsiteX9" fmla="*/ 377369 w 406381"/>
              <a:gd name="connsiteY9" fmla="*/ 315797 h 464323"/>
              <a:gd name="connsiteX10" fmla="*/ 203200 w 406381"/>
              <a:gd name="connsiteY10" fmla="*/ 362769 h 464323"/>
              <a:gd name="connsiteX11" fmla="*/ 29012 w 406381"/>
              <a:gd name="connsiteY11" fmla="*/ 315797 h 464323"/>
              <a:gd name="connsiteX12" fmla="*/ 333771 w 406381"/>
              <a:gd name="connsiteY12" fmla="*/ 275431 h 464323"/>
              <a:gd name="connsiteX13" fmla="*/ 348456 w 406381"/>
              <a:gd name="connsiteY13" fmla="*/ 290116 h 464323"/>
              <a:gd name="connsiteX14" fmla="*/ 333771 w 406381"/>
              <a:gd name="connsiteY14" fmla="*/ 304799 h 464323"/>
              <a:gd name="connsiteX15" fmla="*/ 319087 w 406381"/>
              <a:gd name="connsiteY15" fmla="*/ 290116 h 464323"/>
              <a:gd name="connsiteX16" fmla="*/ 333771 w 406381"/>
              <a:gd name="connsiteY16" fmla="*/ 275431 h 464323"/>
              <a:gd name="connsiteX17" fmla="*/ 29012 w 406381"/>
              <a:gd name="connsiteY17" fmla="*/ 228733 h 464323"/>
              <a:gd name="connsiteX18" fmla="*/ 29012 w 406381"/>
              <a:gd name="connsiteY18" fmla="*/ 282949 h 464323"/>
              <a:gd name="connsiteX19" fmla="*/ 29069 w 406381"/>
              <a:gd name="connsiteY19" fmla="*/ 282949 h 464323"/>
              <a:gd name="connsiteX20" fmla="*/ 29012 w 406381"/>
              <a:gd name="connsiteY20" fmla="*/ 283400 h 464323"/>
              <a:gd name="connsiteX21" fmla="*/ 203200 w 406381"/>
              <a:gd name="connsiteY21" fmla="*/ 348258 h 464323"/>
              <a:gd name="connsiteX22" fmla="*/ 377369 w 406381"/>
              <a:gd name="connsiteY22" fmla="*/ 283400 h 464323"/>
              <a:gd name="connsiteX23" fmla="*/ 377312 w 406381"/>
              <a:gd name="connsiteY23" fmla="*/ 282949 h 464323"/>
              <a:gd name="connsiteX24" fmla="*/ 377369 w 406381"/>
              <a:gd name="connsiteY24" fmla="*/ 282949 h 464323"/>
              <a:gd name="connsiteX25" fmla="*/ 377369 w 406381"/>
              <a:gd name="connsiteY25" fmla="*/ 228733 h 464323"/>
              <a:gd name="connsiteX26" fmla="*/ 203200 w 406381"/>
              <a:gd name="connsiteY26" fmla="*/ 275704 h 464323"/>
              <a:gd name="connsiteX27" fmla="*/ 29012 w 406381"/>
              <a:gd name="connsiteY27" fmla="*/ 228733 h 464323"/>
              <a:gd name="connsiteX28" fmla="*/ 333771 w 406381"/>
              <a:gd name="connsiteY28" fmla="*/ 188118 h 464323"/>
              <a:gd name="connsiteX29" fmla="*/ 348456 w 406381"/>
              <a:gd name="connsiteY29" fmla="*/ 202803 h 464323"/>
              <a:gd name="connsiteX30" fmla="*/ 333771 w 406381"/>
              <a:gd name="connsiteY30" fmla="*/ 217486 h 464323"/>
              <a:gd name="connsiteX31" fmla="*/ 319087 w 406381"/>
              <a:gd name="connsiteY31" fmla="*/ 202803 h 464323"/>
              <a:gd name="connsiteX32" fmla="*/ 333771 w 406381"/>
              <a:gd name="connsiteY32" fmla="*/ 188118 h 464323"/>
              <a:gd name="connsiteX33" fmla="*/ 29012 w 406381"/>
              <a:gd name="connsiteY33" fmla="*/ 146032 h 464323"/>
              <a:gd name="connsiteX34" fmla="*/ 29012 w 406381"/>
              <a:gd name="connsiteY34" fmla="*/ 195885 h 464323"/>
              <a:gd name="connsiteX35" fmla="*/ 29069 w 406381"/>
              <a:gd name="connsiteY35" fmla="*/ 195885 h 464323"/>
              <a:gd name="connsiteX36" fmla="*/ 29012 w 406381"/>
              <a:gd name="connsiteY36" fmla="*/ 196336 h 464323"/>
              <a:gd name="connsiteX37" fmla="*/ 203200 w 406381"/>
              <a:gd name="connsiteY37" fmla="*/ 261194 h 464323"/>
              <a:gd name="connsiteX38" fmla="*/ 377369 w 406381"/>
              <a:gd name="connsiteY38" fmla="*/ 196336 h 464323"/>
              <a:gd name="connsiteX39" fmla="*/ 377312 w 406381"/>
              <a:gd name="connsiteY39" fmla="*/ 195885 h 464323"/>
              <a:gd name="connsiteX40" fmla="*/ 377369 w 406381"/>
              <a:gd name="connsiteY40" fmla="*/ 195885 h 464323"/>
              <a:gd name="connsiteX41" fmla="*/ 377369 w 406381"/>
              <a:gd name="connsiteY41" fmla="*/ 146032 h 464323"/>
              <a:gd name="connsiteX42" fmla="*/ 203200 w 406381"/>
              <a:gd name="connsiteY42" fmla="*/ 188618 h 464323"/>
              <a:gd name="connsiteX43" fmla="*/ 29012 w 406381"/>
              <a:gd name="connsiteY43" fmla="*/ 146032 h 464323"/>
              <a:gd name="connsiteX44" fmla="*/ 203200 w 406381"/>
              <a:gd name="connsiteY44" fmla="*/ 29021 h 464323"/>
              <a:gd name="connsiteX45" fmla="*/ 29012 w 406381"/>
              <a:gd name="connsiteY45" fmla="*/ 94309 h 464323"/>
              <a:gd name="connsiteX46" fmla="*/ 203200 w 406381"/>
              <a:gd name="connsiteY46" fmla="*/ 159618 h 464323"/>
              <a:gd name="connsiteX47" fmla="*/ 377369 w 406381"/>
              <a:gd name="connsiteY47" fmla="*/ 94309 h 464323"/>
              <a:gd name="connsiteX48" fmla="*/ 203200 w 406381"/>
              <a:gd name="connsiteY48" fmla="*/ 29021 h 464323"/>
              <a:gd name="connsiteX49" fmla="*/ 203200 w 406381"/>
              <a:gd name="connsiteY49" fmla="*/ 0 h 464323"/>
              <a:gd name="connsiteX50" fmla="*/ 406381 w 406381"/>
              <a:gd name="connsiteY50" fmla="*/ 94309 h 464323"/>
              <a:gd name="connsiteX51" fmla="*/ 406381 w 406381"/>
              <a:gd name="connsiteY51" fmla="*/ 370014 h 464323"/>
              <a:gd name="connsiteX52" fmla="*/ 203200 w 406381"/>
              <a:gd name="connsiteY52" fmla="*/ 464323 h 464323"/>
              <a:gd name="connsiteX53" fmla="*/ 0 w 406381"/>
              <a:gd name="connsiteY53" fmla="*/ 370014 h 464323"/>
              <a:gd name="connsiteX54" fmla="*/ 0 w 406381"/>
              <a:gd name="connsiteY54" fmla="*/ 94309 h 464323"/>
              <a:gd name="connsiteX55" fmla="*/ 203200 w 406381"/>
              <a:gd name="connsiteY55" fmla="*/ 0 h 464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06381" h="464323">
                <a:moveTo>
                  <a:pt x="333771" y="362743"/>
                </a:moveTo>
                <a:cubicBezTo>
                  <a:pt x="341887" y="362743"/>
                  <a:pt x="348456" y="369133"/>
                  <a:pt x="348456" y="377031"/>
                </a:cubicBezTo>
                <a:cubicBezTo>
                  <a:pt x="348456" y="384927"/>
                  <a:pt x="341887" y="391317"/>
                  <a:pt x="333771" y="391317"/>
                </a:cubicBezTo>
                <a:cubicBezTo>
                  <a:pt x="325654" y="391317"/>
                  <a:pt x="319087" y="384927"/>
                  <a:pt x="319087" y="377031"/>
                </a:cubicBezTo>
                <a:cubicBezTo>
                  <a:pt x="319087" y="369133"/>
                  <a:pt x="325654" y="362743"/>
                  <a:pt x="333771" y="362743"/>
                </a:cubicBezTo>
                <a:close/>
                <a:moveTo>
                  <a:pt x="29012" y="315797"/>
                </a:moveTo>
                <a:lnTo>
                  <a:pt x="29012" y="370014"/>
                </a:lnTo>
                <a:cubicBezTo>
                  <a:pt x="29012" y="406065"/>
                  <a:pt x="107000" y="435301"/>
                  <a:pt x="203200" y="435301"/>
                </a:cubicBezTo>
                <a:cubicBezTo>
                  <a:pt x="299381" y="435301"/>
                  <a:pt x="377369" y="406065"/>
                  <a:pt x="377369" y="370014"/>
                </a:cubicBezTo>
                <a:cubicBezTo>
                  <a:pt x="377369" y="370014"/>
                  <a:pt x="377369" y="315797"/>
                  <a:pt x="377369" y="315797"/>
                </a:cubicBezTo>
                <a:cubicBezTo>
                  <a:pt x="347378" y="346689"/>
                  <a:pt x="275016" y="362769"/>
                  <a:pt x="203200" y="362769"/>
                </a:cubicBezTo>
                <a:cubicBezTo>
                  <a:pt x="131365" y="362769"/>
                  <a:pt x="59003" y="346689"/>
                  <a:pt x="29012" y="315797"/>
                </a:cubicBezTo>
                <a:close/>
                <a:moveTo>
                  <a:pt x="333771" y="275431"/>
                </a:moveTo>
                <a:cubicBezTo>
                  <a:pt x="341887" y="275431"/>
                  <a:pt x="348456" y="281998"/>
                  <a:pt x="348456" y="290116"/>
                </a:cubicBezTo>
                <a:cubicBezTo>
                  <a:pt x="348456" y="298232"/>
                  <a:pt x="341887" y="304799"/>
                  <a:pt x="333771" y="304799"/>
                </a:cubicBezTo>
                <a:cubicBezTo>
                  <a:pt x="325654" y="304799"/>
                  <a:pt x="319087" y="298232"/>
                  <a:pt x="319087" y="290116"/>
                </a:cubicBezTo>
                <a:cubicBezTo>
                  <a:pt x="319087" y="281998"/>
                  <a:pt x="325654" y="275431"/>
                  <a:pt x="333771" y="275431"/>
                </a:cubicBezTo>
                <a:close/>
                <a:moveTo>
                  <a:pt x="29012" y="228733"/>
                </a:moveTo>
                <a:lnTo>
                  <a:pt x="29012" y="282949"/>
                </a:lnTo>
                <a:lnTo>
                  <a:pt x="29069" y="282949"/>
                </a:lnTo>
                <a:cubicBezTo>
                  <a:pt x="29069" y="283099"/>
                  <a:pt x="29012" y="283271"/>
                  <a:pt x="29012" y="283400"/>
                </a:cubicBezTo>
                <a:cubicBezTo>
                  <a:pt x="29012" y="319237"/>
                  <a:pt x="107000" y="348258"/>
                  <a:pt x="203200" y="348258"/>
                </a:cubicBezTo>
                <a:cubicBezTo>
                  <a:pt x="299381" y="348258"/>
                  <a:pt x="377369" y="319237"/>
                  <a:pt x="377369" y="283400"/>
                </a:cubicBezTo>
                <a:cubicBezTo>
                  <a:pt x="377369" y="283271"/>
                  <a:pt x="377312" y="283099"/>
                  <a:pt x="377312" y="282949"/>
                </a:cubicBezTo>
                <a:lnTo>
                  <a:pt x="377369" y="282949"/>
                </a:lnTo>
                <a:cubicBezTo>
                  <a:pt x="377369" y="282949"/>
                  <a:pt x="377369" y="228733"/>
                  <a:pt x="377369" y="228733"/>
                </a:cubicBezTo>
                <a:cubicBezTo>
                  <a:pt x="347378" y="259624"/>
                  <a:pt x="275016" y="275704"/>
                  <a:pt x="203200" y="275704"/>
                </a:cubicBezTo>
                <a:cubicBezTo>
                  <a:pt x="131365" y="275704"/>
                  <a:pt x="59003" y="259624"/>
                  <a:pt x="29012" y="228733"/>
                </a:cubicBezTo>
                <a:close/>
                <a:moveTo>
                  <a:pt x="333771" y="188118"/>
                </a:moveTo>
                <a:cubicBezTo>
                  <a:pt x="341887" y="188118"/>
                  <a:pt x="348456" y="194685"/>
                  <a:pt x="348456" y="202803"/>
                </a:cubicBezTo>
                <a:cubicBezTo>
                  <a:pt x="348456" y="210919"/>
                  <a:pt x="341887" y="217486"/>
                  <a:pt x="333771" y="217486"/>
                </a:cubicBezTo>
                <a:cubicBezTo>
                  <a:pt x="325654" y="217486"/>
                  <a:pt x="319087" y="210919"/>
                  <a:pt x="319087" y="202803"/>
                </a:cubicBezTo>
                <a:cubicBezTo>
                  <a:pt x="319087" y="194685"/>
                  <a:pt x="325654" y="188118"/>
                  <a:pt x="333771" y="188118"/>
                </a:cubicBezTo>
                <a:close/>
                <a:moveTo>
                  <a:pt x="29012" y="146032"/>
                </a:moveTo>
                <a:lnTo>
                  <a:pt x="29012" y="195885"/>
                </a:lnTo>
                <a:lnTo>
                  <a:pt x="29069" y="195885"/>
                </a:lnTo>
                <a:cubicBezTo>
                  <a:pt x="29069" y="196035"/>
                  <a:pt x="29012" y="196207"/>
                  <a:pt x="29012" y="196336"/>
                </a:cubicBezTo>
                <a:cubicBezTo>
                  <a:pt x="29012" y="232172"/>
                  <a:pt x="107000" y="261194"/>
                  <a:pt x="203200" y="261194"/>
                </a:cubicBezTo>
                <a:cubicBezTo>
                  <a:pt x="299381" y="261194"/>
                  <a:pt x="377369" y="232172"/>
                  <a:pt x="377369" y="196336"/>
                </a:cubicBezTo>
                <a:cubicBezTo>
                  <a:pt x="377369" y="196207"/>
                  <a:pt x="377312" y="196035"/>
                  <a:pt x="377312" y="195885"/>
                </a:cubicBezTo>
                <a:lnTo>
                  <a:pt x="377369" y="195885"/>
                </a:lnTo>
                <a:cubicBezTo>
                  <a:pt x="377369" y="195885"/>
                  <a:pt x="377369" y="146032"/>
                  <a:pt x="377369" y="146032"/>
                </a:cubicBezTo>
                <a:cubicBezTo>
                  <a:pt x="339325" y="174989"/>
                  <a:pt x="269579" y="188618"/>
                  <a:pt x="203200" y="188618"/>
                </a:cubicBezTo>
                <a:cubicBezTo>
                  <a:pt x="136803" y="188618"/>
                  <a:pt x="67056" y="174989"/>
                  <a:pt x="29012" y="146032"/>
                </a:cubicBezTo>
                <a:close/>
                <a:moveTo>
                  <a:pt x="203200" y="29021"/>
                </a:moveTo>
                <a:cubicBezTo>
                  <a:pt x="107000" y="29021"/>
                  <a:pt x="29012" y="58236"/>
                  <a:pt x="29012" y="94309"/>
                </a:cubicBezTo>
                <a:cubicBezTo>
                  <a:pt x="29012" y="130360"/>
                  <a:pt x="107000" y="159618"/>
                  <a:pt x="203200" y="159618"/>
                </a:cubicBezTo>
                <a:cubicBezTo>
                  <a:pt x="299381" y="159618"/>
                  <a:pt x="377369" y="130360"/>
                  <a:pt x="377369" y="94309"/>
                </a:cubicBezTo>
                <a:cubicBezTo>
                  <a:pt x="377369" y="58236"/>
                  <a:pt x="299381" y="29021"/>
                  <a:pt x="203200" y="29021"/>
                </a:cubicBezTo>
                <a:close/>
                <a:moveTo>
                  <a:pt x="203200" y="0"/>
                </a:moveTo>
                <a:cubicBezTo>
                  <a:pt x="301056" y="0"/>
                  <a:pt x="406381" y="29494"/>
                  <a:pt x="406381" y="94309"/>
                </a:cubicBezTo>
                <a:lnTo>
                  <a:pt x="406381" y="370014"/>
                </a:lnTo>
                <a:cubicBezTo>
                  <a:pt x="406381" y="434807"/>
                  <a:pt x="301056" y="464323"/>
                  <a:pt x="203200" y="464323"/>
                </a:cubicBezTo>
                <a:cubicBezTo>
                  <a:pt x="105325" y="464323"/>
                  <a:pt x="0" y="434807"/>
                  <a:pt x="0" y="370014"/>
                </a:cubicBezTo>
                <a:lnTo>
                  <a:pt x="0" y="94309"/>
                </a:lnTo>
                <a:cubicBezTo>
                  <a:pt x="0" y="29494"/>
                  <a:pt x="105325" y="0"/>
                  <a:pt x="203200" y="0"/>
                </a:cubicBezTo>
                <a:close/>
              </a:path>
            </a:pathLst>
          </a:custGeom>
          <a:solidFill>
            <a:schemeClr val="bg1"/>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47" name="PA_任意多边形 63"/>
          <p:cNvSpPr>
            <a:spLocks noChangeAspect="1"/>
          </p:cNvSpPr>
          <p:nvPr>
            <p:custDataLst>
              <p:tags r:id="rId4"/>
            </p:custDataLst>
          </p:nvPr>
        </p:nvSpPr>
        <p:spPr bwMode="auto">
          <a:xfrm>
            <a:off x="8423242" y="2929797"/>
            <a:ext cx="172882" cy="252000"/>
          </a:xfrm>
          <a:custGeom>
            <a:avLst/>
            <a:gdLst>
              <a:gd name="connsiteX0" fmla="*/ 192044 w 319088"/>
              <a:gd name="connsiteY0" fmla="*/ 410183 h 465117"/>
              <a:gd name="connsiteX1" fmla="*/ 130575 w 319088"/>
              <a:gd name="connsiteY1" fmla="*/ 417892 h 465117"/>
              <a:gd name="connsiteX2" fmla="*/ 159544 w 319088"/>
              <a:gd name="connsiteY2" fmla="*/ 436045 h 465117"/>
              <a:gd name="connsiteX3" fmla="*/ 192044 w 319088"/>
              <a:gd name="connsiteY3" fmla="*/ 410183 h 465117"/>
              <a:gd name="connsiteX4" fmla="*/ 206181 w 319088"/>
              <a:gd name="connsiteY4" fmla="*/ 364810 h 465117"/>
              <a:gd name="connsiteX5" fmla="*/ 116423 w 319088"/>
              <a:gd name="connsiteY5" fmla="*/ 376030 h 465117"/>
              <a:gd name="connsiteX6" fmla="*/ 116556 w 319088"/>
              <a:gd name="connsiteY6" fmla="*/ 376482 h 465117"/>
              <a:gd name="connsiteX7" fmla="*/ 125213 w 319088"/>
              <a:gd name="connsiteY7" fmla="*/ 404024 h 465117"/>
              <a:gd name="connsiteX8" fmla="*/ 197140 w 319088"/>
              <a:gd name="connsiteY8" fmla="*/ 395001 h 465117"/>
              <a:gd name="connsiteX9" fmla="*/ 202355 w 319088"/>
              <a:gd name="connsiteY9" fmla="*/ 377645 h 465117"/>
              <a:gd name="connsiteX10" fmla="*/ 206181 w 319088"/>
              <a:gd name="connsiteY10" fmla="*/ 364810 h 465117"/>
              <a:gd name="connsiteX11" fmla="*/ 103275 w 319088"/>
              <a:gd name="connsiteY11" fmla="*/ 334318 h 465117"/>
              <a:gd name="connsiteX12" fmla="*/ 112198 w 319088"/>
              <a:gd name="connsiteY12" fmla="*/ 362054 h 465117"/>
              <a:gd name="connsiteX13" fmla="*/ 210805 w 319088"/>
              <a:gd name="connsiteY13" fmla="*/ 349693 h 465117"/>
              <a:gd name="connsiteX14" fmla="*/ 215916 w 319088"/>
              <a:gd name="connsiteY14" fmla="*/ 334318 h 465117"/>
              <a:gd name="connsiteX15" fmla="*/ 159419 w 319088"/>
              <a:gd name="connsiteY15" fmla="*/ 73025 h 465117"/>
              <a:gd name="connsiteX16" fmla="*/ 166687 w 319088"/>
              <a:gd name="connsiteY16" fmla="*/ 80289 h 465117"/>
              <a:gd name="connsiteX17" fmla="*/ 159419 w 319088"/>
              <a:gd name="connsiteY17" fmla="*/ 87556 h 465117"/>
              <a:gd name="connsiteX18" fmla="*/ 86762 w 319088"/>
              <a:gd name="connsiteY18" fmla="*/ 160213 h 465117"/>
              <a:gd name="connsiteX19" fmla="*/ 79495 w 319088"/>
              <a:gd name="connsiteY19" fmla="*/ 167481 h 465117"/>
              <a:gd name="connsiteX20" fmla="*/ 72231 w 319088"/>
              <a:gd name="connsiteY20" fmla="*/ 160213 h 465117"/>
              <a:gd name="connsiteX21" fmla="*/ 159419 w 319088"/>
              <a:gd name="connsiteY21" fmla="*/ 73025 h 465117"/>
              <a:gd name="connsiteX22" fmla="*/ 159544 w 319088"/>
              <a:gd name="connsiteY22" fmla="*/ 29071 h 465117"/>
              <a:gd name="connsiteX23" fmla="*/ 28998 w 319088"/>
              <a:gd name="connsiteY23" fmla="*/ 159891 h 465117"/>
              <a:gd name="connsiteX24" fmla="*/ 67481 w 319088"/>
              <a:gd name="connsiteY24" fmla="*/ 258475 h 465117"/>
              <a:gd name="connsiteX25" fmla="*/ 91930 w 319088"/>
              <a:gd name="connsiteY25" fmla="*/ 305247 h 465117"/>
              <a:gd name="connsiteX26" fmla="*/ 227291 w 319088"/>
              <a:gd name="connsiteY26" fmla="*/ 305247 h 465117"/>
              <a:gd name="connsiteX27" fmla="*/ 251563 w 319088"/>
              <a:gd name="connsiteY27" fmla="*/ 258647 h 465117"/>
              <a:gd name="connsiteX28" fmla="*/ 290075 w 319088"/>
              <a:gd name="connsiteY28" fmla="*/ 159891 h 465117"/>
              <a:gd name="connsiteX29" fmla="*/ 159544 w 319088"/>
              <a:gd name="connsiteY29" fmla="*/ 29071 h 465117"/>
              <a:gd name="connsiteX30" fmla="*/ 159544 w 319088"/>
              <a:gd name="connsiteY30" fmla="*/ 0 h 465117"/>
              <a:gd name="connsiteX31" fmla="*/ 319088 w 319088"/>
              <a:gd name="connsiteY31" fmla="*/ 159891 h 465117"/>
              <a:gd name="connsiteX32" fmla="*/ 246112 w 319088"/>
              <a:gd name="connsiteY32" fmla="*/ 335438 h 465117"/>
              <a:gd name="connsiteX33" fmla="*/ 159544 w 319088"/>
              <a:gd name="connsiteY33" fmla="*/ 465117 h 465117"/>
              <a:gd name="connsiteX34" fmla="*/ 72962 w 319088"/>
              <a:gd name="connsiteY34" fmla="*/ 335115 h 465117"/>
              <a:gd name="connsiteX35" fmla="*/ 0 w 319088"/>
              <a:gd name="connsiteY35" fmla="*/ 159891 h 465117"/>
              <a:gd name="connsiteX36" fmla="*/ 159544 w 319088"/>
              <a:gd name="connsiteY36" fmla="*/ 0 h 46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19088" h="465117">
                <a:moveTo>
                  <a:pt x="192044" y="410183"/>
                </a:moveTo>
                <a:lnTo>
                  <a:pt x="130575" y="417892"/>
                </a:lnTo>
                <a:cubicBezTo>
                  <a:pt x="138080" y="434366"/>
                  <a:pt x="144845" y="436045"/>
                  <a:pt x="159544" y="436045"/>
                </a:cubicBezTo>
                <a:cubicBezTo>
                  <a:pt x="176666" y="436045"/>
                  <a:pt x="183151" y="434215"/>
                  <a:pt x="192044" y="410183"/>
                </a:cubicBezTo>
                <a:close/>
                <a:moveTo>
                  <a:pt x="206181" y="364810"/>
                </a:moveTo>
                <a:lnTo>
                  <a:pt x="116423" y="376030"/>
                </a:lnTo>
                <a:cubicBezTo>
                  <a:pt x="116452" y="376180"/>
                  <a:pt x="116512" y="376353"/>
                  <a:pt x="116556" y="376482"/>
                </a:cubicBezTo>
                <a:cubicBezTo>
                  <a:pt x="119894" y="387852"/>
                  <a:pt x="122657" y="396573"/>
                  <a:pt x="125213" y="404024"/>
                </a:cubicBezTo>
                <a:lnTo>
                  <a:pt x="197140" y="395001"/>
                </a:lnTo>
                <a:cubicBezTo>
                  <a:pt x="198736" y="389855"/>
                  <a:pt x="200449" y="384191"/>
                  <a:pt x="202355" y="377645"/>
                </a:cubicBezTo>
                <a:cubicBezTo>
                  <a:pt x="203537" y="373618"/>
                  <a:pt x="204911" y="369096"/>
                  <a:pt x="206181" y="364810"/>
                </a:cubicBezTo>
                <a:close/>
                <a:moveTo>
                  <a:pt x="103275" y="334318"/>
                </a:moveTo>
                <a:cubicBezTo>
                  <a:pt x="106584" y="344073"/>
                  <a:pt x="109568" y="353311"/>
                  <a:pt x="112198" y="362054"/>
                </a:cubicBezTo>
                <a:cubicBezTo>
                  <a:pt x="112198" y="362054"/>
                  <a:pt x="210805" y="349693"/>
                  <a:pt x="210805" y="349693"/>
                </a:cubicBezTo>
                <a:cubicBezTo>
                  <a:pt x="212356" y="344762"/>
                  <a:pt x="214144" y="339529"/>
                  <a:pt x="215916" y="334318"/>
                </a:cubicBezTo>
                <a:close/>
                <a:moveTo>
                  <a:pt x="159419" y="73025"/>
                </a:moveTo>
                <a:cubicBezTo>
                  <a:pt x="163434" y="73025"/>
                  <a:pt x="166687" y="76279"/>
                  <a:pt x="166687" y="80289"/>
                </a:cubicBezTo>
                <a:cubicBezTo>
                  <a:pt x="166687" y="84299"/>
                  <a:pt x="163434" y="87556"/>
                  <a:pt x="159419" y="87556"/>
                </a:cubicBezTo>
                <a:cubicBezTo>
                  <a:pt x="119359" y="87556"/>
                  <a:pt x="86762" y="120153"/>
                  <a:pt x="86762" y="160213"/>
                </a:cubicBezTo>
                <a:cubicBezTo>
                  <a:pt x="86762" y="164223"/>
                  <a:pt x="83509" y="167481"/>
                  <a:pt x="79495" y="167481"/>
                </a:cubicBezTo>
                <a:cubicBezTo>
                  <a:pt x="75480" y="167481"/>
                  <a:pt x="72231" y="164223"/>
                  <a:pt x="72231" y="160213"/>
                </a:cubicBezTo>
                <a:cubicBezTo>
                  <a:pt x="72231" y="112128"/>
                  <a:pt x="111339" y="73025"/>
                  <a:pt x="159419" y="73025"/>
                </a:cubicBezTo>
                <a:close/>
                <a:moveTo>
                  <a:pt x="159544" y="29071"/>
                </a:moveTo>
                <a:cubicBezTo>
                  <a:pt x="87557" y="29071"/>
                  <a:pt x="28998" y="87752"/>
                  <a:pt x="28998" y="159891"/>
                </a:cubicBezTo>
                <a:cubicBezTo>
                  <a:pt x="28998" y="189436"/>
                  <a:pt x="48557" y="224537"/>
                  <a:pt x="67481" y="258475"/>
                </a:cubicBezTo>
                <a:cubicBezTo>
                  <a:pt x="76035" y="273829"/>
                  <a:pt x="84706" y="289549"/>
                  <a:pt x="91930" y="305247"/>
                </a:cubicBezTo>
                <a:lnTo>
                  <a:pt x="227291" y="305247"/>
                </a:lnTo>
                <a:cubicBezTo>
                  <a:pt x="234485" y="289613"/>
                  <a:pt x="243083" y="273979"/>
                  <a:pt x="251563" y="258647"/>
                </a:cubicBezTo>
                <a:cubicBezTo>
                  <a:pt x="270516" y="224494"/>
                  <a:pt x="290075" y="189221"/>
                  <a:pt x="290075" y="159891"/>
                </a:cubicBezTo>
                <a:cubicBezTo>
                  <a:pt x="290075" y="87752"/>
                  <a:pt x="231516" y="29071"/>
                  <a:pt x="159544" y="29071"/>
                </a:cubicBezTo>
                <a:close/>
                <a:moveTo>
                  <a:pt x="159544" y="0"/>
                </a:moveTo>
                <a:cubicBezTo>
                  <a:pt x="247648" y="0"/>
                  <a:pt x="319088" y="71579"/>
                  <a:pt x="319088" y="159891"/>
                </a:cubicBezTo>
                <a:cubicBezTo>
                  <a:pt x="319088" y="218012"/>
                  <a:pt x="265656" y="280784"/>
                  <a:pt x="246112" y="335438"/>
                </a:cubicBezTo>
                <a:cubicBezTo>
                  <a:pt x="217039" y="416665"/>
                  <a:pt x="221175" y="465117"/>
                  <a:pt x="159544" y="465117"/>
                </a:cubicBezTo>
                <a:cubicBezTo>
                  <a:pt x="98799" y="465117"/>
                  <a:pt x="102020" y="416449"/>
                  <a:pt x="72962" y="335115"/>
                </a:cubicBezTo>
                <a:cubicBezTo>
                  <a:pt x="53491" y="280569"/>
                  <a:pt x="0" y="218486"/>
                  <a:pt x="0" y="159891"/>
                </a:cubicBezTo>
                <a:cubicBezTo>
                  <a:pt x="0" y="71579"/>
                  <a:pt x="71425" y="0"/>
                  <a:pt x="159544" y="0"/>
                </a:cubicBezTo>
                <a:close/>
              </a:path>
            </a:pathLst>
          </a:custGeom>
          <a:solidFill>
            <a:schemeClr val="bg1"/>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48" name="PA_任意多边形 65"/>
          <p:cNvSpPr>
            <a:spLocks noChangeAspect="1"/>
          </p:cNvSpPr>
          <p:nvPr>
            <p:custDataLst>
              <p:tags r:id="rId5"/>
            </p:custDataLst>
          </p:nvPr>
        </p:nvSpPr>
        <p:spPr bwMode="auto">
          <a:xfrm>
            <a:off x="2461812" y="4807496"/>
            <a:ext cx="255024" cy="223200"/>
          </a:xfrm>
          <a:custGeom>
            <a:avLst/>
            <a:gdLst>
              <a:gd name="connsiteX0" fmla="*/ 232459 w 464344"/>
              <a:gd name="connsiteY0" fmla="*/ 72231 h 406400"/>
              <a:gd name="connsiteX1" fmla="*/ 239713 w 464344"/>
              <a:gd name="connsiteY1" fmla="*/ 79534 h 406400"/>
              <a:gd name="connsiteX2" fmla="*/ 232459 w 464344"/>
              <a:gd name="connsiteY2" fmla="*/ 86836 h 406400"/>
              <a:gd name="connsiteX3" fmla="*/ 87518 w 464344"/>
              <a:gd name="connsiteY3" fmla="*/ 174467 h 406400"/>
              <a:gd name="connsiteX4" fmla="*/ 80271 w 464344"/>
              <a:gd name="connsiteY4" fmla="*/ 181769 h 406400"/>
              <a:gd name="connsiteX5" fmla="*/ 73025 w 464344"/>
              <a:gd name="connsiteY5" fmla="*/ 174467 h 406400"/>
              <a:gd name="connsiteX6" fmla="*/ 232459 w 464344"/>
              <a:gd name="connsiteY6" fmla="*/ 72231 h 406400"/>
              <a:gd name="connsiteX7" fmla="*/ 232172 w 464344"/>
              <a:gd name="connsiteY7" fmla="*/ 29013 h 406400"/>
              <a:gd name="connsiteX8" fmla="*/ 29000 w 464344"/>
              <a:gd name="connsiteY8" fmla="*/ 174169 h 406400"/>
              <a:gd name="connsiteX9" fmla="*/ 114882 w 464344"/>
              <a:gd name="connsiteY9" fmla="*/ 292382 h 406400"/>
              <a:gd name="connsiteX10" fmla="*/ 130704 w 464344"/>
              <a:gd name="connsiteY10" fmla="*/ 318234 h 406400"/>
              <a:gd name="connsiteX11" fmla="*/ 130575 w 464344"/>
              <a:gd name="connsiteY11" fmla="*/ 320906 h 406400"/>
              <a:gd name="connsiteX12" fmla="*/ 120192 w 464344"/>
              <a:gd name="connsiteY12" fmla="*/ 363465 h 406400"/>
              <a:gd name="connsiteX13" fmla="*/ 164950 w 464344"/>
              <a:gd name="connsiteY13" fmla="*/ 326607 h 406400"/>
              <a:gd name="connsiteX14" fmla="*/ 187372 w 464344"/>
              <a:gd name="connsiteY14" fmla="*/ 315976 h 406400"/>
              <a:gd name="connsiteX15" fmla="*/ 191585 w 464344"/>
              <a:gd name="connsiteY15" fmla="*/ 316296 h 406400"/>
              <a:gd name="connsiteX16" fmla="*/ 232172 w 464344"/>
              <a:gd name="connsiteY16" fmla="*/ 319306 h 406400"/>
              <a:gd name="connsiteX17" fmla="*/ 435301 w 464344"/>
              <a:gd name="connsiteY17" fmla="*/ 174169 h 406400"/>
              <a:gd name="connsiteX18" fmla="*/ 232172 w 464344"/>
              <a:gd name="connsiteY18" fmla="*/ 29013 h 406400"/>
              <a:gd name="connsiteX19" fmla="*/ 232172 w 464344"/>
              <a:gd name="connsiteY19" fmla="*/ 0 h 406400"/>
              <a:gd name="connsiteX20" fmla="*/ 464344 w 464344"/>
              <a:gd name="connsiteY20" fmla="*/ 174169 h 406400"/>
              <a:gd name="connsiteX21" fmla="*/ 232172 w 464344"/>
              <a:gd name="connsiteY21" fmla="*/ 348338 h 406400"/>
              <a:gd name="connsiteX22" fmla="*/ 187372 w 464344"/>
              <a:gd name="connsiteY22" fmla="*/ 345026 h 406400"/>
              <a:gd name="connsiteX23" fmla="*/ 89386 w 464344"/>
              <a:gd name="connsiteY23" fmla="*/ 406212 h 406400"/>
              <a:gd name="connsiteX24" fmla="*/ 85689 w 464344"/>
              <a:gd name="connsiteY24" fmla="*/ 406400 h 406400"/>
              <a:gd name="connsiteX25" fmla="*/ 72532 w 464344"/>
              <a:gd name="connsiteY25" fmla="*/ 393230 h 406400"/>
              <a:gd name="connsiteX26" fmla="*/ 73629 w 464344"/>
              <a:gd name="connsiteY26" fmla="*/ 388056 h 406400"/>
              <a:gd name="connsiteX27" fmla="*/ 73586 w 464344"/>
              <a:gd name="connsiteY27" fmla="*/ 388056 h 406400"/>
              <a:gd name="connsiteX28" fmla="*/ 101554 w 464344"/>
              <a:gd name="connsiteY28" fmla="*/ 319306 h 406400"/>
              <a:gd name="connsiteX29" fmla="*/ 101683 w 464344"/>
              <a:gd name="connsiteY29" fmla="*/ 318234 h 406400"/>
              <a:gd name="connsiteX30" fmla="*/ 0 w 464344"/>
              <a:gd name="connsiteY30" fmla="*/ 174169 h 406400"/>
              <a:gd name="connsiteX31" fmla="*/ 232172 w 464344"/>
              <a:gd name="connsiteY31"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4344" h="406400">
                <a:moveTo>
                  <a:pt x="232459" y="72231"/>
                </a:moveTo>
                <a:cubicBezTo>
                  <a:pt x="236464" y="72231"/>
                  <a:pt x="239713" y="75502"/>
                  <a:pt x="239713" y="79534"/>
                </a:cubicBezTo>
                <a:cubicBezTo>
                  <a:pt x="239713" y="83560"/>
                  <a:pt x="236464" y="86836"/>
                  <a:pt x="232459" y="86836"/>
                </a:cubicBezTo>
                <a:cubicBezTo>
                  <a:pt x="155250" y="86836"/>
                  <a:pt x="87518" y="127791"/>
                  <a:pt x="87518" y="174467"/>
                </a:cubicBezTo>
                <a:cubicBezTo>
                  <a:pt x="87518" y="178493"/>
                  <a:pt x="84269" y="181769"/>
                  <a:pt x="80271" y="181769"/>
                </a:cubicBezTo>
                <a:cubicBezTo>
                  <a:pt x="76266" y="181769"/>
                  <a:pt x="73025" y="178493"/>
                  <a:pt x="73025" y="174467"/>
                </a:cubicBezTo>
                <a:cubicBezTo>
                  <a:pt x="73025" y="119054"/>
                  <a:pt x="146036" y="72231"/>
                  <a:pt x="232459" y="72231"/>
                </a:cubicBezTo>
                <a:close/>
                <a:moveTo>
                  <a:pt x="232172" y="29013"/>
                </a:moveTo>
                <a:cubicBezTo>
                  <a:pt x="120128" y="29013"/>
                  <a:pt x="29000" y="94131"/>
                  <a:pt x="29000" y="174169"/>
                </a:cubicBezTo>
                <a:cubicBezTo>
                  <a:pt x="29000" y="220717"/>
                  <a:pt x="61117" y="264913"/>
                  <a:pt x="114882" y="292382"/>
                </a:cubicBezTo>
                <a:cubicBezTo>
                  <a:pt x="124599" y="297331"/>
                  <a:pt x="130704" y="307321"/>
                  <a:pt x="130704" y="318234"/>
                </a:cubicBezTo>
                <a:cubicBezTo>
                  <a:pt x="130704" y="319024"/>
                  <a:pt x="130661" y="319965"/>
                  <a:pt x="130575" y="320906"/>
                </a:cubicBezTo>
                <a:cubicBezTo>
                  <a:pt x="130274" y="335901"/>
                  <a:pt x="125846" y="350483"/>
                  <a:pt x="120192" y="363465"/>
                </a:cubicBezTo>
                <a:cubicBezTo>
                  <a:pt x="141088" y="351028"/>
                  <a:pt x="158737" y="334170"/>
                  <a:pt x="164950" y="326607"/>
                </a:cubicBezTo>
                <a:cubicBezTo>
                  <a:pt x="170496" y="319833"/>
                  <a:pt x="178751" y="315976"/>
                  <a:pt x="187372" y="315976"/>
                </a:cubicBezTo>
                <a:cubicBezTo>
                  <a:pt x="188769" y="315976"/>
                  <a:pt x="190188" y="316089"/>
                  <a:pt x="191585" y="316296"/>
                </a:cubicBezTo>
                <a:cubicBezTo>
                  <a:pt x="205214" y="318309"/>
                  <a:pt x="218865" y="319306"/>
                  <a:pt x="232172" y="319306"/>
                </a:cubicBezTo>
                <a:cubicBezTo>
                  <a:pt x="344195" y="319306"/>
                  <a:pt x="435301" y="254188"/>
                  <a:pt x="435301" y="174169"/>
                </a:cubicBezTo>
                <a:cubicBezTo>
                  <a:pt x="435301" y="94131"/>
                  <a:pt x="344195" y="29013"/>
                  <a:pt x="232172" y="29013"/>
                </a:cubicBezTo>
                <a:close/>
                <a:moveTo>
                  <a:pt x="232172" y="0"/>
                </a:moveTo>
                <a:cubicBezTo>
                  <a:pt x="360383" y="0"/>
                  <a:pt x="464344" y="77969"/>
                  <a:pt x="464344" y="174169"/>
                </a:cubicBezTo>
                <a:cubicBezTo>
                  <a:pt x="464344" y="270350"/>
                  <a:pt x="360383" y="348338"/>
                  <a:pt x="232172" y="348338"/>
                </a:cubicBezTo>
                <a:cubicBezTo>
                  <a:pt x="216823" y="348338"/>
                  <a:pt x="201882" y="347152"/>
                  <a:pt x="187372" y="345026"/>
                </a:cubicBezTo>
                <a:cubicBezTo>
                  <a:pt x="177461" y="357087"/>
                  <a:pt x="134746" y="398780"/>
                  <a:pt x="89386" y="406212"/>
                </a:cubicBezTo>
                <a:cubicBezTo>
                  <a:pt x="89451" y="406024"/>
                  <a:pt x="87043" y="406400"/>
                  <a:pt x="85689" y="406400"/>
                </a:cubicBezTo>
                <a:cubicBezTo>
                  <a:pt x="78423" y="406400"/>
                  <a:pt x="72532" y="400511"/>
                  <a:pt x="72532" y="393230"/>
                </a:cubicBezTo>
                <a:cubicBezTo>
                  <a:pt x="72532" y="391386"/>
                  <a:pt x="72941" y="389636"/>
                  <a:pt x="73629" y="388056"/>
                </a:cubicBezTo>
                <a:lnTo>
                  <a:pt x="73586" y="388056"/>
                </a:lnTo>
                <a:cubicBezTo>
                  <a:pt x="82142" y="373343"/>
                  <a:pt x="101554" y="345327"/>
                  <a:pt x="101554" y="319306"/>
                </a:cubicBezTo>
                <a:cubicBezTo>
                  <a:pt x="101554" y="318893"/>
                  <a:pt x="101683" y="318629"/>
                  <a:pt x="101683" y="318234"/>
                </a:cubicBezTo>
                <a:cubicBezTo>
                  <a:pt x="40308" y="286889"/>
                  <a:pt x="0" y="234057"/>
                  <a:pt x="0" y="174169"/>
                </a:cubicBezTo>
                <a:cubicBezTo>
                  <a:pt x="0" y="77969"/>
                  <a:pt x="103940" y="0"/>
                  <a:pt x="232172" y="0"/>
                </a:cubicBezTo>
                <a:close/>
              </a:path>
            </a:pathLst>
          </a:custGeom>
          <a:solidFill>
            <a:schemeClr val="bg1"/>
          </a:solidFill>
          <a:ln>
            <a:noFill/>
          </a:ln>
          <a:effec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grpSp>
        <p:nvGrpSpPr>
          <p:cNvPr id="49" name="组合 48"/>
          <p:cNvGrpSpPr/>
          <p:nvPr/>
        </p:nvGrpSpPr>
        <p:grpSpPr>
          <a:xfrm flipV="1">
            <a:off x="7490657" y="661657"/>
            <a:ext cx="4035087" cy="314400"/>
            <a:chOff x="3603008" y="-3031957"/>
            <a:chExt cx="17500740" cy="1394085"/>
          </a:xfrm>
        </p:grpSpPr>
        <p:grpSp>
          <p:nvGrpSpPr>
            <p:cNvPr id="50" name="组合 49"/>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54" name="直接连接符 53"/>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51" name="组合 50"/>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52" name="直接连接符 51"/>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56" name="PA_库_文本框 1"/>
          <p:cNvSpPr txBox="1"/>
          <p:nvPr>
            <p:custDataLst>
              <p:tags r:id="rId6"/>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par>
                                <p:cTn id="14" presetID="2" presetClass="entr" presetSubtype="4" decel="100000" fill="hold" grpId="0" nodeType="withEffect">
                                  <p:stCondLst>
                                    <p:cond delay="75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750" fill="hold"/>
                                        <p:tgtEl>
                                          <p:spTgt spid="45"/>
                                        </p:tgtEl>
                                        <p:attrNameLst>
                                          <p:attrName>ppt_x</p:attrName>
                                        </p:attrNameLst>
                                      </p:cBhvr>
                                      <p:tavLst>
                                        <p:tav tm="0">
                                          <p:val>
                                            <p:strVal val="#ppt_x"/>
                                          </p:val>
                                        </p:tav>
                                        <p:tav tm="100000">
                                          <p:val>
                                            <p:strVal val="#ppt_x"/>
                                          </p:val>
                                        </p:tav>
                                      </p:tavLst>
                                    </p:anim>
                                    <p:anim calcmode="lin" valueType="num">
                                      <p:cBhvr additive="base">
                                        <p:cTn id="17" dur="750" fill="hold"/>
                                        <p:tgtEl>
                                          <p:spTgt spid="4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75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750" fill="hold"/>
                                        <p:tgtEl>
                                          <p:spTgt spid="44"/>
                                        </p:tgtEl>
                                        <p:attrNameLst>
                                          <p:attrName>ppt_x</p:attrName>
                                        </p:attrNameLst>
                                      </p:cBhvr>
                                      <p:tavLst>
                                        <p:tav tm="0">
                                          <p:val>
                                            <p:strVal val="#ppt_x"/>
                                          </p:val>
                                        </p:tav>
                                        <p:tav tm="100000">
                                          <p:val>
                                            <p:strVal val="#ppt_x"/>
                                          </p:val>
                                        </p:tav>
                                      </p:tavLst>
                                    </p:anim>
                                    <p:anim calcmode="lin" valueType="num">
                                      <p:cBhvr additive="base">
                                        <p:cTn id="21" dur="750" fill="hold"/>
                                        <p:tgtEl>
                                          <p:spTgt spid="44"/>
                                        </p:tgtEl>
                                        <p:attrNameLst>
                                          <p:attrName>ppt_y</p:attrName>
                                        </p:attrNameLst>
                                      </p:cBhvr>
                                      <p:tavLst>
                                        <p:tav tm="0">
                                          <p:val>
                                            <p:strVal val="1+#ppt_h/2"/>
                                          </p:val>
                                        </p:tav>
                                        <p:tav tm="100000">
                                          <p:val>
                                            <p:strVal val="#ppt_y"/>
                                          </p:val>
                                        </p:tav>
                                      </p:tavLst>
                                    </p:anim>
                                  </p:childTnLst>
                                </p:cTn>
                              </p:par>
                              <p:par>
                                <p:cTn id="22" presetID="2" presetClass="entr" presetSubtype="8" decel="100000" fill="hold" nodeType="withEffect">
                                  <p:stCondLst>
                                    <p:cond delay="15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750" fill="hold"/>
                                        <p:tgtEl>
                                          <p:spTgt spid="28"/>
                                        </p:tgtEl>
                                        <p:attrNameLst>
                                          <p:attrName>ppt_x</p:attrName>
                                        </p:attrNameLst>
                                      </p:cBhvr>
                                      <p:tavLst>
                                        <p:tav tm="0">
                                          <p:val>
                                            <p:strVal val="0-#ppt_w/2"/>
                                          </p:val>
                                        </p:tav>
                                        <p:tav tm="100000">
                                          <p:val>
                                            <p:strVal val="#ppt_x"/>
                                          </p:val>
                                        </p:tav>
                                      </p:tavLst>
                                    </p:anim>
                                    <p:anim calcmode="lin" valueType="num">
                                      <p:cBhvr additive="base">
                                        <p:cTn id="25" dur="750" fill="hold"/>
                                        <p:tgtEl>
                                          <p:spTgt spid="28"/>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15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750"/>
                                        <p:tgtEl>
                                          <p:spTgt spid="48"/>
                                        </p:tgtEl>
                                      </p:cBhvr>
                                    </p:animEffect>
                                  </p:childTnLst>
                                </p:cTn>
                              </p:par>
                              <p:par>
                                <p:cTn id="34" presetID="2" presetClass="entr" presetSubtype="8" decel="100000" fill="hold" nodeType="withEffect">
                                  <p:stCondLst>
                                    <p:cond delay="225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750" fill="hold"/>
                                        <p:tgtEl>
                                          <p:spTgt spid="31"/>
                                        </p:tgtEl>
                                        <p:attrNameLst>
                                          <p:attrName>ppt_x</p:attrName>
                                        </p:attrNameLst>
                                      </p:cBhvr>
                                      <p:tavLst>
                                        <p:tav tm="0">
                                          <p:val>
                                            <p:strVal val="0-#ppt_w/2"/>
                                          </p:val>
                                        </p:tav>
                                        <p:tav tm="100000">
                                          <p:val>
                                            <p:strVal val="#ppt_x"/>
                                          </p:val>
                                        </p:tav>
                                      </p:tavLst>
                                    </p:anim>
                                    <p:anim calcmode="lin" valueType="num">
                                      <p:cBhvr additive="base">
                                        <p:cTn id="37" dur="750" fill="hold"/>
                                        <p:tgtEl>
                                          <p:spTgt spid="31"/>
                                        </p:tgtEl>
                                        <p:attrNameLst>
                                          <p:attrName>ppt_y</p:attrName>
                                        </p:attrNameLst>
                                      </p:cBhvr>
                                      <p:tavLst>
                                        <p:tav tm="0">
                                          <p:val>
                                            <p:strVal val="#ppt_y"/>
                                          </p:val>
                                        </p:tav>
                                        <p:tav tm="100000">
                                          <p:val>
                                            <p:strVal val="#ppt_y"/>
                                          </p:val>
                                        </p:tav>
                                      </p:tavLst>
                                    </p:anim>
                                  </p:childTnLst>
                                </p:cTn>
                              </p:par>
                              <p:par>
                                <p:cTn id="38" presetID="53" presetClass="entr" presetSubtype="16" fill="hold" nodeType="withEffect">
                                  <p:stCondLst>
                                    <p:cond delay="225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750"/>
                                        <p:tgtEl>
                                          <p:spTgt spid="43"/>
                                        </p:tgtEl>
                                      </p:cBhvr>
                                    </p:animEffect>
                                  </p:childTnLst>
                                </p:cTn>
                              </p:par>
                              <p:par>
                                <p:cTn id="46" presetID="2" presetClass="entr" presetSubtype="8" decel="100000" fill="hold" nodeType="withEffect">
                                  <p:stCondLst>
                                    <p:cond delay="300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750" fill="hold"/>
                                        <p:tgtEl>
                                          <p:spTgt spid="34"/>
                                        </p:tgtEl>
                                        <p:attrNameLst>
                                          <p:attrName>ppt_x</p:attrName>
                                        </p:attrNameLst>
                                      </p:cBhvr>
                                      <p:tavLst>
                                        <p:tav tm="0">
                                          <p:val>
                                            <p:strVal val="0-#ppt_w/2"/>
                                          </p:val>
                                        </p:tav>
                                        <p:tav tm="100000">
                                          <p:val>
                                            <p:strVal val="#ppt_x"/>
                                          </p:val>
                                        </p:tav>
                                      </p:tavLst>
                                    </p:anim>
                                    <p:anim calcmode="lin" valueType="num">
                                      <p:cBhvr additive="base">
                                        <p:cTn id="49" dur="750" fill="hold"/>
                                        <p:tgtEl>
                                          <p:spTgt spid="34"/>
                                        </p:tgtEl>
                                        <p:attrNameLst>
                                          <p:attrName>ppt_y</p:attrName>
                                        </p:attrNameLst>
                                      </p:cBhvr>
                                      <p:tavLst>
                                        <p:tav tm="0">
                                          <p:val>
                                            <p:strVal val="#ppt_y"/>
                                          </p:val>
                                        </p:tav>
                                        <p:tav tm="100000">
                                          <p:val>
                                            <p:strVal val="#ppt_y"/>
                                          </p:val>
                                        </p:tav>
                                      </p:tavLst>
                                    </p:anim>
                                  </p:childTnLst>
                                </p:cTn>
                              </p:par>
                              <p:par>
                                <p:cTn id="50" presetID="53" presetClass="entr" presetSubtype="16" fill="hold" nodeType="withEffect">
                                  <p:stCondLst>
                                    <p:cond delay="300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10" presetClass="entr" presetSubtype="0" fill="hold" grpId="0" nodeType="withEffect">
                                  <p:stCondLst>
                                    <p:cond delay="30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750"/>
                                        <p:tgtEl>
                                          <p:spTgt spid="46"/>
                                        </p:tgtEl>
                                      </p:cBhvr>
                                    </p:animEffect>
                                  </p:childTnLst>
                                </p:cTn>
                              </p:par>
                              <p:par>
                                <p:cTn id="58" presetID="2" presetClass="entr" presetSubtype="2" decel="100000" fill="hold" nodeType="withEffect">
                                  <p:stCondLst>
                                    <p:cond delay="3750"/>
                                  </p:stCondLst>
                                  <p:childTnLst>
                                    <p:set>
                                      <p:cBhvr>
                                        <p:cTn id="59" dur="1" fill="hold">
                                          <p:stCondLst>
                                            <p:cond delay="0"/>
                                          </p:stCondLst>
                                        </p:cTn>
                                        <p:tgtEl>
                                          <p:spTgt spid="40"/>
                                        </p:tgtEl>
                                        <p:attrNameLst>
                                          <p:attrName>style.visibility</p:attrName>
                                        </p:attrNameLst>
                                      </p:cBhvr>
                                      <p:to>
                                        <p:strVal val="visible"/>
                                      </p:to>
                                    </p:set>
                                    <p:anim calcmode="lin" valueType="num">
                                      <p:cBhvr additive="base">
                                        <p:cTn id="60" dur="750" fill="hold"/>
                                        <p:tgtEl>
                                          <p:spTgt spid="40"/>
                                        </p:tgtEl>
                                        <p:attrNameLst>
                                          <p:attrName>ppt_x</p:attrName>
                                        </p:attrNameLst>
                                      </p:cBhvr>
                                      <p:tavLst>
                                        <p:tav tm="0">
                                          <p:val>
                                            <p:strVal val="1+#ppt_w/2"/>
                                          </p:val>
                                        </p:tav>
                                        <p:tav tm="100000">
                                          <p:val>
                                            <p:strVal val="#ppt_x"/>
                                          </p:val>
                                        </p:tav>
                                      </p:tavLst>
                                    </p:anim>
                                    <p:anim calcmode="lin" valueType="num">
                                      <p:cBhvr additive="base">
                                        <p:cTn id="61" dur="750" fill="hold"/>
                                        <p:tgtEl>
                                          <p:spTgt spid="40"/>
                                        </p:tgtEl>
                                        <p:attrNameLst>
                                          <p:attrName>ppt_y</p:attrName>
                                        </p:attrNameLst>
                                      </p:cBhvr>
                                      <p:tavLst>
                                        <p:tav tm="0">
                                          <p:val>
                                            <p:strVal val="#ppt_y"/>
                                          </p:val>
                                        </p:tav>
                                        <p:tav tm="100000">
                                          <p:val>
                                            <p:strVal val="#ppt_y"/>
                                          </p:val>
                                        </p:tav>
                                      </p:tavLst>
                                    </p:anim>
                                  </p:childTnLst>
                                </p:cTn>
                              </p:par>
                              <p:par>
                                <p:cTn id="62" presetID="53" presetClass="entr" presetSubtype="16" fill="hold" nodeType="withEffect">
                                  <p:stCondLst>
                                    <p:cond delay="375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par>
                                <p:cTn id="67" presetID="10" presetClass="entr" presetSubtype="0" fill="hold" grpId="0" nodeType="withEffect">
                                  <p:stCondLst>
                                    <p:cond delay="375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750"/>
                                        <p:tgtEl>
                                          <p:spTgt spid="47"/>
                                        </p:tgtEl>
                                      </p:cBhvr>
                                    </p:animEffect>
                                  </p:childTnLst>
                                </p:cTn>
                              </p:par>
                              <p:par>
                                <p:cTn id="70" presetID="2" presetClass="entr" presetSubtype="2" decel="100000" fill="hold" nodeType="withEffect">
                                  <p:stCondLst>
                                    <p:cond delay="4500"/>
                                  </p:stCondLst>
                                  <p:childTnLst>
                                    <p:set>
                                      <p:cBhvr>
                                        <p:cTn id="71" dur="1" fill="hold">
                                          <p:stCondLst>
                                            <p:cond delay="0"/>
                                          </p:stCondLst>
                                        </p:cTn>
                                        <p:tgtEl>
                                          <p:spTgt spid="37"/>
                                        </p:tgtEl>
                                        <p:attrNameLst>
                                          <p:attrName>style.visibility</p:attrName>
                                        </p:attrNameLst>
                                      </p:cBhvr>
                                      <p:to>
                                        <p:strVal val="visible"/>
                                      </p:to>
                                    </p:set>
                                    <p:anim calcmode="lin" valueType="num">
                                      <p:cBhvr additive="base">
                                        <p:cTn id="72" dur="750" fill="hold"/>
                                        <p:tgtEl>
                                          <p:spTgt spid="37"/>
                                        </p:tgtEl>
                                        <p:attrNameLst>
                                          <p:attrName>ppt_x</p:attrName>
                                        </p:attrNameLst>
                                      </p:cBhvr>
                                      <p:tavLst>
                                        <p:tav tm="0">
                                          <p:val>
                                            <p:strVal val="1+#ppt_w/2"/>
                                          </p:val>
                                        </p:tav>
                                        <p:tav tm="100000">
                                          <p:val>
                                            <p:strVal val="#ppt_x"/>
                                          </p:val>
                                        </p:tav>
                                      </p:tavLst>
                                    </p:anim>
                                    <p:anim calcmode="lin" valueType="num">
                                      <p:cBhvr additive="base">
                                        <p:cTn id="73" dur="750" fill="hold"/>
                                        <p:tgtEl>
                                          <p:spTgt spid="37"/>
                                        </p:tgtEl>
                                        <p:attrNameLst>
                                          <p:attrName>ppt_y</p:attrName>
                                        </p:attrNameLst>
                                      </p:cBhvr>
                                      <p:tavLst>
                                        <p:tav tm="0">
                                          <p:val>
                                            <p:strVal val="#ppt_y"/>
                                          </p:val>
                                        </p:tav>
                                        <p:tav tm="100000">
                                          <p:val>
                                            <p:strVal val="#ppt_y"/>
                                          </p:val>
                                        </p:tav>
                                      </p:tavLst>
                                    </p:anim>
                                  </p:childTnLst>
                                </p:cTn>
                              </p:par>
                              <p:par>
                                <p:cTn id="74" presetID="53" presetClass="entr" presetSubtype="16" fill="hold" nodeType="withEffect">
                                  <p:stCondLst>
                                    <p:cond delay="450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par>
                                <p:cTn id="79" presetID="10" presetClass="entr" presetSubtype="0" fill="hold" grpId="0" nodeType="withEffect">
                                  <p:stCondLst>
                                    <p:cond delay="450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750"/>
                                        <p:tgtEl>
                                          <p:spTgt spid="27"/>
                                        </p:tgtEl>
                                      </p:cBhvr>
                                    </p:animEffect>
                                  </p:childTnLst>
                                </p:cTn>
                              </p:par>
                              <p:par>
                                <p:cTn id="82" presetID="22" presetClass="entr" presetSubtype="8" fill="hold" grpId="0" nodeType="withEffect">
                                  <p:stCondLst>
                                    <p:cond delay="750"/>
                                  </p:stCondLst>
                                  <p:childTnLst>
                                    <p:set>
                                      <p:cBhvr>
                                        <p:cTn id="83" dur="1" fill="hold">
                                          <p:stCondLst>
                                            <p:cond delay="0"/>
                                          </p:stCondLst>
                                        </p:cTn>
                                        <p:tgtEl>
                                          <p:spTgt spid="56"/>
                                        </p:tgtEl>
                                        <p:attrNameLst>
                                          <p:attrName>style.visibility</p:attrName>
                                        </p:attrNameLst>
                                      </p:cBhvr>
                                      <p:to>
                                        <p:strVal val="visible"/>
                                      </p:to>
                                    </p:set>
                                    <p:animEffect transition="in" filter="wipe(left)">
                                      <p:cBhvr>
                                        <p:cTn id="84"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43" grpId="0" animBg="1"/>
      <p:bldP spid="44" grpId="0"/>
      <p:bldP spid="45" grpId="0" animBg="1"/>
      <p:bldP spid="46" grpId="0" animBg="1"/>
      <p:bldP spid="47" grpId="0" animBg="1"/>
      <p:bldP spid="48" grpId="0" animBg="1"/>
      <p:bldP spid="5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8"/>
          <a:srcRect/>
          <a:stretch>
            <a:fillRect/>
          </a:stretch>
        </p:blipFill>
        <p:spPr>
          <a:xfrm flipH="1" flipV="1">
            <a:off x="0" y="0"/>
            <a:ext cx="12192000" cy="6858000"/>
          </a:xfrm>
          <a:prstGeom prst="rect">
            <a:avLst/>
          </a:prstGeom>
        </p:spPr>
      </p:pic>
      <p:pic>
        <p:nvPicPr>
          <p:cNvPr id="3" name="PA_图片 5"/>
          <p:cNvPicPr>
            <a:picLocks noChangeAspect="1"/>
          </p:cNvPicPr>
          <p:nvPr>
            <p:custDataLst>
              <p:tags r:id="rId1"/>
            </p:custDataLst>
          </p:nvPr>
        </p:nvPicPr>
        <p:blipFill rotWithShape="1">
          <a:blip r:embed="rId9"/>
          <a:srcRect/>
          <a:stretch>
            <a:fillRect/>
          </a:stretch>
        </p:blipFill>
        <p:spPr>
          <a:xfrm rot="13148487" flipH="1">
            <a:off x="7832378" y="1477240"/>
            <a:ext cx="5889979" cy="6653284"/>
          </a:xfrm>
          <a:prstGeom prst="rect">
            <a:avLst/>
          </a:prstGeom>
        </p:spPr>
      </p:pic>
      <p:sp>
        <p:nvSpPr>
          <p:cNvPr id="4" name="文本框 3"/>
          <p:cNvSpPr txBox="1"/>
          <p:nvPr/>
        </p:nvSpPr>
        <p:spPr>
          <a:xfrm>
            <a:off x="8458781" y="1284823"/>
            <a:ext cx="1415772" cy="2144177"/>
          </a:xfrm>
          <a:prstGeom prst="rect">
            <a:avLst/>
          </a:prstGeom>
          <a:noFill/>
          <a:effectLst>
            <a:outerShdw blurRad="50800" dist="38100" dir="5400000" algn="t" rotWithShape="0">
              <a:prstClr val="black">
                <a:alpha val="40000"/>
              </a:prstClr>
            </a:outerShdw>
          </a:effectLst>
        </p:spPr>
        <p:txBody>
          <a:bodyPr vert="eaVert" wrap="none" rtlCol="0">
            <a:spAutoFit/>
          </a:bodyPr>
          <a:lstStyle/>
          <a:p>
            <a:r>
              <a:rPr lang="zh-CN" altLang="en-US" sz="8000" dirty="0">
                <a:solidFill>
                  <a:schemeClr val="bg1"/>
                </a:solidFill>
                <a:latin typeface="方正细谭黑简体" panose="02000000000000000000" pitchFamily="2" charset="-122"/>
                <a:ea typeface="方正细谭黑简体" panose="02000000000000000000" pitchFamily="2" charset="-122"/>
              </a:rPr>
              <a:t>目录</a:t>
            </a:r>
          </a:p>
        </p:txBody>
      </p:sp>
      <p:sp>
        <p:nvSpPr>
          <p:cNvPr id="5" name="同心圆 4"/>
          <p:cNvSpPr/>
          <p:nvPr/>
        </p:nvSpPr>
        <p:spPr>
          <a:xfrm>
            <a:off x="9339708" y="2332847"/>
            <a:ext cx="324853" cy="324853"/>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细谭黑简体" panose="02000000000000000000" pitchFamily="2" charset="-122"/>
              <a:ea typeface="方正细谭黑简体" panose="02000000000000000000" pitchFamily="2" charset="-122"/>
            </a:endParaRPr>
          </a:p>
        </p:txBody>
      </p:sp>
      <p:grpSp>
        <p:nvGrpSpPr>
          <p:cNvPr id="6" name="组合 5"/>
          <p:cNvGrpSpPr/>
          <p:nvPr/>
        </p:nvGrpSpPr>
        <p:grpSpPr>
          <a:xfrm>
            <a:off x="8258217" y="1153604"/>
            <a:ext cx="1081491" cy="323275"/>
            <a:chOff x="3603008" y="-3031957"/>
            <a:chExt cx="4663802" cy="1394085"/>
          </a:xfrm>
        </p:grpSpPr>
        <p:grpSp>
          <p:nvGrpSpPr>
            <p:cNvPr id="7" name="组合 6"/>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1" name="直接连接符 10"/>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8" name="组合 7"/>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9" name="直接连接符 8"/>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grpSp>
        <p:nvGrpSpPr>
          <p:cNvPr id="13" name="组合 12"/>
          <p:cNvGrpSpPr/>
          <p:nvPr/>
        </p:nvGrpSpPr>
        <p:grpSpPr>
          <a:xfrm rot="10800000">
            <a:off x="8961388" y="3288701"/>
            <a:ext cx="1081491" cy="323275"/>
            <a:chOff x="3603008" y="-3031957"/>
            <a:chExt cx="4663802" cy="1394085"/>
          </a:xfrm>
        </p:grpSpPr>
        <p:grpSp>
          <p:nvGrpSpPr>
            <p:cNvPr id="14" name="组合 13"/>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8" name="直接连接符 17"/>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15" name="组合 14"/>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6" name="直接连接符 15"/>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grpSp>
        <p:nvGrpSpPr>
          <p:cNvPr id="20" name="组合 19"/>
          <p:cNvGrpSpPr/>
          <p:nvPr/>
        </p:nvGrpSpPr>
        <p:grpSpPr>
          <a:xfrm flipV="1">
            <a:off x="3538258" y="3131500"/>
            <a:ext cx="4035087" cy="314400"/>
            <a:chOff x="3603008" y="-3031957"/>
            <a:chExt cx="17500740" cy="1394085"/>
          </a:xfrm>
        </p:grpSpPr>
        <p:grpSp>
          <p:nvGrpSpPr>
            <p:cNvPr id="21" name="组合 20"/>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25" name="直接连接符 24"/>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22" name="组合 21"/>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23" name="直接连接符 22"/>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grpSp>
        <p:nvGrpSpPr>
          <p:cNvPr id="28" name="组合 27"/>
          <p:cNvGrpSpPr/>
          <p:nvPr/>
        </p:nvGrpSpPr>
        <p:grpSpPr>
          <a:xfrm flipV="1">
            <a:off x="3538258" y="3970714"/>
            <a:ext cx="4035087" cy="314400"/>
            <a:chOff x="3603008" y="-3031957"/>
            <a:chExt cx="17500740" cy="1394085"/>
          </a:xfrm>
        </p:grpSpPr>
        <p:grpSp>
          <p:nvGrpSpPr>
            <p:cNvPr id="29" name="组合 28"/>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33" name="直接连接符 32"/>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30" name="组合 29"/>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1" name="直接连接符 30"/>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grpSp>
        <p:nvGrpSpPr>
          <p:cNvPr id="35" name="组合 34"/>
          <p:cNvGrpSpPr/>
          <p:nvPr/>
        </p:nvGrpSpPr>
        <p:grpSpPr>
          <a:xfrm flipV="1">
            <a:off x="3538258" y="4786572"/>
            <a:ext cx="4035087" cy="314400"/>
            <a:chOff x="3603008" y="-3031957"/>
            <a:chExt cx="17500740" cy="1394085"/>
          </a:xfrm>
        </p:grpSpPr>
        <p:grpSp>
          <p:nvGrpSpPr>
            <p:cNvPr id="36" name="组合 35"/>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40" name="直接连接符 39"/>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37" name="组合 36"/>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8" name="直接连接符 37"/>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grpSp>
        <p:nvGrpSpPr>
          <p:cNvPr id="42" name="组合 41"/>
          <p:cNvGrpSpPr/>
          <p:nvPr/>
        </p:nvGrpSpPr>
        <p:grpSpPr>
          <a:xfrm flipV="1">
            <a:off x="3538258" y="5625786"/>
            <a:ext cx="4035087" cy="314400"/>
            <a:chOff x="3603008" y="-3031957"/>
            <a:chExt cx="17500740" cy="1394085"/>
          </a:xfrm>
        </p:grpSpPr>
        <p:grpSp>
          <p:nvGrpSpPr>
            <p:cNvPr id="43" name="组合 42"/>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47" name="直接连接符 46"/>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44" name="组合 43"/>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45" name="直接连接符 44"/>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sp>
        <p:nvSpPr>
          <p:cNvPr id="56" name="PA_库_文本框 1"/>
          <p:cNvSpPr txBox="1"/>
          <p:nvPr>
            <p:custDataLst>
              <p:tags r:id="rId2"/>
            </p:custDataLst>
          </p:nvPr>
        </p:nvSpPr>
        <p:spPr>
          <a:xfrm>
            <a:off x="3880142" y="2808753"/>
            <a:ext cx="3534238" cy="523220"/>
          </a:xfrm>
          <a:prstGeom prst="rect">
            <a:avLst/>
          </a:prstGeom>
          <a:noFill/>
        </p:spPr>
        <p:txBody>
          <a:bodyPr wrap="square" rtlCol="0">
            <a:spAutoFit/>
          </a:bodyPr>
          <a:lstStyle/>
          <a:p>
            <a:r>
              <a:rPr lang="zh-CN" altLang="en-US" sz="2800" dirty="0">
                <a:latin typeface="方正细谭黑简体" panose="02000000000000000000" pitchFamily="2" charset="-122"/>
                <a:ea typeface="方正细谭黑简体" panose="02000000000000000000" pitchFamily="2" charset="-122"/>
              </a:rPr>
              <a:t>未来已来，你来不来</a:t>
            </a:r>
          </a:p>
        </p:txBody>
      </p:sp>
      <p:sp>
        <p:nvSpPr>
          <p:cNvPr id="57" name="PA_库_文本框 1"/>
          <p:cNvSpPr txBox="1"/>
          <p:nvPr>
            <p:custDataLst>
              <p:tags r:id="rId3"/>
            </p:custDataLst>
          </p:nvPr>
        </p:nvSpPr>
        <p:spPr>
          <a:xfrm>
            <a:off x="3859709" y="3635236"/>
            <a:ext cx="3534238" cy="523220"/>
          </a:xfrm>
          <a:prstGeom prst="rect">
            <a:avLst/>
          </a:prstGeom>
          <a:noFill/>
        </p:spPr>
        <p:txBody>
          <a:bodyPr wrap="square" rtlCol="0">
            <a:spAutoFit/>
          </a:bodyPr>
          <a:lstStyle/>
          <a:p>
            <a:r>
              <a:rPr lang="zh-CN" altLang="en-US" sz="2800" dirty="0">
                <a:latin typeface="方正细谭黑简体" panose="02000000000000000000" pitchFamily="2" charset="-122"/>
                <a:ea typeface="方正细谭黑简体" panose="02000000000000000000" pitchFamily="2" charset="-122"/>
              </a:rPr>
              <a:t>未来已来，你来不来</a:t>
            </a:r>
          </a:p>
        </p:txBody>
      </p:sp>
      <p:sp>
        <p:nvSpPr>
          <p:cNvPr id="58" name="PA_库_文本框 1"/>
          <p:cNvSpPr txBox="1"/>
          <p:nvPr>
            <p:custDataLst>
              <p:tags r:id="rId4"/>
            </p:custDataLst>
          </p:nvPr>
        </p:nvSpPr>
        <p:spPr>
          <a:xfrm>
            <a:off x="3831394" y="4494184"/>
            <a:ext cx="3534238" cy="523220"/>
          </a:xfrm>
          <a:prstGeom prst="rect">
            <a:avLst/>
          </a:prstGeom>
          <a:noFill/>
        </p:spPr>
        <p:txBody>
          <a:bodyPr wrap="square" rtlCol="0">
            <a:spAutoFit/>
          </a:bodyPr>
          <a:lstStyle/>
          <a:p>
            <a:r>
              <a:rPr lang="zh-CN" altLang="en-US" sz="2800" dirty="0">
                <a:latin typeface="方正细谭黑简体" panose="02000000000000000000" pitchFamily="2" charset="-122"/>
                <a:ea typeface="方正细谭黑简体" panose="02000000000000000000" pitchFamily="2" charset="-122"/>
              </a:rPr>
              <a:t>未来已来，你来不来</a:t>
            </a:r>
          </a:p>
        </p:txBody>
      </p:sp>
      <p:sp>
        <p:nvSpPr>
          <p:cNvPr id="59" name="PA_库_文本框 1"/>
          <p:cNvSpPr txBox="1"/>
          <p:nvPr>
            <p:custDataLst>
              <p:tags r:id="rId5"/>
            </p:custDataLst>
          </p:nvPr>
        </p:nvSpPr>
        <p:spPr>
          <a:xfrm>
            <a:off x="3810961" y="5320667"/>
            <a:ext cx="3534238" cy="523220"/>
          </a:xfrm>
          <a:prstGeom prst="rect">
            <a:avLst/>
          </a:prstGeom>
          <a:noFill/>
        </p:spPr>
        <p:txBody>
          <a:bodyPr wrap="square" rtlCol="0">
            <a:spAutoFit/>
          </a:bodyPr>
          <a:lstStyle/>
          <a:p>
            <a:r>
              <a:rPr lang="zh-CN" altLang="en-US" sz="2800" dirty="0">
                <a:latin typeface="方正细谭黑简体" panose="02000000000000000000" pitchFamily="2" charset="-122"/>
                <a:ea typeface="方正细谭黑简体" panose="02000000000000000000" pitchFamily="2" charset="-122"/>
              </a:rPr>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75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1000"/>
                                        <p:tgtEl>
                                          <p:spTgt spid="56"/>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7"/>
                                        </p:tgtEl>
                                        <p:attrNameLst>
                                          <p:attrName>style.visibility</p:attrName>
                                        </p:attrNameLst>
                                      </p:cBhvr>
                                      <p:to>
                                        <p:strVal val="visible"/>
                                      </p:to>
                                    </p:set>
                                    <p:animEffect transition="in" filter="wipe(left)">
                                      <p:cBhvr>
                                        <p:cTn id="10" dur="1000"/>
                                        <p:tgtEl>
                                          <p:spTgt spid="57"/>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58"/>
                                        </p:tgtEl>
                                        <p:attrNameLst>
                                          <p:attrName>style.visibility</p:attrName>
                                        </p:attrNameLst>
                                      </p:cBhvr>
                                      <p:to>
                                        <p:strVal val="visible"/>
                                      </p:to>
                                    </p:set>
                                    <p:animEffect transition="in" filter="wipe(left)">
                                      <p:cBhvr>
                                        <p:cTn id="13" dur="1000"/>
                                        <p:tgtEl>
                                          <p:spTgt spid="58"/>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utoUpdateAnimBg="0"/>
      <p:bldP spid="57" grpId="0" autoUpdateAnimBg="0"/>
      <p:bldP spid="58" grpId="0" autoUpdateAnimBg="0"/>
      <p:bldP spid="5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pic>
        <p:nvPicPr>
          <p:cNvPr id="5" name="图片占位符 35"/>
          <p:cNvPicPr>
            <a:picLocks noChangeAspect="1"/>
          </p:cNvPicPr>
          <p:nvPr/>
        </p:nvPicPr>
        <p:blipFill>
          <a:blip r:embed="rId7"/>
          <a:stretch>
            <a:fillRect/>
          </a:stretch>
        </p:blipFill>
        <p:spPr>
          <a:xfrm>
            <a:off x="1611141" y="2105675"/>
            <a:ext cx="2618658" cy="1794144"/>
          </a:xfrm>
          <a:prstGeom prst="rect">
            <a:avLst/>
          </a:prstGeom>
        </p:spPr>
      </p:pic>
      <p:pic>
        <p:nvPicPr>
          <p:cNvPr id="6" name="图片占位符 35"/>
          <p:cNvPicPr>
            <a:picLocks noChangeAspect="1"/>
          </p:cNvPicPr>
          <p:nvPr/>
        </p:nvPicPr>
        <p:blipFill>
          <a:blip r:embed="rId7"/>
          <a:stretch>
            <a:fillRect/>
          </a:stretch>
        </p:blipFill>
        <p:spPr>
          <a:xfrm>
            <a:off x="4757521" y="2105675"/>
            <a:ext cx="2618658" cy="1794144"/>
          </a:xfrm>
          <a:prstGeom prst="rect">
            <a:avLst/>
          </a:prstGeom>
        </p:spPr>
      </p:pic>
      <p:pic>
        <p:nvPicPr>
          <p:cNvPr id="7" name="图片占位符 35"/>
          <p:cNvPicPr>
            <a:picLocks noChangeAspect="1"/>
          </p:cNvPicPr>
          <p:nvPr/>
        </p:nvPicPr>
        <p:blipFill>
          <a:blip r:embed="rId7"/>
          <a:stretch>
            <a:fillRect/>
          </a:stretch>
        </p:blipFill>
        <p:spPr>
          <a:xfrm>
            <a:off x="7921558" y="2105675"/>
            <a:ext cx="2618658" cy="1794144"/>
          </a:xfrm>
          <a:prstGeom prst="rect">
            <a:avLst/>
          </a:prstGeom>
        </p:spPr>
      </p:pic>
      <p:grpSp>
        <p:nvGrpSpPr>
          <p:cNvPr id="8" name="组合 7"/>
          <p:cNvGrpSpPr/>
          <p:nvPr/>
        </p:nvGrpSpPr>
        <p:grpSpPr>
          <a:xfrm>
            <a:off x="1452448" y="4096348"/>
            <a:ext cx="2955526" cy="1186500"/>
            <a:chOff x="1452448" y="3974124"/>
            <a:chExt cx="2955526" cy="1186500"/>
          </a:xfrm>
        </p:grpSpPr>
        <p:sp>
          <p:nvSpPr>
            <p:cNvPr id="9" name="TextBox 71"/>
            <p:cNvSpPr txBox="1"/>
            <p:nvPr/>
          </p:nvSpPr>
          <p:spPr>
            <a:xfrm>
              <a:off x="1730442" y="4073771"/>
              <a:ext cx="726481" cy="246221"/>
            </a:xfrm>
            <a:prstGeom prst="rect">
              <a:avLst/>
            </a:prstGeom>
            <a:noFill/>
          </p:spPr>
          <p:txBody>
            <a:bodyPr wrap="none" rtlCol="0" anchor="ctr" anchorCtr="0">
              <a:spAutoFit/>
            </a:bodyPr>
            <a:lstStyle/>
            <a:p>
              <a:r>
                <a:rPr lang="zh-CN" altLang="en-US"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rPr>
                <a:t>项目：</a:t>
              </a:r>
              <a:r>
                <a:rPr lang="en-US" altLang="zh-CN"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rPr>
                <a:t>01</a:t>
              </a:r>
              <a:endParaRPr lang="en-US"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endParaRPr>
            </a:p>
          </p:txBody>
        </p:sp>
        <p:sp>
          <p:nvSpPr>
            <p:cNvPr id="10" name="TextBox 72"/>
            <p:cNvSpPr txBox="1"/>
            <p:nvPr/>
          </p:nvSpPr>
          <p:spPr>
            <a:xfrm>
              <a:off x="1735974" y="4263492"/>
              <a:ext cx="2143536" cy="276999"/>
            </a:xfrm>
            <a:prstGeom prst="rect">
              <a:avLst/>
            </a:prstGeom>
            <a:noFill/>
          </p:spPr>
          <p:txBody>
            <a:bodyPr wrap="none" rtlCol="0" anchor="ctr" anchorCtr="0">
              <a:spAutoFit/>
            </a:bodyPr>
            <a:lstStyle/>
            <a:p>
              <a:r>
                <a:rPr lang="en-US" sz="12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SemiBold" charset="0"/>
                </a:rPr>
                <a:t>Awesome &amp; creative designs</a:t>
              </a:r>
            </a:p>
          </p:txBody>
        </p:sp>
        <p:sp>
          <p:nvSpPr>
            <p:cNvPr id="11" name="TextBox 73"/>
            <p:cNvSpPr txBox="1"/>
            <p:nvPr/>
          </p:nvSpPr>
          <p:spPr>
            <a:xfrm>
              <a:off x="1452448" y="3974124"/>
              <a:ext cx="431528" cy="646331"/>
            </a:xfrm>
            <a:prstGeom prst="rect">
              <a:avLst/>
            </a:prstGeom>
            <a:noFill/>
          </p:spPr>
          <p:txBody>
            <a:bodyPr wrap="none" rtlCol="0" anchor="ctr" anchorCtr="0">
              <a:spAutoFit/>
            </a:bodyPr>
            <a:lstStyle/>
            <a:p>
              <a:pPr algn="ctr"/>
              <a:r>
                <a:rPr lang="en-US" sz="36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Montserrat Hairline" charset="0"/>
                </a:rPr>
                <a:t>1</a:t>
              </a:r>
            </a:p>
          </p:txBody>
        </p:sp>
        <p:sp>
          <p:nvSpPr>
            <p:cNvPr id="12" name="文本框 11"/>
            <p:cNvSpPr txBox="1"/>
            <p:nvPr/>
          </p:nvSpPr>
          <p:spPr>
            <a:xfrm>
              <a:off x="1730442" y="4606626"/>
              <a:ext cx="2677532"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rPr>
                <a:t>Frequently, your initial font choice is taken out of your awesome hands</a:t>
              </a:r>
              <a:r>
                <a:rPr lang="zh-CN" altLang="en-US"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rPr>
                <a:t>。</a:t>
              </a:r>
              <a:endParaRPr lang="en-US" altLang="zh-CN"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endParaRPr>
            </a:p>
          </p:txBody>
        </p:sp>
      </p:grpSp>
      <p:grpSp>
        <p:nvGrpSpPr>
          <p:cNvPr id="13" name="组合 12"/>
          <p:cNvGrpSpPr/>
          <p:nvPr/>
        </p:nvGrpSpPr>
        <p:grpSpPr>
          <a:xfrm>
            <a:off x="4570252" y="4096348"/>
            <a:ext cx="2955527" cy="1186500"/>
            <a:chOff x="4570252" y="3974124"/>
            <a:chExt cx="2955527" cy="1186500"/>
          </a:xfrm>
        </p:grpSpPr>
        <p:sp>
          <p:nvSpPr>
            <p:cNvPr id="14" name="TextBox 71"/>
            <p:cNvSpPr txBox="1"/>
            <p:nvPr/>
          </p:nvSpPr>
          <p:spPr>
            <a:xfrm>
              <a:off x="4857864" y="4073771"/>
              <a:ext cx="726481" cy="246221"/>
            </a:xfrm>
            <a:prstGeom prst="rect">
              <a:avLst/>
            </a:prstGeom>
            <a:noFill/>
          </p:spPr>
          <p:txBody>
            <a:bodyPr wrap="none" rtlCol="0" anchor="ctr" anchorCtr="0">
              <a:spAutoFit/>
            </a:bodyPr>
            <a:lstStyle/>
            <a:p>
              <a:r>
                <a:rPr lang="zh-CN" altLang="en-US"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rPr>
                <a:t>项目：</a:t>
              </a:r>
              <a:r>
                <a:rPr lang="en-US" altLang="zh-CN"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rPr>
                <a:t>02</a:t>
              </a:r>
              <a:endParaRPr lang="en-US"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endParaRPr>
            </a:p>
          </p:txBody>
        </p:sp>
        <p:sp>
          <p:nvSpPr>
            <p:cNvPr id="15" name="TextBox 72"/>
            <p:cNvSpPr txBox="1"/>
            <p:nvPr/>
          </p:nvSpPr>
          <p:spPr>
            <a:xfrm>
              <a:off x="4853779" y="4263492"/>
              <a:ext cx="2143536" cy="276999"/>
            </a:xfrm>
            <a:prstGeom prst="rect">
              <a:avLst/>
            </a:prstGeom>
            <a:noFill/>
          </p:spPr>
          <p:txBody>
            <a:bodyPr wrap="none" rtlCol="0" anchor="ctr" anchorCtr="0">
              <a:spAutoFit/>
            </a:bodyPr>
            <a:lstStyle/>
            <a:p>
              <a:r>
                <a:rPr lang="en-US" sz="12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SemiBold" charset="0"/>
                </a:rPr>
                <a:t>Awesome &amp; creative designs</a:t>
              </a:r>
            </a:p>
          </p:txBody>
        </p:sp>
        <p:sp>
          <p:nvSpPr>
            <p:cNvPr id="16" name="TextBox 73"/>
            <p:cNvSpPr txBox="1"/>
            <p:nvPr/>
          </p:nvSpPr>
          <p:spPr>
            <a:xfrm>
              <a:off x="4570252" y="3974124"/>
              <a:ext cx="431528" cy="646331"/>
            </a:xfrm>
            <a:prstGeom prst="rect">
              <a:avLst/>
            </a:prstGeom>
            <a:noFill/>
          </p:spPr>
          <p:txBody>
            <a:bodyPr wrap="none" rtlCol="0" anchor="ctr" anchorCtr="0">
              <a:spAutoFit/>
            </a:bodyPr>
            <a:lstStyle/>
            <a:p>
              <a:pPr algn="ctr"/>
              <a:r>
                <a:rPr lang="en-US" sz="36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Montserrat Hairline" charset="0"/>
                </a:rPr>
                <a:t>2</a:t>
              </a:r>
            </a:p>
          </p:txBody>
        </p:sp>
        <p:sp>
          <p:nvSpPr>
            <p:cNvPr id="17" name="文本框 16"/>
            <p:cNvSpPr txBox="1"/>
            <p:nvPr/>
          </p:nvSpPr>
          <p:spPr>
            <a:xfrm>
              <a:off x="4848247" y="4606626"/>
              <a:ext cx="2677532"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rPr>
                <a:t>Frequently, your initial font choice is taken out of your awesome hands</a:t>
              </a:r>
              <a:r>
                <a:rPr lang="zh-CN" altLang="en-US"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rPr>
                <a:t>。</a:t>
              </a:r>
              <a:endParaRPr lang="en-US" altLang="zh-CN"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endParaRPr>
            </a:p>
          </p:txBody>
        </p:sp>
      </p:grpSp>
      <p:grpSp>
        <p:nvGrpSpPr>
          <p:cNvPr id="18" name="组合 17"/>
          <p:cNvGrpSpPr/>
          <p:nvPr/>
        </p:nvGrpSpPr>
        <p:grpSpPr>
          <a:xfrm>
            <a:off x="7734290" y="4096348"/>
            <a:ext cx="2955526" cy="1186500"/>
            <a:chOff x="7734290" y="3974124"/>
            <a:chExt cx="2955526" cy="1186500"/>
          </a:xfrm>
        </p:grpSpPr>
        <p:sp>
          <p:nvSpPr>
            <p:cNvPr id="19" name="TextBox 71"/>
            <p:cNvSpPr txBox="1"/>
            <p:nvPr/>
          </p:nvSpPr>
          <p:spPr>
            <a:xfrm>
              <a:off x="8012284" y="4073771"/>
              <a:ext cx="726481" cy="246221"/>
            </a:xfrm>
            <a:prstGeom prst="rect">
              <a:avLst/>
            </a:prstGeom>
            <a:noFill/>
          </p:spPr>
          <p:txBody>
            <a:bodyPr wrap="none" rtlCol="0" anchor="ctr" anchorCtr="0">
              <a:spAutoFit/>
            </a:bodyPr>
            <a:lstStyle/>
            <a:p>
              <a:r>
                <a:rPr lang="zh-CN" altLang="en-US"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rPr>
                <a:t>项目：</a:t>
              </a:r>
              <a:r>
                <a:rPr lang="en-US" altLang="zh-CN"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rPr>
                <a:t>03</a:t>
              </a:r>
              <a:endParaRPr lang="en-US" sz="10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Light" charset="0"/>
              </a:endParaRPr>
            </a:p>
          </p:txBody>
        </p:sp>
        <p:sp>
          <p:nvSpPr>
            <p:cNvPr id="20" name="TextBox 72"/>
            <p:cNvSpPr txBox="1"/>
            <p:nvPr/>
          </p:nvSpPr>
          <p:spPr>
            <a:xfrm>
              <a:off x="8017816" y="4263492"/>
              <a:ext cx="2143536" cy="276999"/>
            </a:xfrm>
            <a:prstGeom prst="rect">
              <a:avLst/>
            </a:prstGeom>
            <a:noFill/>
          </p:spPr>
          <p:txBody>
            <a:bodyPr wrap="none" rtlCol="0" anchor="ctr" anchorCtr="0">
              <a:spAutoFit/>
            </a:bodyPr>
            <a:lstStyle/>
            <a:p>
              <a:r>
                <a:rPr lang="en-US" sz="12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Poppins SemiBold" charset="0"/>
                </a:rPr>
                <a:t>Awesome &amp; creative designs</a:t>
              </a:r>
            </a:p>
          </p:txBody>
        </p:sp>
        <p:sp>
          <p:nvSpPr>
            <p:cNvPr id="21" name="TextBox 73"/>
            <p:cNvSpPr txBox="1"/>
            <p:nvPr/>
          </p:nvSpPr>
          <p:spPr>
            <a:xfrm>
              <a:off x="7734290" y="3974124"/>
              <a:ext cx="431528" cy="646331"/>
            </a:xfrm>
            <a:prstGeom prst="rect">
              <a:avLst/>
            </a:prstGeom>
            <a:noFill/>
          </p:spPr>
          <p:txBody>
            <a:bodyPr wrap="none" rtlCol="0" anchor="ctr" anchorCtr="0">
              <a:spAutoFit/>
            </a:bodyPr>
            <a:lstStyle/>
            <a:p>
              <a:pPr algn="ctr"/>
              <a:r>
                <a:rPr lang="en-US" sz="3600" b="1" dirty="0">
                  <a:solidFill>
                    <a:schemeClr val="tx1">
                      <a:lumMod val="85000"/>
                      <a:lumOff val="15000"/>
                    </a:schemeClr>
                  </a:solidFill>
                  <a:latin typeface="张海山锐线体简" panose="02000000000000000000" pitchFamily="2" charset="-122"/>
                  <a:ea typeface="张海山锐线体简" panose="02000000000000000000" pitchFamily="2" charset="-122"/>
                  <a:cs typeface="Montserrat Hairline" charset="0"/>
                </a:rPr>
                <a:t>3</a:t>
              </a:r>
            </a:p>
          </p:txBody>
        </p:sp>
        <p:sp>
          <p:nvSpPr>
            <p:cNvPr id="22" name="文本框 21"/>
            <p:cNvSpPr txBox="1"/>
            <p:nvPr/>
          </p:nvSpPr>
          <p:spPr>
            <a:xfrm>
              <a:off x="8012284" y="4606626"/>
              <a:ext cx="2677532"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rPr>
                <a:t>Frequently, your initial font choice is taken out of your awesome hands</a:t>
              </a:r>
              <a:r>
                <a:rPr lang="zh-CN" altLang="en-US"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rPr>
                <a:t>。</a:t>
              </a:r>
              <a:endParaRPr lang="en-US" altLang="zh-CN" sz="1000" dirty="0">
                <a:solidFill>
                  <a:schemeClr val="tx1">
                    <a:lumMod val="50000"/>
                    <a:lumOff val="50000"/>
                  </a:schemeClr>
                </a:solidFill>
                <a:latin typeface="张海山锐线体简" panose="02000000000000000000" pitchFamily="2" charset="-122"/>
                <a:ea typeface="张海山锐线体简" panose="02000000000000000000" pitchFamily="2" charset="-122"/>
                <a:cs typeface="Poppins Light" charset="0"/>
              </a:endParaRPr>
            </a:p>
          </p:txBody>
        </p:sp>
      </p:grpSp>
      <p:grpSp>
        <p:nvGrpSpPr>
          <p:cNvPr id="23" name="组合 22"/>
          <p:cNvGrpSpPr/>
          <p:nvPr/>
        </p:nvGrpSpPr>
        <p:grpSpPr>
          <a:xfrm flipV="1">
            <a:off x="7490657" y="661657"/>
            <a:ext cx="4035087" cy="314400"/>
            <a:chOff x="3603008" y="-3031957"/>
            <a:chExt cx="17500740" cy="1394085"/>
          </a:xfrm>
        </p:grpSpPr>
        <p:grpSp>
          <p:nvGrpSpPr>
            <p:cNvPr id="24" name="组合 23"/>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28" name="直接连接符 27"/>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25" name="组合 24"/>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26" name="直接连接符 25"/>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30"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64" presetClass="path" presetSubtype="0" decel="100000" fill="hold" nodeType="withEffect">
                                  <p:stCondLst>
                                    <p:cond delay="0"/>
                                  </p:stCondLst>
                                  <p:childTnLst>
                                    <p:animMotion origin="layout" path="M 3.125E-6 -1.48148E-6 L 3.125E-6 -0.08657 " pathEditMode="relative" rAng="0" ptsTypes="AA">
                                      <p:cBhvr>
                                        <p:cTn id="9" dur="1000" spd="-100000" fill="hold"/>
                                        <p:tgtEl>
                                          <p:spTgt spid="5"/>
                                        </p:tgtEl>
                                        <p:attrNameLst>
                                          <p:attrName>ppt_x</p:attrName>
                                          <p:attrName>ppt_y</p:attrName>
                                        </p:attrNameLst>
                                      </p:cBhvr>
                                      <p:rCtr x="0" y="-4329"/>
                                    </p:animMotion>
                                  </p:childTnLst>
                                </p:cTn>
                              </p:par>
                              <p:par>
                                <p:cTn id="10" presetID="10"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par>
                                <p:cTn id="13" presetID="64" presetClass="path" presetSubtype="0" decel="100000" fill="hold" nodeType="withEffect">
                                  <p:stCondLst>
                                    <p:cond delay="250"/>
                                  </p:stCondLst>
                                  <p:childTnLst>
                                    <p:animMotion origin="layout" path="M 2.91667E-6 3.7037E-6 L 2.91667E-6 -0.08658 " pathEditMode="relative" rAng="0" ptsTypes="AA">
                                      <p:cBhvr>
                                        <p:cTn id="14" dur="1000" spd="-100000" fill="hold"/>
                                        <p:tgtEl>
                                          <p:spTgt spid="8"/>
                                        </p:tgtEl>
                                        <p:attrNameLst>
                                          <p:attrName>ppt_x</p:attrName>
                                          <p:attrName>ppt_y</p:attrName>
                                        </p:attrNameLst>
                                      </p:cBhvr>
                                      <p:rCtr x="0" y="-4329"/>
                                    </p:animMotion>
                                  </p:childTnLst>
                                </p:cTn>
                              </p:par>
                              <p:par>
                                <p:cTn id="15" presetID="10" presetClass="entr" presetSubtype="0"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par>
                                <p:cTn id="18" presetID="64" presetClass="path" presetSubtype="0" decel="100000" fill="hold" nodeType="withEffect">
                                  <p:stCondLst>
                                    <p:cond delay="500"/>
                                  </p:stCondLst>
                                  <p:childTnLst>
                                    <p:animMotion origin="layout" path="M 3.95833E-6 -1.48148E-6 L 3.95833E-6 -0.08657 " pathEditMode="relative" rAng="0" ptsTypes="AA">
                                      <p:cBhvr>
                                        <p:cTn id="19" dur="1000" spd="-100000" fill="hold"/>
                                        <p:tgtEl>
                                          <p:spTgt spid="6"/>
                                        </p:tgtEl>
                                        <p:attrNameLst>
                                          <p:attrName>ppt_x</p:attrName>
                                          <p:attrName>ppt_y</p:attrName>
                                        </p:attrNameLst>
                                      </p:cBhvr>
                                      <p:rCtr x="0" y="-4329"/>
                                    </p:animMotion>
                                  </p:childTnLst>
                                </p:cTn>
                              </p:par>
                              <p:par>
                                <p:cTn id="20" presetID="10" presetClass="entr" presetSubtype="0"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childTnLst>
                                </p:cTn>
                              </p:par>
                              <p:par>
                                <p:cTn id="23" presetID="64" presetClass="path" presetSubtype="0" decel="100000" fill="hold" nodeType="withEffect">
                                  <p:stCondLst>
                                    <p:cond delay="750"/>
                                  </p:stCondLst>
                                  <p:childTnLst>
                                    <p:animMotion origin="layout" path="M -2.70833E-6 3.7037E-6 L -2.70833E-6 -0.08658 " pathEditMode="relative" rAng="0" ptsTypes="AA">
                                      <p:cBhvr>
                                        <p:cTn id="24" dur="1000" spd="-100000" fill="hold"/>
                                        <p:tgtEl>
                                          <p:spTgt spid="13"/>
                                        </p:tgtEl>
                                        <p:attrNameLst>
                                          <p:attrName>ppt_x</p:attrName>
                                          <p:attrName>ppt_y</p:attrName>
                                        </p:attrNameLst>
                                      </p:cBhvr>
                                      <p:rCtr x="0" y="-4329"/>
                                    </p:animMotion>
                                  </p:childTnLst>
                                </p:cTn>
                              </p:par>
                              <p:par>
                                <p:cTn id="25" presetID="10" presetClass="entr" presetSubtype="0" fill="hold" nodeType="with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par>
                                <p:cTn id="28" presetID="64" presetClass="path" presetSubtype="0" decel="100000" fill="hold" nodeType="withEffect">
                                  <p:stCondLst>
                                    <p:cond delay="1000"/>
                                  </p:stCondLst>
                                  <p:childTnLst>
                                    <p:animMotion origin="layout" path="M -1.25E-6 -1.48148E-6 L -1.25E-6 -0.08657 " pathEditMode="relative" rAng="0" ptsTypes="AA">
                                      <p:cBhvr>
                                        <p:cTn id="29" dur="1000" spd="-100000" fill="hold"/>
                                        <p:tgtEl>
                                          <p:spTgt spid="7"/>
                                        </p:tgtEl>
                                        <p:attrNameLst>
                                          <p:attrName>ppt_x</p:attrName>
                                          <p:attrName>ppt_y</p:attrName>
                                        </p:attrNameLst>
                                      </p:cBhvr>
                                      <p:rCtr x="0" y="-4329"/>
                                    </p:animMotion>
                                  </p:childTnLst>
                                </p:cTn>
                              </p:par>
                              <p:par>
                                <p:cTn id="30" presetID="10" presetClass="entr" presetSubtype="0" fill="hold" nodeType="withEffect">
                                  <p:stCondLst>
                                    <p:cond delay="125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childTnLst>
                                </p:cTn>
                              </p:par>
                              <p:par>
                                <p:cTn id="33" presetID="64" presetClass="path" presetSubtype="0" decel="100000" fill="hold" nodeType="withEffect">
                                  <p:stCondLst>
                                    <p:cond delay="1250"/>
                                  </p:stCondLst>
                                  <p:childTnLst>
                                    <p:animMotion origin="layout" path="M 1.04167E-6 3.7037E-6 L 1.04167E-6 -0.08658 " pathEditMode="relative" rAng="0" ptsTypes="AA">
                                      <p:cBhvr>
                                        <p:cTn id="34" dur="1000" spd="-100000" fill="hold"/>
                                        <p:tgtEl>
                                          <p:spTgt spid="18"/>
                                        </p:tgtEl>
                                        <p:attrNameLst>
                                          <p:attrName>ppt_x</p:attrName>
                                          <p:attrName>ppt_y</p:attrName>
                                        </p:attrNameLst>
                                      </p:cBhvr>
                                      <p:rCtr x="0" y="-4329"/>
                                    </p:animMotion>
                                  </p:childTnLst>
                                </p:cTn>
                              </p:par>
                              <p:par>
                                <p:cTn id="35" presetID="22" presetClass="entr" presetSubtype="8" fill="hold" grpId="0" nodeType="withEffect">
                                  <p:stCondLst>
                                    <p:cond delay="75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sp>
        <p:nvSpPr>
          <p:cNvPr id="5" name="Rectangle 19"/>
          <p:cNvSpPr/>
          <p:nvPr/>
        </p:nvSpPr>
        <p:spPr>
          <a:xfrm>
            <a:off x="1502004" y="5647592"/>
            <a:ext cx="9187992" cy="414020"/>
          </a:xfrm>
          <a:prstGeom prst="rect">
            <a:avLst/>
          </a:prstGeom>
        </p:spPr>
        <p:txBody>
          <a:bodyPr wrap="square">
            <a:spAutoFit/>
          </a:bodyPr>
          <a:lstStyle/>
          <a:p>
            <a:pPr algn="ctr">
              <a:lnSpc>
                <a:spcPct val="150000"/>
              </a:lnSpc>
            </a:pPr>
            <a:r>
              <a:rPr sz="1400" dirty="0">
                <a:solidFill>
                  <a:prstClr val="black">
                    <a:lumMod val="50000"/>
                    <a:lumOff val="50000"/>
                  </a:prstClr>
                </a:solidFill>
                <a:latin typeface="张海山锐线体简" panose="02000000000000000000" pitchFamily="2" charset="-122"/>
                <a:ea typeface="张海山锐线体简" panose="02000000000000000000" pitchFamily="2" charset="-122"/>
                <a:cs typeface="Segoe UI Light" panose="020B0502040204020203" pitchFamily="34" charset="0"/>
              </a:rPr>
              <a:t>请输入替换文字请输入替换文字</a:t>
            </a:r>
          </a:p>
        </p:txBody>
      </p:sp>
      <p:grpSp>
        <p:nvGrpSpPr>
          <p:cNvPr id="6" name="组合 5"/>
          <p:cNvGrpSpPr/>
          <p:nvPr/>
        </p:nvGrpSpPr>
        <p:grpSpPr>
          <a:xfrm rot="16200000">
            <a:off x="4789433" y="2421719"/>
            <a:ext cx="2498833" cy="5348236"/>
            <a:chOff x="1912854" y="1390650"/>
            <a:chExt cx="1726726" cy="3695700"/>
          </a:xfrm>
          <a:scene3d>
            <a:camera prst="perspectiveLeft">
              <a:rot lat="0" lon="17699965" rev="0"/>
            </a:camera>
            <a:lightRig rig="threePt" dir="t">
              <a:rot lat="0" lon="0" rev="21594000"/>
            </a:lightRig>
          </a:scene3d>
        </p:grpSpPr>
        <p:sp>
          <p:nvSpPr>
            <p:cNvPr id="7" name="圆角矩形 6"/>
            <p:cNvSpPr/>
            <p:nvPr/>
          </p:nvSpPr>
          <p:spPr>
            <a:xfrm>
              <a:off x="1912854" y="2341177"/>
              <a:ext cx="37785" cy="292488"/>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8" name="圆角矩形 7"/>
            <p:cNvSpPr/>
            <p:nvPr/>
          </p:nvSpPr>
          <p:spPr>
            <a:xfrm>
              <a:off x="1912854" y="1793204"/>
              <a:ext cx="37785" cy="292488"/>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9" name="圆角矩形 8"/>
            <p:cNvSpPr/>
            <p:nvPr/>
          </p:nvSpPr>
          <p:spPr>
            <a:xfrm>
              <a:off x="3601795" y="2069046"/>
              <a:ext cx="37785" cy="471055"/>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grpSp>
          <p:nvGrpSpPr>
            <p:cNvPr id="10" name="组合 9"/>
            <p:cNvGrpSpPr/>
            <p:nvPr/>
          </p:nvGrpSpPr>
          <p:grpSpPr>
            <a:xfrm>
              <a:off x="1925240" y="1390650"/>
              <a:ext cx="1683544" cy="3695700"/>
              <a:chOff x="1925240" y="1390650"/>
              <a:chExt cx="1683544" cy="3695700"/>
            </a:xfrm>
          </p:grpSpPr>
          <p:sp>
            <p:nvSpPr>
              <p:cNvPr id="15" name="圆角矩形 14"/>
              <p:cNvSpPr/>
              <p:nvPr/>
            </p:nvSpPr>
            <p:spPr>
              <a:xfrm>
                <a:off x="1925240" y="1390650"/>
                <a:ext cx="1683544" cy="3695700"/>
              </a:xfrm>
              <a:prstGeom prst="roundRect">
                <a:avLst>
                  <a:gd name="adj" fmla="val 18953"/>
                </a:avLst>
              </a:prstGeom>
              <a:gradFill>
                <a:gsLst>
                  <a:gs pos="0">
                    <a:schemeClr val="bg1"/>
                  </a:gs>
                  <a:gs pos="100000">
                    <a:srgbClr val="ECECEC"/>
                  </a:gs>
                </a:gsLst>
                <a:lin ang="5400000" scaled="1"/>
              </a:gradFill>
              <a:ln>
                <a:noFill/>
              </a:ln>
              <a:effectLst>
                <a:outerShdw blurRad="1524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16" name="圆角矩形 15"/>
              <p:cNvSpPr/>
              <p:nvPr/>
            </p:nvSpPr>
            <p:spPr>
              <a:xfrm>
                <a:off x="1925240" y="1408945"/>
                <a:ext cx="1683544" cy="3659108"/>
              </a:xfrm>
              <a:prstGeom prst="roundRect">
                <a:avLst>
                  <a:gd name="adj" fmla="val 18953"/>
                </a:avLst>
              </a:pr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grpSp>
        <p:sp>
          <p:nvSpPr>
            <p:cNvPr id="11" name="矩形 10"/>
            <p:cNvSpPr/>
            <p:nvPr/>
          </p:nvSpPr>
          <p:spPr>
            <a:xfrm>
              <a:off x="2047874" y="1933575"/>
              <a:ext cx="1438275" cy="2609850"/>
            </a:xfrm>
            <a:prstGeom prst="rect">
              <a:avLst/>
            </a:prstGeom>
            <a:solidFill>
              <a:srgbClr val="F2F2F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12" name="圆角矩形 11"/>
            <p:cNvSpPr/>
            <p:nvPr/>
          </p:nvSpPr>
          <p:spPr>
            <a:xfrm>
              <a:off x="2575730" y="1655263"/>
              <a:ext cx="382562" cy="70847"/>
            </a:xfrm>
            <a:prstGeom prst="roundRect">
              <a:avLst>
                <a:gd name="adj" fmla="val 50000"/>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13" name="椭圆 12"/>
            <p:cNvSpPr/>
            <p:nvPr/>
          </p:nvSpPr>
          <p:spPr>
            <a:xfrm>
              <a:off x="3258360" y="1638675"/>
              <a:ext cx="102334" cy="10233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14" name="椭圆 13"/>
            <p:cNvSpPr/>
            <p:nvPr/>
          </p:nvSpPr>
          <p:spPr>
            <a:xfrm>
              <a:off x="2648931" y="4673837"/>
              <a:ext cx="236160" cy="236160"/>
            </a:xfrm>
            <a:prstGeom prst="ellipse">
              <a:avLst/>
            </a:prstGeom>
            <a:solidFill>
              <a:srgbClr val="FAFAFA"/>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grpSp>
      <p:sp>
        <p:nvSpPr>
          <p:cNvPr id="17" name="平行四边形 16"/>
          <p:cNvSpPr/>
          <p:nvPr/>
        </p:nvSpPr>
        <p:spPr>
          <a:xfrm>
            <a:off x="4461979"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18" name="平行四边形 17"/>
          <p:cNvSpPr/>
          <p:nvPr/>
        </p:nvSpPr>
        <p:spPr>
          <a:xfrm>
            <a:off x="5307118"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19" name="平行四边形 18"/>
          <p:cNvSpPr/>
          <p:nvPr/>
        </p:nvSpPr>
        <p:spPr>
          <a:xfrm>
            <a:off x="6154933"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sp>
        <p:nvSpPr>
          <p:cNvPr id="20" name="平行四边形 19"/>
          <p:cNvSpPr/>
          <p:nvPr/>
        </p:nvSpPr>
        <p:spPr>
          <a:xfrm>
            <a:off x="7049995"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graphicFrame>
        <p:nvGraphicFramePr>
          <p:cNvPr id="21" name="图表 20"/>
          <p:cNvGraphicFramePr/>
          <p:nvPr/>
        </p:nvGraphicFramePr>
        <p:xfrm>
          <a:off x="4134658" y="1639394"/>
          <a:ext cx="3745193" cy="3746276"/>
        </p:xfrm>
        <a:graphic>
          <a:graphicData uri="http://schemas.openxmlformats.org/drawingml/2006/chart">
            <c:chart xmlns:c="http://schemas.openxmlformats.org/drawingml/2006/chart" xmlns:r="http://schemas.openxmlformats.org/officeDocument/2006/relationships" r:id="rId7"/>
          </a:graphicData>
        </a:graphic>
      </p:graphicFrame>
      <p:grpSp>
        <p:nvGrpSpPr>
          <p:cNvPr id="22" name="组合 21"/>
          <p:cNvGrpSpPr/>
          <p:nvPr/>
        </p:nvGrpSpPr>
        <p:grpSpPr>
          <a:xfrm flipV="1">
            <a:off x="7490657" y="661657"/>
            <a:ext cx="4035087" cy="314400"/>
            <a:chOff x="3603008" y="-3031957"/>
            <a:chExt cx="17500740" cy="1394085"/>
          </a:xfrm>
        </p:grpSpPr>
        <p:grpSp>
          <p:nvGrpSpPr>
            <p:cNvPr id="23" name="组合 22"/>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27" name="直接连接符 26"/>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24" name="组合 23"/>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25" name="直接连接符 24"/>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29"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200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5" fill="hold">
                            <p:stCondLst>
                              <p:cond delay="3000"/>
                            </p:stCondLst>
                            <p:childTnLst>
                              <p:par>
                                <p:cTn id="16" presetID="22" presetClass="entr" presetSubtype="8" fill="hold" grpId="0" nodeType="afterEffect">
                                  <p:stCondLst>
                                    <p:cond delay="0"/>
                                  </p:stCondLst>
                                  <p:childTnLst>
                                    <p:set>
                                      <p:cBhvr>
                                        <p:cTn id="17"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ipe(left)">
                                      <p:cBhvr>
                                        <p:cTn id="18" dur="1000"/>
                                        <p:tgtEl>
                                          <p:spTgt spid="21">
                                            <p:graphicEl>
                                              <a:chart seriesIdx="-3" categoryIdx="-3" bldStep="gridLegend"/>
                                            </p:graphicEl>
                                          </p:spTgt>
                                        </p:tgtEl>
                                      </p:cBhvr>
                                    </p:animEffect>
                                  </p:childTnLst>
                                </p:cTn>
                              </p:par>
                            </p:childTnLst>
                          </p:cTn>
                        </p:par>
                        <p:par>
                          <p:cTn id="19" fill="hold">
                            <p:stCondLst>
                              <p:cond delay="4000"/>
                            </p:stCondLst>
                            <p:childTnLst>
                              <p:par>
                                <p:cTn id="20" presetID="22" presetClass="entr" presetSubtype="4" fill="hold" grpId="0" nodeType="afterEffect">
                                  <p:stCondLst>
                                    <p:cond delay="0"/>
                                  </p:stCondLst>
                                  <p:childTnLst>
                                    <p:set>
                                      <p:cBhvr>
                                        <p:cTn id="21" dur="1" fill="hold">
                                          <p:stCondLst>
                                            <p:cond delay="0"/>
                                          </p:stCondLst>
                                        </p:cTn>
                                        <p:tgtEl>
                                          <p:spTgt spid="21">
                                            <p:graphicEl>
                                              <a:chart seriesIdx="-4" categoryIdx="0" bldStep="category"/>
                                            </p:graphicEl>
                                          </p:spTgt>
                                        </p:tgtEl>
                                        <p:attrNameLst>
                                          <p:attrName>style.visibility</p:attrName>
                                        </p:attrNameLst>
                                      </p:cBhvr>
                                      <p:to>
                                        <p:strVal val="visible"/>
                                      </p:to>
                                    </p:set>
                                    <p:animEffect transition="in" filter="wipe(down)">
                                      <p:cBhvr>
                                        <p:cTn id="22" dur="500"/>
                                        <p:tgtEl>
                                          <p:spTgt spid="21">
                                            <p:graphicEl>
                                              <a:chart seriesIdx="-4" categoryIdx="0" bldStep="category"/>
                                            </p:graphic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4500"/>
                            </p:stCondLst>
                            <p:childTnLst>
                              <p:par>
                                <p:cTn id="27" presetID="22" presetClass="entr" presetSubtype="4" fill="hold" grpId="0" nodeType="afterEffect">
                                  <p:stCondLst>
                                    <p:cond delay="0"/>
                                  </p:stCondLst>
                                  <p:childTnLst>
                                    <p:set>
                                      <p:cBhvr>
                                        <p:cTn id="28" dur="1" fill="hold">
                                          <p:stCondLst>
                                            <p:cond delay="0"/>
                                          </p:stCondLst>
                                        </p:cTn>
                                        <p:tgtEl>
                                          <p:spTgt spid="21">
                                            <p:graphicEl>
                                              <a:chart seriesIdx="-4" categoryIdx="1" bldStep="category"/>
                                            </p:graphicEl>
                                          </p:spTgt>
                                        </p:tgtEl>
                                        <p:attrNameLst>
                                          <p:attrName>style.visibility</p:attrName>
                                        </p:attrNameLst>
                                      </p:cBhvr>
                                      <p:to>
                                        <p:strVal val="visible"/>
                                      </p:to>
                                    </p:set>
                                    <p:animEffect transition="in" filter="wipe(down)">
                                      <p:cBhvr>
                                        <p:cTn id="29" dur="500"/>
                                        <p:tgtEl>
                                          <p:spTgt spid="21">
                                            <p:graphicEl>
                                              <a:chart seriesIdx="-4" categoryIdx="1" bldStep="category"/>
                                            </p:graphic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p:stCondLst>
                              <p:cond delay="5000"/>
                            </p:stCondLst>
                            <p:childTnLst>
                              <p:par>
                                <p:cTn id="34" presetID="22" presetClass="entr" presetSubtype="4" fill="hold" grpId="0" nodeType="afterEffect">
                                  <p:stCondLst>
                                    <p:cond delay="0"/>
                                  </p:stCondLst>
                                  <p:childTnLst>
                                    <p:set>
                                      <p:cBhvr>
                                        <p:cTn id="35" dur="1" fill="hold">
                                          <p:stCondLst>
                                            <p:cond delay="0"/>
                                          </p:stCondLst>
                                        </p:cTn>
                                        <p:tgtEl>
                                          <p:spTgt spid="21">
                                            <p:graphicEl>
                                              <a:chart seriesIdx="-4" categoryIdx="2" bldStep="category"/>
                                            </p:graphicEl>
                                          </p:spTgt>
                                        </p:tgtEl>
                                        <p:attrNameLst>
                                          <p:attrName>style.visibility</p:attrName>
                                        </p:attrNameLst>
                                      </p:cBhvr>
                                      <p:to>
                                        <p:strVal val="visible"/>
                                      </p:to>
                                    </p:set>
                                    <p:animEffect transition="in" filter="wipe(down)">
                                      <p:cBhvr>
                                        <p:cTn id="36" dur="500"/>
                                        <p:tgtEl>
                                          <p:spTgt spid="21">
                                            <p:graphicEl>
                                              <a:chart seriesIdx="-4" categoryIdx="2" bldStep="category"/>
                                            </p:graphic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5500"/>
                            </p:stCondLst>
                            <p:childTnLst>
                              <p:par>
                                <p:cTn id="41" presetID="22" presetClass="entr" presetSubtype="4" fill="hold" grpId="0" nodeType="afterEffect">
                                  <p:stCondLst>
                                    <p:cond delay="0"/>
                                  </p:stCondLst>
                                  <p:childTnLst>
                                    <p:set>
                                      <p:cBhvr>
                                        <p:cTn id="42" dur="1" fill="hold">
                                          <p:stCondLst>
                                            <p:cond delay="0"/>
                                          </p:stCondLst>
                                        </p:cTn>
                                        <p:tgtEl>
                                          <p:spTgt spid="21">
                                            <p:graphicEl>
                                              <a:chart seriesIdx="-4" categoryIdx="3" bldStep="category"/>
                                            </p:graphicEl>
                                          </p:spTgt>
                                        </p:tgtEl>
                                        <p:attrNameLst>
                                          <p:attrName>style.visibility</p:attrName>
                                        </p:attrNameLst>
                                      </p:cBhvr>
                                      <p:to>
                                        <p:strVal val="visible"/>
                                      </p:to>
                                    </p:set>
                                    <p:animEffect transition="in" filter="wipe(down)">
                                      <p:cBhvr>
                                        <p:cTn id="43" dur="500"/>
                                        <p:tgtEl>
                                          <p:spTgt spid="21">
                                            <p:graphicEl>
                                              <a:chart seriesIdx="-4" categoryIdx="3" bldStep="category"/>
                                            </p:graphic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75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animBg="1"/>
      <p:bldP spid="18" grpId="0" animBg="1"/>
      <p:bldP spid="19" grpId="0" animBg="1"/>
      <p:bldP spid="20" grpId="0" animBg="1"/>
      <p:bldGraphic spid="21" grpId="0" uiExpand="1">
        <p:bldSub>
          <a:bldChart bld="category"/>
        </p:bldSub>
      </p:bldGraphic>
      <p:bldP spid="2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sp>
        <p:nvSpPr>
          <p:cNvPr id="5" name="Rectangle 27"/>
          <p:cNvSpPr/>
          <p:nvPr/>
        </p:nvSpPr>
        <p:spPr>
          <a:xfrm>
            <a:off x="3998686" y="2122552"/>
            <a:ext cx="4194628" cy="535531"/>
          </a:xfrm>
          <a:prstGeom prst="rect">
            <a:avLst/>
          </a:prstGeom>
        </p:spPr>
        <p:txBody>
          <a:bodyPr wrap="square">
            <a:spAutoFit/>
          </a:bodyPr>
          <a:lstStyle/>
          <a:p>
            <a:pPr algn="ctr">
              <a:lnSpc>
                <a:spcPct val="120000"/>
              </a:lnSpc>
            </a:pPr>
            <a:r>
              <a:rPr lang="zh-CN" altLang="en-US" sz="1200">
                <a:solidFill>
                  <a:prstClr val="black">
                    <a:lumMod val="50000"/>
                    <a:lumOff val="50000"/>
                  </a:prstClr>
                </a:solidFill>
                <a:latin typeface="张海山锐线体简" panose="02000000000000000000" pitchFamily="2" charset="-122"/>
                <a:ea typeface="张海山锐线体简" panose="02000000000000000000" pitchFamily="2" charset="-122"/>
                <a:cs typeface="Segoe UI Light" panose="020B0502040204020203" pitchFamily="34" charset="0"/>
              </a:rPr>
              <a:t>在这里添加相关的文字描述，可以从您的文案中复制需要的内容到这里，选择仅保留文字即可。</a:t>
            </a:r>
            <a:endParaRPr lang="en-US" sz="1200" dirty="0">
              <a:solidFill>
                <a:schemeClr val="bg1">
                  <a:lumMod val="65000"/>
                </a:schemeClr>
              </a:solidFill>
              <a:latin typeface="张海山锐线体简" panose="02000000000000000000" pitchFamily="2" charset="-122"/>
              <a:ea typeface="张海山锐线体简" panose="02000000000000000000" pitchFamily="2" charset="-122"/>
              <a:cs typeface="+mn-ea"/>
              <a:sym typeface="+mn-lt"/>
            </a:endParaRPr>
          </a:p>
        </p:txBody>
      </p:sp>
      <p:sp>
        <p:nvSpPr>
          <p:cNvPr id="6" name="Rectangle 28"/>
          <p:cNvSpPr/>
          <p:nvPr/>
        </p:nvSpPr>
        <p:spPr>
          <a:xfrm>
            <a:off x="3998686" y="1651880"/>
            <a:ext cx="4194629" cy="461665"/>
          </a:xfrm>
          <a:prstGeom prst="rect">
            <a:avLst/>
          </a:prstGeom>
        </p:spPr>
        <p:txBody>
          <a:bodyPr wrap="square">
            <a:spAutoFit/>
          </a:bodyPr>
          <a:lstStyle/>
          <a:p>
            <a:pPr algn="ctr">
              <a:lnSpc>
                <a:spcPct val="120000"/>
              </a:lnSpc>
            </a:pPr>
            <a:r>
              <a:rPr lang="zh-CN" altLang="en-US" sz="200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rPr>
              <a:t>添加您的标题</a:t>
            </a:r>
            <a:endParaRPr lang="en-US" sz="2000" dirty="0">
              <a:solidFill>
                <a:schemeClr val="tx1">
                  <a:lumMod val="65000"/>
                  <a:lumOff val="35000"/>
                </a:schemeClr>
              </a:solidFill>
              <a:latin typeface="张海山锐线体简" panose="02000000000000000000" pitchFamily="2" charset="-122"/>
              <a:ea typeface="张海山锐线体简" panose="02000000000000000000" pitchFamily="2" charset="-122"/>
              <a:cs typeface="+mn-ea"/>
              <a:sym typeface="+mn-lt"/>
            </a:endParaRPr>
          </a:p>
        </p:txBody>
      </p:sp>
      <p:grpSp>
        <p:nvGrpSpPr>
          <p:cNvPr id="7" name="Group 29"/>
          <p:cNvGrpSpPr/>
          <p:nvPr/>
        </p:nvGrpSpPr>
        <p:grpSpPr>
          <a:xfrm>
            <a:off x="5863828" y="972443"/>
            <a:ext cx="464344" cy="464344"/>
            <a:chOff x="8204317" y="2115665"/>
            <a:chExt cx="464344" cy="464344"/>
          </a:xfrm>
          <a:solidFill>
            <a:schemeClr val="tx1">
              <a:lumMod val="75000"/>
              <a:lumOff val="25000"/>
            </a:schemeClr>
          </a:solidFill>
        </p:grpSpPr>
        <p:sp>
          <p:nvSpPr>
            <p:cNvPr id="8" name="AutoShape 81"/>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50000"/>
                    <a:lumOff val="50000"/>
                  </a:schemeClr>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sp>
          <p:nvSpPr>
            <p:cNvPr id="9" name="AutoShape 82"/>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50000"/>
                    <a:lumOff val="50000"/>
                  </a:schemeClr>
                </a:solidFill>
                <a:effectLst>
                  <a:outerShdw blurRad="38100" dist="38100" dir="2700000" algn="tl">
                    <a:srgbClr val="000000"/>
                  </a:outerShdw>
                </a:effectLst>
                <a:latin typeface="张海山锐线体简" panose="02000000000000000000" pitchFamily="2" charset="-122"/>
                <a:ea typeface="张海山锐线体简" panose="02000000000000000000" pitchFamily="2" charset="-122"/>
                <a:cs typeface="+mn-ea"/>
                <a:sym typeface="+mn-lt"/>
              </a:endParaRPr>
            </a:p>
          </p:txBody>
        </p:sp>
      </p:grpSp>
      <p:graphicFrame>
        <p:nvGraphicFramePr>
          <p:cNvPr id="10" name="图表 9"/>
          <p:cNvGraphicFramePr/>
          <p:nvPr/>
        </p:nvGraphicFramePr>
        <p:xfrm>
          <a:off x="1507101" y="2345208"/>
          <a:ext cx="9177798" cy="3594100"/>
        </p:xfrm>
        <a:graphic>
          <a:graphicData uri="http://schemas.openxmlformats.org/drawingml/2006/chart">
            <c:chart xmlns:c="http://schemas.openxmlformats.org/drawingml/2006/chart" xmlns:r="http://schemas.openxmlformats.org/officeDocument/2006/relationships" r:id="rId7"/>
          </a:graphicData>
        </a:graphic>
      </p:graphicFrame>
      <p:grpSp>
        <p:nvGrpSpPr>
          <p:cNvPr id="11" name="组合 10"/>
          <p:cNvGrpSpPr/>
          <p:nvPr/>
        </p:nvGrpSpPr>
        <p:grpSpPr>
          <a:xfrm flipV="1">
            <a:off x="7490657" y="661657"/>
            <a:ext cx="4035087" cy="314400"/>
            <a:chOff x="3603008" y="-3031957"/>
            <a:chExt cx="17500740" cy="1394085"/>
          </a:xfrm>
        </p:grpSpPr>
        <p:grpSp>
          <p:nvGrpSpPr>
            <p:cNvPr id="12" name="组合 11"/>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16" name="直接连接符 15"/>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13" name="组合 12"/>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4" name="直接连接符 13"/>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18"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0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19" dur="500"/>
                                        <p:tgtEl>
                                          <p:spTgt spid="10">
                                            <p:graphicEl>
                                              <a:chart seriesIdx="-3" categoryIdx="-3" bldStep="gridLegend"/>
                                            </p:graphicEl>
                                          </p:spTgt>
                                        </p:tgtEl>
                                      </p:cBhvr>
                                    </p:animEffect>
                                  </p:childTnLst>
                                </p:cTn>
                              </p:par>
                              <p:par>
                                <p:cTn id="20" presetID="22" presetClass="entr" presetSubtype="4" fill="hold" grpId="0" nodeType="withEffect">
                                  <p:stCondLst>
                                    <p:cond delay="200"/>
                                  </p:stCondLst>
                                  <p:childTnLst>
                                    <p:set>
                                      <p:cBhvr>
                                        <p:cTn id="21" dur="1" fill="hold">
                                          <p:stCondLst>
                                            <p:cond delay="0"/>
                                          </p:stCondLst>
                                        </p:cTn>
                                        <p:tgtEl>
                                          <p:spTgt spid="10">
                                            <p:graphicEl>
                                              <a:chart seriesIdx="-4" categoryIdx="0" bldStep="category"/>
                                            </p:graphicEl>
                                          </p:spTgt>
                                        </p:tgtEl>
                                        <p:attrNameLst>
                                          <p:attrName>style.visibility</p:attrName>
                                        </p:attrNameLst>
                                      </p:cBhvr>
                                      <p:to>
                                        <p:strVal val="visible"/>
                                      </p:to>
                                    </p:set>
                                    <p:animEffect transition="in" filter="wipe(down)">
                                      <p:cBhvr>
                                        <p:cTn id="22" dur="500"/>
                                        <p:tgtEl>
                                          <p:spTgt spid="10">
                                            <p:graphicEl>
                                              <a:chart seriesIdx="-4" categoryIdx="0" bldStep="category"/>
                                            </p:graphicEl>
                                          </p:spTgt>
                                        </p:tgtEl>
                                      </p:cBhvr>
                                    </p:animEffect>
                                  </p:childTnLst>
                                </p:cTn>
                              </p:par>
                              <p:par>
                                <p:cTn id="23" presetID="22" presetClass="entr" presetSubtype="4" fill="hold" grpId="0" nodeType="withEffect">
                                  <p:stCondLst>
                                    <p:cond delay="400"/>
                                  </p:stCondLst>
                                  <p:childTnLst>
                                    <p:set>
                                      <p:cBhvr>
                                        <p:cTn id="24" dur="1" fill="hold">
                                          <p:stCondLst>
                                            <p:cond delay="0"/>
                                          </p:stCondLst>
                                        </p:cTn>
                                        <p:tgtEl>
                                          <p:spTgt spid="10">
                                            <p:graphicEl>
                                              <a:chart seriesIdx="-4" categoryIdx="1" bldStep="category"/>
                                            </p:graphicEl>
                                          </p:spTgt>
                                        </p:tgtEl>
                                        <p:attrNameLst>
                                          <p:attrName>style.visibility</p:attrName>
                                        </p:attrNameLst>
                                      </p:cBhvr>
                                      <p:to>
                                        <p:strVal val="visible"/>
                                      </p:to>
                                    </p:set>
                                    <p:animEffect transition="in" filter="wipe(down)">
                                      <p:cBhvr>
                                        <p:cTn id="25" dur="500"/>
                                        <p:tgtEl>
                                          <p:spTgt spid="10">
                                            <p:graphicEl>
                                              <a:chart seriesIdx="-4" categoryIdx="1" bldStep="category"/>
                                            </p:graphicEl>
                                          </p:spTgt>
                                        </p:tgtEl>
                                      </p:cBhvr>
                                    </p:animEffect>
                                  </p:childTnLst>
                                </p:cTn>
                              </p:par>
                              <p:par>
                                <p:cTn id="26" presetID="22" presetClass="entr" presetSubtype="4" fill="hold" grpId="0" nodeType="withEffect">
                                  <p:stCondLst>
                                    <p:cond delay="600"/>
                                  </p:stCondLst>
                                  <p:childTnLst>
                                    <p:set>
                                      <p:cBhvr>
                                        <p:cTn id="27" dur="1" fill="hold">
                                          <p:stCondLst>
                                            <p:cond delay="0"/>
                                          </p:stCondLst>
                                        </p:cTn>
                                        <p:tgtEl>
                                          <p:spTgt spid="10">
                                            <p:graphicEl>
                                              <a:chart seriesIdx="-4" categoryIdx="2" bldStep="category"/>
                                            </p:graphicEl>
                                          </p:spTgt>
                                        </p:tgtEl>
                                        <p:attrNameLst>
                                          <p:attrName>style.visibility</p:attrName>
                                        </p:attrNameLst>
                                      </p:cBhvr>
                                      <p:to>
                                        <p:strVal val="visible"/>
                                      </p:to>
                                    </p:set>
                                    <p:animEffect transition="in" filter="wipe(down)">
                                      <p:cBhvr>
                                        <p:cTn id="28" dur="500"/>
                                        <p:tgtEl>
                                          <p:spTgt spid="10">
                                            <p:graphicEl>
                                              <a:chart seriesIdx="-4" categoryIdx="2" bldStep="category"/>
                                            </p:graphicEl>
                                          </p:spTgt>
                                        </p:tgtEl>
                                      </p:cBhvr>
                                    </p:animEffect>
                                  </p:childTnLst>
                                </p:cTn>
                              </p:par>
                              <p:par>
                                <p:cTn id="29" presetID="22" presetClass="entr" presetSubtype="4" fill="hold" grpId="0" nodeType="withEffect">
                                  <p:stCondLst>
                                    <p:cond delay="800"/>
                                  </p:stCondLst>
                                  <p:childTnLst>
                                    <p:set>
                                      <p:cBhvr>
                                        <p:cTn id="30" dur="1" fill="hold">
                                          <p:stCondLst>
                                            <p:cond delay="0"/>
                                          </p:stCondLst>
                                        </p:cTn>
                                        <p:tgtEl>
                                          <p:spTgt spid="10">
                                            <p:graphicEl>
                                              <a:chart seriesIdx="-4" categoryIdx="3" bldStep="category"/>
                                            </p:graphicEl>
                                          </p:spTgt>
                                        </p:tgtEl>
                                        <p:attrNameLst>
                                          <p:attrName>style.visibility</p:attrName>
                                        </p:attrNameLst>
                                      </p:cBhvr>
                                      <p:to>
                                        <p:strVal val="visible"/>
                                      </p:to>
                                    </p:set>
                                    <p:animEffect transition="in" filter="wipe(down)">
                                      <p:cBhvr>
                                        <p:cTn id="31" dur="500"/>
                                        <p:tgtEl>
                                          <p:spTgt spid="10">
                                            <p:graphicEl>
                                              <a:chart seriesIdx="-4" categoryIdx="3" bldStep="category"/>
                                            </p:graphicEl>
                                          </p:spTgt>
                                        </p:tgtEl>
                                      </p:cBhvr>
                                    </p:animEffect>
                                  </p:childTnLst>
                                </p:cTn>
                              </p:par>
                              <p:par>
                                <p:cTn id="32" presetID="22" presetClass="entr" presetSubtype="4" fill="hold" grpId="0" nodeType="withEffect">
                                  <p:stCondLst>
                                    <p:cond delay="1000"/>
                                  </p:stCondLst>
                                  <p:childTnLst>
                                    <p:set>
                                      <p:cBhvr>
                                        <p:cTn id="33" dur="1" fill="hold">
                                          <p:stCondLst>
                                            <p:cond delay="0"/>
                                          </p:stCondLst>
                                        </p:cTn>
                                        <p:tgtEl>
                                          <p:spTgt spid="10">
                                            <p:graphicEl>
                                              <a:chart seriesIdx="-4" categoryIdx="4" bldStep="category"/>
                                            </p:graphicEl>
                                          </p:spTgt>
                                        </p:tgtEl>
                                        <p:attrNameLst>
                                          <p:attrName>style.visibility</p:attrName>
                                        </p:attrNameLst>
                                      </p:cBhvr>
                                      <p:to>
                                        <p:strVal val="visible"/>
                                      </p:to>
                                    </p:set>
                                    <p:animEffect transition="in" filter="wipe(down)">
                                      <p:cBhvr>
                                        <p:cTn id="34" dur="500"/>
                                        <p:tgtEl>
                                          <p:spTgt spid="10">
                                            <p:graphicEl>
                                              <a:chart seriesIdx="-4" categoryIdx="4" bldStep="category"/>
                                            </p:graphicEl>
                                          </p:spTgt>
                                        </p:tgtEl>
                                      </p:cBhvr>
                                    </p:animEffect>
                                  </p:childTnLst>
                                </p:cTn>
                              </p:par>
                              <p:par>
                                <p:cTn id="35" presetID="22" presetClass="entr" presetSubtype="4" fill="hold" grpId="0" nodeType="withEffect">
                                  <p:stCondLst>
                                    <p:cond delay="1200"/>
                                  </p:stCondLst>
                                  <p:childTnLst>
                                    <p:set>
                                      <p:cBhvr>
                                        <p:cTn id="36" dur="1" fill="hold">
                                          <p:stCondLst>
                                            <p:cond delay="0"/>
                                          </p:stCondLst>
                                        </p:cTn>
                                        <p:tgtEl>
                                          <p:spTgt spid="10">
                                            <p:graphicEl>
                                              <a:chart seriesIdx="-4" categoryIdx="5" bldStep="category"/>
                                            </p:graphicEl>
                                          </p:spTgt>
                                        </p:tgtEl>
                                        <p:attrNameLst>
                                          <p:attrName>style.visibility</p:attrName>
                                        </p:attrNameLst>
                                      </p:cBhvr>
                                      <p:to>
                                        <p:strVal val="visible"/>
                                      </p:to>
                                    </p:set>
                                    <p:animEffect transition="in" filter="wipe(down)">
                                      <p:cBhvr>
                                        <p:cTn id="37" dur="500"/>
                                        <p:tgtEl>
                                          <p:spTgt spid="10">
                                            <p:graphicEl>
                                              <a:chart seriesIdx="-4" categoryIdx="5" bldStep="category"/>
                                            </p:graphicEl>
                                          </p:spTgt>
                                        </p:tgtEl>
                                      </p:cBhvr>
                                    </p:animEffect>
                                  </p:childTnLst>
                                </p:cTn>
                              </p:par>
                              <p:par>
                                <p:cTn id="38" presetID="22" presetClass="entr" presetSubtype="4" fill="hold" grpId="0" nodeType="withEffect">
                                  <p:stCondLst>
                                    <p:cond delay="1400"/>
                                  </p:stCondLst>
                                  <p:childTnLst>
                                    <p:set>
                                      <p:cBhvr>
                                        <p:cTn id="39" dur="1" fill="hold">
                                          <p:stCondLst>
                                            <p:cond delay="0"/>
                                          </p:stCondLst>
                                        </p:cTn>
                                        <p:tgtEl>
                                          <p:spTgt spid="10">
                                            <p:graphicEl>
                                              <a:chart seriesIdx="-4" categoryIdx="6" bldStep="category"/>
                                            </p:graphicEl>
                                          </p:spTgt>
                                        </p:tgtEl>
                                        <p:attrNameLst>
                                          <p:attrName>style.visibility</p:attrName>
                                        </p:attrNameLst>
                                      </p:cBhvr>
                                      <p:to>
                                        <p:strVal val="visible"/>
                                      </p:to>
                                    </p:set>
                                    <p:animEffect transition="in" filter="wipe(down)">
                                      <p:cBhvr>
                                        <p:cTn id="40" dur="500"/>
                                        <p:tgtEl>
                                          <p:spTgt spid="10">
                                            <p:graphicEl>
                                              <a:chart seriesIdx="-4" categoryIdx="6" bldStep="category"/>
                                            </p:graphicEl>
                                          </p:spTgt>
                                        </p:tgtEl>
                                      </p:cBhvr>
                                    </p:animEffect>
                                  </p:childTnLst>
                                </p:cTn>
                              </p:par>
                              <p:par>
                                <p:cTn id="41" presetID="22" presetClass="entr" presetSubtype="4" fill="hold" grpId="0" nodeType="withEffect">
                                  <p:stCondLst>
                                    <p:cond delay="1600"/>
                                  </p:stCondLst>
                                  <p:childTnLst>
                                    <p:set>
                                      <p:cBhvr>
                                        <p:cTn id="42" dur="1" fill="hold">
                                          <p:stCondLst>
                                            <p:cond delay="0"/>
                                          </p:stCondLst>
                                        </p:cTn>
                                        <p:tgtEl>
                                          <p:spTgt spid="10">
                                            <p:graphicEl>
                                              <a:chart seriesIdx="-4" categoryIdx="7" bldStep="category"/>
                                            </p:graphicEl>
                                          </p:spTgt>
                                        </p:tgtEl>
                                        <p:attrNameLst>
                                          <p:attrName>style.visibility</p:attrName>
                                        </p:attrNameLst>
                                      </p:cBhvr>
                                      <p:to>
                                        <p:strVal val="visible"/>
                                      </p:to>
                                    </p:set>
                                    <p:animEffect transition="in" filter="wipe(down)">
                                      <p:cBhvr>
                                        <p:cTn id="43" dur="500"/>
                                        <p:tgtEl>
                                          <p:spTgt spid="10">
                                            <p:graphicEl>
                                              <a:chart seriesIdx="-4" categoryIdx="7" bldStep="category"/>
                                            </p:graphicEl>
                                          </p:spTgt>
                                        </p:tgtEl>
                                      </p:cBhvr>
                                    </p:animEffect>
                                  </p:childTnLst>
                                </p:cTn>
                              </p:par>
                              <p:par>
                                <p:cTn id="44" presetID="22" presetClass="entr" presetSubtype="4" fill="hold" grpId="0" nodeType="withEffect">
                                  <p:stCondLst>
                                    <p:cond delay="1800"/>
                                  </p:stCondLst>
                                  <p:childTnLst>
                                    <p:set>
                                      <p:cBhvr>
                                        <p:cTn id="45" dur="1" fill="hold">
                                          <p:stCondLst>
                                            <p:cond delay="0"/>
                                          </p:stCondLst>
                                        </p:cTn>
                                        <p:tgtEl>
                                          <p:spTgt spid="10">
                                            <p:graphicEl>
                                              <a:chart seriesIdx="-4" categoryIdx="8" bldStep="category"/>
                                            </p:graphicEl>
                                          </p:spTgt>
                                        </p:tgtEl>
                                        <p:attrNameLst>
                                          <p:attrName>style.visibility</p:attrName>
                                        </p:attrNameLst>
                                      </p:cBhvr>
                                      <p:to>
                                        <p:strVal val="visible"/>
                                      </p:to>
                                    </p:set>
                                    <p:animEffect transition="in" filter="wipe(down)">
                                      <p:cBhvr>
                                        <p:cTn id="46" dur="500"/>
                                        <p:tgtEl>
                                          <p:spTgt spid="10">
                                            <p:graphicEl>
                                              <a:chart seriesIdx="-4" categoryIdx="8" bldStep="category"/>
                                            </p:graphicEl>
                                          </p:spTgt>
                                        </p:tgtEl>
                                      </p:cBhvr>
                                    </p:animEffect>
                                  </p:childTnLst>
                                </p:cTn>
                              </p:par>
                              <p:par>
                                <p:cTn id="47" presetID="22" presetClass="entr" presetSubtype="4" fill="hold" grpId="0" nodeType="withEffect">
                                  <p:stCondLst>
                                    <p:cond delay="2000"/>
                                  </p:stCondLst>
                                  <p:childTnLst>
                                    <p:set>
                                      <p:cBhvr>
                                        <p:cTn id="48" dur="1" fill="hold">
                                          <p:stCondLst>
                                            <p:cond delay="0"/>
                                          </p:stCondLst>
                                        </p:cTn>
                                        <p:tgtEl>
                                          <p:spTgt spid="10">
                                            <p:graphicEl>
                                              <a:chart seriesIdx="-4" categoryIdx="9" bldStep="category"/>
                                            </p:graphicEl>
                                          </p:spTgt>
                                        </p:tgtEl>
                                        <p:attrNameLst>
                                          <p:attrName>style.visibility</p:attrName>
                                        </p:attrNameLst>
                                      </p:cBhvr>
                                      <p:to>
                                        <p:strVal val="visible"/>
                                      </p:to>
                                    </p:set>
                                    <p:animEffect transition="in" filter="wipe(down)">
                                      <p:cBhvr>
                                        <p:cTn id="49" dur="500"/>
                                        <p:tgtEl>
                                          <p:spTgt spid="10">
                                            <p:graphicEl>
                                              <a:chart seriesIdx="-4" categoryIdx="9" bldStep="category"/>
                                            </p:graphicEl>
                                          </p:spTgt>
                                        </p:tgtEl>
                                      </p:cBhvr>
                                    </p:animEffect>
                                  </p:childTnLst>
                                </p:cTn>
                              </p:par>
                              <p:par>
                                <p:cTn id="50" presetID="22" presetClass="entr" presetSubtype="8" fill="hold" grpId="0" nodeType="withEffect">
                                  <p:stCondLst>
                                    <p:cond delay="75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Graphic spid="10" grpId="0">
        <p:bldSub>
          <a:bldChart bld="category"/>
        </p:bldSub>
      </p:bldGraphic>
      <p:bldP spid="1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A_图片 2"/>
          <p:cNvPicPr>
            <a:picLocks noChangeAspect="1"/>
          </p:cNvPicPr>
          <p:nvPr>
            <p:custDataLst>
              <p:tags r:id="rId1"/>
            </p:custDataLst>
          </p:nvPr>
        </p:nvPicPr>
        <p:blipFill rotWithShape="1">
          <a:blip r:embed="rId13"/>
          <a:srcRect/>
          <a:stretch>
            <a:fillRect/>
          </a:stretch>
        </p:blipFill>
        <p:spPr>
          <a:xfrm>
            <a:off x="0" y="0"/>
            <a:ext cx="12192000" cy="6858000"/>
          </a:xfrm>
          <a:prstGeom prst="rect">
            <a:avLst/>
          </a:prstGeom>
        </p:spPr>
      </p:pic>
      <p:pic>
        <p:nvPicPr>
          <p:cNvPr id="6" name="PA_库_图片 5"/>
          <p:cNvPicPr>
            <a:picLocks noChangeAspect="1"/>
          </p:cNvPicPr>
          <p:nvPr>
            <p:custDataLst>
              <p:tags r:id="rId2"/>
            </p:custDataLst>
          </p:nvPr>
        </p:nvPicPr>
        <p:blipFill rotWithShape="1">
          <a:blip r:embed="rId14"/>
          <a:srcRect/>
          <a:stretch>
            <a:fillRect/>
          </a:stretch>
        </p:blipFill>
        <p:spPr>
          <a:xfrm rot="1687380" flipH="1">
            <a:off x="-1119116" y="-1903634"/>
            <a:ext cx="5889979" cy="6653284"/>
          </a:xfrm>
          <a:prstGeom prst="rect">
            <a:avLst/>
          </a:prstGeom>
        </p:spPr>
      </p:pic>
      <p:sp>
        <p:nvSpPr>
          <p:cNvPr id="9" name="PA_库_文本框 4"/>
          <p:cNvSpPr txBox="1"/>
          <p:nvPr>
            <p:custDataLst>
              <p:tags r:id="rId3"/>
            </p:custDataLst>
          </p:nvPr>
        </p:nvSpPr>
        <p:spPr>
          <a:xfrm>
            <a:off x="5388114" y="634915"/>
            <a:ext cx="1415772" cy="4196020"/>
          </a:xfrm>
          <a:prstGeom prst="rect">
            <a:avLst/>
          </a:prstGeom>
          <a:noFill/>
          <a:effectLst>
            <a:outerShdw blurRad="50800" dist="38100" dir="5400000" algn="t" rotWithShape="0">
              <a:prstClr val="black">
                <a:alpha val="40000"/>
              </a:prstClr>
            </a:outerShdw>
          </a:effectLst>
        </p:spPr>
        <p:txBody>
          <a:bodyPr vert="eaVert" wrap="none" rtlCol="0">
            <a:spAutoFit/>
          </a:bodyPr>
          <a:lstStyle/>
          <a:p>
            <a:r>
              <a:rPr lang="zh-CN" altLang="en-US" sz="8000" dirty="0">
                <a:solidFill>
                  <a:schemeClr val="bg1"/>
                </a:solidFill>
                <a:latin typeface="方正细谭黑简体" panose="02000000000000000000" pitchFamily="2" charset="-122"/>
                <a:ea typeface="方正细谭黑简体" panose="02000000000000000000" pitchFamily="2" charset="-122"/>
              </a:rPr>
              <a:t>看见科技</a:t>
            </a:r>
          </a:p>
        </p:txBody>
      </p:sp>
      <p:sp>
        <p:nvSpPr>
          <p:cNvPr id="10" name="PA_库_同心圆 5"/>
          <p:cNvSpPr/>
          <p:nvPr>
            <p:custDataLst>
              <p:tags r:id="rId4"/>
            </p:custDataLst>
          </p:nvPr>
        </p:nvSpPr>
        <p:spPr>
          <a:xfrm>
            <a:off x="5965115" y="107989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细谭黑简体" panose="02000000000000000000" pitchFamily="2" charset="-122"/>
              <a:ea typeface="方正细谭黑简体" panose="02000000000000000000" pitchFamily="2" charset="-122"/>
            </a:endParaRPr>
          </a:p>
        </p:txBody>
      </p:sp>
      <p:grpSp>
        <p:nvGrpSpPr>
          <p:cNvPr id="11" name="PA_库_组合 6"/>
          <p:cNvGrpSpPr/>
          <p:nvPr>
            <p:custDataLst>
              <p:tags r:id="rId5"/>
            </p:custDataLst>
          </p:nvPr>
        </p:nvGrpSpPr>
        <p:grpSpPr>
          <a:xfrm>
            <a:off x="5187550" y="375810"/>
            <a:ext cx="1081491" cy="323275"/>
            <a:chOff x="3603008" y="-3031957"/>
            <a:chExt cx="4663802" cy="1394085"/>
          </a:xfrm>
        </p:grpSpPr>
        <p:grpSp>
          <p:nvGrpSpPr>
            <p:cNvPr id="13" name="组合 12"/>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7" name="直接连接符 16"/>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14" name="组合 13"/>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5" name="直接连接符 14"/>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grpSp>
        <p:nvGrpSpPr>
          <p:cNvPr id="19" name="PA_库_组合 13"/>
          <p:cNvGrpSpPr/>
          <p:nvPr>
            <p:custDataLst>
              <p:tags r:id="rId6"/>
            </p:custDataLst>
          </p:nvPr>
        </p:nvGrpSpPr>
        <p:grpSpPr>
          <a:xfrm rot="10800000">
            <a:off x="5890721" y="4603165"/>
            <a:ext cx="1081491" cy="323275"/>
            <a:chOff x="3603008" y="-3031957"/>
            <a:chExt cx="4663802" cy="1394085"/>
          </a:xfrm>
        </p:grpSpPr>
        <p:grpSp>
          <p:nvGrpSpPr>
            <p:cNvPr id="20" name="组合 19"/>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24" name="直接连接符 23"/>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nvGrpSpPr>
            <p:cNvPr id="21" name="组合 20"/>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22" name="直接连接符 21"/>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细谭黑简体" panose="02000000000000000000" pitchFamily="2" charset="-122"/>
                  <a:ea typeface="方正细谭黑简体" panose="02000000000000000000" pitchFamily="2" charset="-122"/>
                </a:endParaRPr>
              </a:p>
            </p:txBody>
          </p:sp>
        </p:grpSp>
      </p:grpSp>
      <p:sp>
        <p:nvSpPr>
          <p:cNvPr id="26" name="PA_库_同心圆 21"/>
          <p:cNvSpPr/>
          <p:nvPr>
            <p:custDataLst>
              <p:tags r:id="rId7"/>
            </p:custDataLst>
          </p:nvPr>
        </p:nvSpPr>
        <p:spPr>
          <a:xfrm>
            <a:off x="5624746" y="1785745"/>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细谭黑简体" panose="02000000000000000000" pitchFamily="2" charset="-122"/>
              <a:ea typeface="方正细谭黑简体" panose="02000000000000000000" pitchFamily="2" charset="-122"/>
            </a:endParaRPr>
          </a:p>
        </p:txBody>
      </p:sp>
      <p:sp>
        <p:nvSpPr>
          <p:cNvPr id="27" name="PA_库_同心圆 22"/>
          <p:cNvSpPr/>
          <p:nvPr>
            <p:custDataLst>
              <p:tags r:id="rId8"/>
            </p:custDataLst>
          </p:nvPr>
        </p:nvSpPr>
        <p:spPr>
          <a:xfrm>
            <a:off x="5699141" y="3042366"/>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细谭黑简体" panose="02000000000000000000" pitchFamily="2" charset="-122"/>
              <a:ea typeface="方正细谭黑简体" panose="02000000000000000000" pitchFamily="2" charset="-122"/>
            </a:endParaRPr>
          </a:p>
        </p:txBody>
      </p:sp>
      <p:sp>
        <p:nvSpPr>
          <p:cNvPr id="28" name="PA_库_同心圆 23"/>
          <p:cNvSpPr/>
          <p:nvPr>
            <p:custDataLst>
              <p:tags r:id="rId9"/>
            </p:custDataLst>
          </p:nvPr>
        </p:nvSpPr>
        <p:spPr>
          <a:xfrm>
            <a:off x="6245266" y="390330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细谭黑简体" panose="02000000000000000000" pitchFamily="2" charset="-122"/>
              <a:ea typeface="方正细谭黑简体" panose="02000000000000000000" pitchFamily="2" charset="-122"/>
            </a:endParaRPr>
          </a:p>
        </p:txBody>
      </p:sp>
      <p:pic>
        <p:nvPicPr>
          <p:cNvPr id="29" name="PA_库_图片 11"/>
          <p:cNvPicPr>
            <a:picLocks noChangeAspect="1"/>
          </p:cNvPicPr>
          <p:nvPr>
            <p:custDataLst>
              <p:tags r:id="rId10"/>
            </p:custDataLst>
          </p:nvPr>
        </p:nvPicPr>
        <p:blipFill rotWithShape="1">
          <a:blip r:embed="rId15"/>
          <a:srcRect/>
          <a:stretch>
            <a:fillRect/>
          </a:stretch>
        </p:blipFill>
        <p:spPr>
          <a:xfrm>
            <a:off x="-479361" y="5745067"/>
            <a:ext cx="3222561" cy="916793"/>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500" fill="hold"/>
                                        <p:tgtEl>
                                          <p:spTgt spid="11"/>
                                        </p:tgtEl>
                                        <p:attrNameLst>
                                          <p:attrName>ppt_x</p:attrName>
                                        </p:attrNameLst>
                                      </p:cBhvr>
                                      <p:tavLst>
                                        <p:tav tm="0">
                                          <p:val>
                                            <p:strVal val="#ppt_x"/>
                                          </p:val>
                                        </p:tav>
                                        <p:tav tm="100000">
                                          <p:val>
                                            <p:strVal val="#ppt_x"/>
                                          </p:val>
                                        </p:tav>
                                      </p:tavLst>
                                    </p:anim>
                                    <p:anim calcmode="lin" valueType="num">
                                      <p:cBhvr additive="base">
                                        <p:cTn id="12" dur="1500" fill="hold"/>
                                        <p:tgtEl>
                                          <p:spTgt spid="11"/>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1000"/>
                                        <p:tgtEl>
                                          <p:spTgt spid="9"/>
                                        </p:tgtEl>
                                      </p:cBhvr>
                                    </p:animEffect>
                                  </p:childTnLst>
                                </p:cTn>
                              </p:par>
                              <p:par>
                                <p:cTn id="16" presetID="2" presetClass="entr" presetSubtype="4" decel="100000" fill="hold"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1500" fill="hold"/>
                                        <p:tgtEl>
                                          <p:spTgt spid="19"/>
                                        </p:tgtEl>
                                        <p:attrNameLst>
                                          <p:attrName>ppt_x</p:attrName>
                                        </p:attrNameLst>
                                      </p:cBhvr>
                                      <p:tavLst>
                                        <p:tav tm="0">
                                          <p:val>
                                            <p:strVal val="#ppt_x"/>
                                          </p:val>
                                        </p:tav>
                                        <p:tav tm="100000">
                                          <p:val>
                                            <p:strVal val="#ppt_x"/>
                                          </p:val>
                                        </p:tav>
                                      </p:tavLst>
                                    </p:anim>
                                    <p:anim calcmode="lin" valueType="num">
                                      <p:cBhvr additive="base">
                                        <p:cTn id="19" dur="1500" fill="hold"/>
                                        <p:tgtEl>
                                          <p:spTgt spid="19"/>
                                        </p:tgtEl>
                                        <p:attrNameLst>
                                          <p:attrName>ppt_y</p:attrName>
                                        </p:attrNameLst>
                                      </p:cBhvr>
                                      <p:tavLst>
                                        <p:tav tm="0">
                                          <p:val>
                                            <p:strVal val="1+#ppt_h/2"/>
                                          </p:val>
                                        </p:tav>
                                        <p:tav tm="100000">
                                          <p:val>
                                            <p:strVal val="#ppt_y"/>
                                          </p:val>
                                        </p:tav>
                                      </p:tavLst>
                                    </p:anim>
                                  </p:childTnLst>
                                </p:cTn>
                              </p:par>
                              <p:par>
                                <p:cTn id="20" presetID="10" presetClass="entr" presetSubtype="0" fill="hold" grpId="0" nodeType="withEffect" nodePh="1">
                                  <p:stCondLst>
                                    <p:cond delay="1500"/>
                                  </p:stCondLst>
                                  <p:endCondLst>
                                    <p:cond evt="begin" delay="0">
                                      <p:tn val="20"/>
                                    </p:cond>
                                  </p:endCondLst>
                                  <p:childTnLst>
                                    <p:set>
                                      <p:cBhvr>
                                        <p:cTn id="21" dur="1" fill="hold">
                                          <p:stCondLst>
                                            <p:cond delay="0"/>
                                          </p:stCondLst>
                                        </p:cTn>
                                        <p:tgtEl>
                                          <p:spTgt spid="10">
                                            <p:txEl>
                                              <p:charRg st="4294967295" end="4294967295"/>
                                            </p:txEl>
                                          </p:spTgt>
                                        </p:tgtEl>
                                        <p:attrNameLst>
                                          <p:attrName>style.visibility</p:attrName>
                                        </p:attrNameLst>
                                      </p:cBhvr>
                                      <p:to>
                                        <p:strVal val="visible"/>
                                      </p:to>
                                    </p:set>
                                    <p:animEffect transition="in" filter="fade">
                                      <p:cBhvr>
                                        <p:cTn id="22" dur="500"/>
                                        <p:tgtEl>
                                          <p:spTgt spid="10">
                                            <p:txEl>
                                              <p:charRg st="4294967295" end="4294967295"/>
                                            </p:txEl>
                                          </p:spTgt>
                                        </p:tgtEl>
                                      </p:cBhvr>
                                    </p:animEffect>
                                  </p:childTnLst>
                                </p:cTn>
                              </p:par>
                              <p:par>
                                <p:cTn id="23" presetID="10" presetClass="entr" presetSubtype="0" fill="hold" grpId="0" nodeType="withEffect" nodePh="1">
                                  <p:stCondLst>
                                    <p:cond delay="1500"/>
                                  </p:stCondLst>
                                  <p:endCondLst>
                                    <p:cond evt="begin" delay="0">
                                      <p:tn val="23"/>
                                    </p:cond>
                                  </p:endCondLst>
                                  <p:childTnLst>
                                    <p:set>
                                      <p:cBhvr>
                                        <p:cTn id="24" dur="1" fill="hold">
                                          <p:stCondLst>
                                            <p:cond delay="0"/>
                                          </p:stCondLst>
                                        </p:cTn>
                                        <p:tgtEl>
                                          <p:spTgt spid="26">
                                            <p:txEl>
                                              <p:charRg st="4294967295" end="4294967295"/>
                                            </p:txEl>
                                          </p:spTgt>
                                        </p:tgtEl>
                                        <p:attrNameLst>
                                          <p:attrName>style.visibility</p:attrName>
                                        </p:attrNameLst>
                                      </p:cBhvr>
                                      <p:to>
                                        <p:strVal val="visible"/>
                                      </p:to>
                                    </p:set>
                                    <p:animEffect transition="in" filter="fade">
                                      <p:cBhvr>
                                        <p:cTn id="25" dur="500"/>
                                        <p:tgtEl>
                                          <p:spTgt spid="26">
                                            <p:txEl>
                                              <p:charRg st="4294967295" end="4294967295"/>
                                            </p:txEl>
                                          </p:spTgt>
                                        </p:tgtEl>
                                      </p:cBhvr>
                                    </p:animEffect>
                                  </p:childTnLst>
                                </p:cTn>
                              </p:par>
                              <p:par>
                                <p:cTn id="26" presetID="10" presetClass="entr" presetSubtype="0" fill="hold" grpId="0" nodeType="withEffect" nodePh="1">
                                  <p:stCondLst>
                                    <p:cond delay="1500"/>
                                  </p:stCondLst>
                                  <p:endCondLst>
                                    <p:cond evt="begin" delay="0">
                                      <p:tn val="26"/>
                                    </p:cond>
                                  </p:endCondLst>
                                  <p:childTnLst>
                                    <p:set>
                                      <p:cBhvr>
                                        <p:cTn id="27" dur="1" fill="hold">
                                          <p:stCondLst>
                                            <p:cond delay="0"/>
                                          </p:stCondLst>
                                        </p:cTn>
                                        <p:tgtEl>
                                          <p:spTgt spid="27">
                                            <p:txEl>
                                              <p:charRg st="4294967295" end="4294967295"/>
                                            </p:txEl>
                                          </p:spTgt>
                                        </p:tgtEl>
                                        <p:attrNameLst>
                                          <p:attrName>style.visibility</p:attrName>
                                        </p:attrNameLst>
                                      </p:cBhvr>
                                      <p:to>
                                        <p:strVal val="visible"/>
                                      </p:to>
                                    </p:set>
                                    <p:animEffect transition="in" filter="fade">
                                      <p:cBhvr>
                                        <p:cTn id="28" dur="500"/>
                                        <p:tgtEl>
                                          <p:spTgt spid="27">
                                            <p:txEl>
                                              <p:charRg st="4294967295" end="4294967295"/>
                                            </p:txEl>
                                          </p:spTgt>
                                        </p:tgtEl>
                                      </p:cBhvr>
                                    </p:animEffect>
                                  </p:childTnLst>
                                </p:cTn>
                              </p:par>
                              <p:par>
                                <p:cTn id="29" presetID="10" presetClass="entr" presetSubtype="0" fill="hold" grpId="0" nodeType="withEffect" nodePh="1">
                                  <p:stCondLst>
                                    <p:cond delay="1500"/>
                                  </p:stCondLst>
                                  <p:endCondLst>
                                    <p:cond evt="begin" delay="0">
                                      <p:tn val="29"/>
                                    </p:cond>
                                  </p:endCondLst>
                                  <p:childTnLst>
                                    <p:set>
                                      <p:cBhvr>
                                        <p:cTn id="30" dur="1" fill="hold">
                                          <p:stCondLst>
                                            <p:cond delay="0"/>
                                          </p:stCondLst>
                                        </p:cTn>
                                        <p:tgtEl>
                                          <p:spTgt spid="28">
                                            <p:txEl>
                                              <p:charRg st="4294967295" end="4294967295"/>
                                            </p:txEl>
                                          </p:spTgt>
                                        </p:tgtEl>
                                        <p:attrNameLst>
                                          <p:attrName>style.visibility</p:attrName>
                                        </p:attrNameLst>
                                      </p:cBhvr>
                                      <p:to>
                                        <p:strVal val="visible"/>
                                      </p:to>
                                    </p:set>
                                    <p:animEffect transition="in" filter="fade">
                                      <p:cBhvr>
                                        <p:cTn id="31" dur="500"/>
                                        <p:tgtEl>
                                          <p:spTgt spid="28">
                                            <p:txEl>
                                              <p:charRg st="4294967295" end="4294967295"/>
                                            </p:txEl>
                                          </p:spTgt>
                                        </p:tgtEl>
                                      </p:cBhvr>
                                    </p:animEffect>
                                  </p:childTnLst>
                                </p:cTn>
                              </p:par>
                              <p:par>
                                <p:cTn id="32" presetID="6" presetClass="emph" presetSubtype="0" accel="30000" decel="26000" autoRev="1" fill="hold" grpId="1" nodeType="withEffect" nodePh="1">
                                  <p:stCondLst>
                                    <p:cond delay="1900"/>
                                  </p:stCondLst>
                                  <p:endCondLst>
                                    <p:cond evt="begin" delay="0">
                                      <p:tn val="32"/>
                                    </p:cond>
                                  </p:endCondLst>
                                  <p:childTnLst>
                                    <p:animScale>
                                      <p:cBhvr>
                                        <p:cTn id="33" dur="500" fill="hold"/>
                                        <p:tgtEl>
                                          <p:spTgt spid="10">
                                            <p:txEl>
                                              <p:charRg st="4294967295" end="4294967295"/>
                                            </p:txEl>
                                          </p:spTgt>
                                        </p:tgtEl>
                                      </p:cBhvr>
                                      <p:by x="110000" y="110000"/>
                                    </p:animScale>
                                  </p:childTnLst>
                                </p:cTn>
                              </p:par>
                              <p:par>
                                <p:cTn id="34" presetID="6" presetClass="emph" presetSubtype="0" accel="30000" decel="26000" autoRev="1" fill="hold" grpId="1" nodeType="withEffect" nodePh="1">
                                  <p:stCondLst>
                                    <p:cond delay="1900"/>
                                  </p:stCondLst>
                                  <p:endCondLst>
                                    <p:cond evt="begin" delay="0">
                                      <p:tn val="34"/>
                                    </p:cond>
                                  </p:endCondLst>
                                  <p:childTnLst>
                                    <p:animScale>
                                      <p:cBhvr>
                                        <p:cTn id="35" dur="500" fill="hold"/>
                                        <p:tgtEl>
                                          <p:spTgt spid="26">
                                            <p:txEl>
                                              <p:charRg st="4294967295" end="4294967295"/>
                                            </p:txEl>
                                          </p:spTgt>
                                        </p:tgtEl>
                                      </p:cBhvr>
                                      <p:by x="110000" y="110000"/>
                                    </p:animScale>
                                  </p:childTnLst>
                                </p:cTn>
                              </p:par>
                              <p:par>
                                <p:cTn id="36" presetID="6" presetClass="emph" presetSubtype="0" accel="30000" decel="26000" autoRev="1" fill="hold" grpId="1" nodeType="withEffect" nodePh="1">
                                  <p:stCondLst>
                                    <p:cond delay="1900"/>
                                  </p:stCondLst>
                                  <p:endCondLst>
                                    <p:cond evt="begin" delay="0">
                                      <p:tn val="36"/>
                                    </p:cond>
                                  </p:endCondLst>
                                  <p:childTnLst>
                                    <p:animScale>
                                      <p:cBhvr>
                                        <p:cTn id="37" dur="500" fill="hold"/>
                                        <p:tgtEl>
                                          <p:spTgt spid="27">
                                            <p:txEl>
                                              <p:charRg st="4294967295" end="4294967295"/>
                                            </p:txEl>
                                          </p:spTgt>
                                        </p:tgtEl>
                                      </p:cBhvr>
                                      <p:by x="110000" y="110000"/>
                                    </p:animScale>
                                  </p:childTnLst>
                                </p:cTn>
                              </p:par>
                              <p:par>
                                <p:cTn id="38" presetID="6" presetClass="emph" presetSubtype="0" accel="30000" decel="26000" autoRev="1" fill="hold" grpId="1" nodeType="withEffect" nodePh="1">
                                  <p:stCondLst>
                                    <p:cond delay="1900"/>
                                  </p:stCondLst>
                                  <p:endCondLst>
                                    <p:cond evt="begin" delay="0">
                                      <p:tn val="38"/>
                                    </p:cond>
                                  </p:endCondLst>
                                  <p:childTnLst>
                                    <p:animScale>
                                      <p:cBhvr>
                                        <p:cTn id="39" dur="500" fill="hold"/>
                                        <p:tgtEl>
                                          <p:spTgt spid="28">
                                            <p:txEl>
                                              <p:charRg st="4294967295" end="4294967295"/>
                                            </p:txEl>
                                          </p:spTgt>
                                        </p:tgtEl>
                                      </p:cBhvr>
                                      <p:by x="110000" y="110000"/>
                                    </p:animScale>
                                  </p:childTnLst>
                                </p:cTn>
                              </p:par>
                              <p:par>
                                <p:cTn id="40" presetID="22" presetClass="entr" presetSubtype="8" fill="hold" nodeType="withEffect">
                                  <p:stCondLst>
                                    <p:cond delay="25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0" grpId="1" autoUpdateAnimBg="0"/>
      <p:bldP spid="26" grpId="0" autoUpdateAnimBg="0"/>
      <p:bldP spid="26" grpId="1" autoUpdateAnimBg="0"/>
      <p:bldP spid="27" grpId="0" autoUpdateAnimBg="0"/>
      <p:bldP spid="27" grpId="1" autoUpdateAnimBg="0"/>
      <p:bldP spid="28" grpId="0" autoUpdateAnimBg="0"/>
      <p:bldP spid="28" grpId="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7"/>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8796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2"/>
          <a:srcRect/>
          <a:stretch>
            <a:fillRect/>
          </a:stretch>
        </p:blipFill>
        <p:spPr>
          <a:xfrm flipH="1">
            <a:off x="0" y="0"/>
            <a:ext cx="12192000" cy="6858000"/>
          </a:xfrm>
          <a:prstGeom prst="rect">
            <a:avLst/>
          </a:prstGeom>
        </p:spPr>
      </p:pic>
      <p:pic>
        <p:nvPicPr>
          <p:cNvPr id="4" name="PA_库_图片 11"/>
          <p:cNvPicPr>
            <a:picLocks noChangeAspect="1"/>
          </p:cNvPicPr>
          <p:nvPr>
            <p:custDataLst>
              <p:tags r:id="rId1"/>
            </p:custDataLst>
          </p:nvPr>
        </p:nvPicPr>
        <p:blipFill rotWithShape="1">
          <a:blip r:embed="rId13"/>
          <a:srcRect/>
          <a:stretch>
            <a:fillRect/>
          </a:stretch>
        </p:blipFill>
        <p:spPr>
          <a:xfrm>
            <a:off x="7279859" y="5113422"/>
            <a:ext cx="4787815" cy="1362096"/>
          </a:xfrm>
          <a:prstGeom prst="rect">
            <a:avLst/>
          </a:prstGeom>
          <a:effectLst>
            <a:outerShdw blurRad="63500" sx="102000" sy="102000" algn="ctr" rotWithShape="0">
              <a:prstClr val="black">
                <a:alpha val="40000"/>
              </a:prstClr>
            </a:outerShdw>
          </a:effectLst>
        </p:spPr>
      </p:pic>
      <p:sp>
        <p:nvSpPr>
          <p:cNvPr id="5" name="PA_库_文本框 4"/>
          <p:cNvSpPr txBox="1"/>
          <p:nvPr>
            <p:custDataLst>
              <p:tags r:id="rId2"/>
            </p:custDataLst>
          </p:nvPr>
        </p:nvSpPr>
        <p:spPr>
          <a:xfrm>
            <a:off x="5388114" y="634915"/>
            <a:ext cx="1415772" cy="4196020"/>
          </a:xfrm>
          <a:prstGeom prst="rect">
            <a:avLst/>
          </a:prstGeom>
          <a:noFill/>
          <a:effectLst>
            <a:outerShdw blurRad="50800" dist="38100" dir="5400000" algn="t" rotWithShape="0">
              <a:prstClr val="black">
                <a:alpha val="40000"/>
              </a:prstClr>
            </a:outerShdw>
          </a:effectLst>
        </p:spPr>
        <p:txBody>
          <a:bodyPr vert="eaVert" wrap="none" rtlCol="0">
            <a:spAutoFit/>
          </a:bodyPr>
          <a:lstStyle/>
          <a:p>
            <a:r>
              <a:rPr lang="zh-CN" altLang="en-US" sz="8000" dirty="0">
                <a:solidFill>
                  <a:schemeClr val="bg1"/>
                </a:solidFill>
                <a:latin typeface="方正细谭黑简体" panose="02000000000000000000" pitchFamily="2" charset="-122"/>
                <a:ea typeface="方正细谭黑简体" panose="02000000000000000000" pitchFamily="2" charset="-122"/>
              </a:rPr>
              <a:t>未来已来</a:t>
            </a:r>
          </a:p>
        </p:txBody>
      </p:sp>
      <p:sp>
        <p:nvSpPr>
          <p:cNvPr id="6" name="PA_库_同心圆 5"/>
          <p:cNvSpPr/>
          <p:nvPr>
            <p:custDataLst>
              <p:tags r:id="rId3"/>
            </p:custDataLst>
          </p:nvPr>
        </p:nvSpPr>
        <p:spPr>
          <a:xfrm>
            <a:off x="5965115" y="107989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PA_库_组合 6"/>
          <p:cNvGrpSpPr/>
          <p:nvPr>
            <p:custDataLst>
              <p:tags r:id="rId4"/>
            </p:custDataLst>
          </p:nvPr>
        </p:nvGrpSpPr>
        <p:grpSpPr>
          <a:xfrm>
            <a:off x="5187550" y="375810"/>
            <a:ext cx="1081491" cy="323275"/>
            <a:chOff x="3603008" y="-3031957"/>
            <a:chExt cx="4663802" cy="1394085"/>
          </a:xfrm>
        </p:grpSpPr>
        <p:grpSp>
          <p:nvGrpSpPr>
            <p:cNvPr id="8" name="组合 7"/>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2" name="直接连接符 11"/>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0" name="直接连接符 9"/>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PA_库_组合 13"/>
          <p:cNvGrpSpPr/>
          <p:nvPr>
            <p:custDataLst>
              <p:tags r:id="rId5"/>
            </p:custDataLst>
          </p:nvPr>
        </p:nvGrpSpPr>
        <p:grpSpPr>
          <a:xfrm rot="10800000">
            <a:off x="5890721" y="4603165"/>
            <a:ext cx="1081491" cy="323275"/>
            <a:chOff x="3603008" y="-3031957"/>
            <a:chExt cx="4663802" cy="1394085"/>
          </a:xfrm>
        </p:grpSpPr>
        <p:grpSp>
          <p:nvGrpSpPr>
            <p:cNvPr id="15" name="组合 14"/>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9" name="直接连接符 18"/>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7" name="直接连接符 16"/>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1" name="PA_图片 5"/>
          <p:cNvPicPr>
            <a:picLocks noChangeAspect="1"/>
          </p:cNvPicPr>
          <p:nvPr>
            <p:custDataLst>
              <p:tags r:id="rId6"/>
            </p:custDataLst>
          </p:nvPr>
        </p:nvPicPr>
        <p:blipFill rotWithShape="1">
          <a:blip r:embed="rId14"/>
          <a:srcRect/>
          <a:stretch>
            <a:fillRect/>
          </a:stretch>
        </p:blipFill>
        <p:spPr>
          <a:xfrm rot="9250517" flipH="1">
            <a:off x="7892482" y="-1987854"/>
            <a:ext cx="5889979" cy="6653284"/>
          </a:xfrm>
          <a:prstGeom prst="rect">
            <a:avLst/>
          </a:prstGeom>
          <a:ln>
            <a:noFill/>
          </a:ln>
        </p:spPr>
      </p:pic>
      <p:sp>
        <p:nvSpPr>
          <p:cNvPr id="22" name="PA_库_同心圆 21"/>
          <p:cNvSpPr/>
          <p:nvPr>
            <p:custDataLst>
              <p:tags r:id="rId7"/>
            </p:custDataLst>
          </p:nvPr>
        </p:nvSpPr>
        <p:spPr>
          <a:xfrm>
            <a:off x="5624746" y="1785745"/>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PA_库_同心圆 22"/>
          <p:cNvSpPr/>
          <p:nvPr>
            <p:custDataLst>
              <p:tags r:id="rId8"/>
            </p:custDataLst>
          </p:nvPr>
        </p:nvSpPr>
        <p:spPr>
          <a:xfrm>
            <a:off x="5699141" y="3042366"/>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PA_库_同心圆 23"/>
          <p:cNvSpPr/>
          <p:nvPr>
            <p:custDataLst>
              <p:tags r:id="rId9"/>
            </p:custDataLst>
          </p:nvPr>
        </p:nvSpPr>
        <p:spPr>
          <a:xfrm>
            <a:off x="6245266" y="390330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par>
                                <p:cTn id="8" presetID="2" presetClass="entr" presetSubtype="1" decel="100000" fill="hold" nodeType="withEffect">
                                  <p:stCondLst>
                                    <p:cond delay="25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500" fill="hold"/>
                                        <p:tgtEl>
                                          <p:spTgt spid="7"/>
                                        </p:tgtEl>
                                        <p:attrNameLst>
                                          <p:attrName>ppt_x</p:attrName>
                                        </p:attrNameLst>
                                      </p:cBhvr>
                                      <p:tavLst>
                                        <p:tav tm="0">
                                          <p:val>
                                            <p:strVal val="#ppt_x"/>
                                          </p:val>
                                        </p:tav>
                                        <p:tav tm="100000">
                                          <p:val>
                                            <p:strVal val="#ppt_x"/>
                                          </p:val>
                                        </p:tav>
                                      </p:tavLst>
                                    </p:anim>
                                    <p:anim calcmode="lin" valueType="num">
                                      <p:cBhvr additive="base">
                                        <p:cTn id="11" dur="1500" fill="hold"/>
                                        <p:tgtEl>
                                          <p:spTgt spid="7"/>
                                        </p:tgtEl>
                                        <p:attrNameLst>
                                          <p:attrName>ppt_y</p:attrName>
                                        </p:attrNameLst>
                                      </p:cBhvr>
                                      <p:tavLst>
                                        <p:tav tm="0">
                                          <p:val>
                                            <p:strVal val="0-#ppt_h/2"/>
                                          </p:val>
                                        </p:tav>
                                        <p:tav tm="100000">
                                          <p:val>
                                            <p:strVal val="#ppt_y"/>
                                          </p:val>
                                        </p:tav>
                                      </p:tavLst>
                                    </p:anim>
                                  </p:childTnLst>
                                </p:cTn>
                              </p:par>
                              <p:par>
                                <p:cTn id="12" presetID="22" presetClass="entr" presetSubtype="1"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1000"/>
                                        <p:tgtEl>
                                          <p:spTgt spid="5"/>
                                        </p:tgtEl>
                                      </p:cBhvr>
                                    </p:animEffect>
                                  </p:childTnLst>
                                </p:cTn>
                              </p:par>
                              <p:par>
                                <p:cTn id="15" presetID="2" presetClass="entr" presetSubtype="4" decel="100000" fill="hold" nodeType="withEffect">
                                  <p:stCondLst>
                                    <p:cond delay="25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500" fill="hold"/>
                                        <p:tgtEl>
                                          <p:spTgt spid="14"/>
                                        </p:tgtEl>
                                        <p:attrNameLst>
                                          <p:attrName>ppt_x</p:attrName>
                                        </p:attrNameLst>
                                      </p:cBhvr>
                                      <p:tavLst>
                                        <p:tav tm="0">
                                          <p:val>
                                            <p:strVal val="#ppt_x"/>
                                          </p:val>
                                        </p:tav>
                                        <p:tav tm="100000">
                                          <p:val>
                                            <p:strVal val="#ppt_x"/>
                                          </p:val>
                                        </p:tav>
                                      </p:tavLst>
                                    </p:anim>
                                    <p:anim calcmode="lin" valueType="num">
                                      <p:cBhvr additive="base">
                                        <p:cTn id="18" dur="1500" fill="hold"/>
                                        <p:tgtEl>
                                          <p:spTgt spid="14"/>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nodePh="1">
                                  <p:stCondLst>
                                    <p:cond delay="1500"/>
                                  </p:stCondLst>
                                  <p:endCondLst>
                                    <p:cond evt="begin" delay="0">
                                      <p:tn val="19"/>
                                    </p:cond>
                                  </p:endCondLst>
                                  <p:childTnLst>
                                    <p:set>
                                      <p:cBhvr>
                                        <p:cTn id="20"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21" dur="500"/>
                                        <p:tgtEl>
                                          <p:spTgt spid="6">
                                            <p:txEl>
                                              <p:charRg st="4294967295" end="4294967295"/>
                                            </p:txEl>
                                          </p:spTgt>
                                        </p:tgtEl>
                                      </p:cBhvr>
                                    </p:animEffect>
                                  </p:childTnLst>
                                </p:cTn>
                              </p:par>
                              <p:par>
                                <p:cTn id="22" presetID="10" presetClass="entr" presetSubtype="0" fill="hold" grpId="0" nodeType="withEffect" nodePh="1">
                                  <p:stCondLst>
                                    <p:cond delay="1500"/>
                                  </p:stCondLst>
                                  <p:endCondLst>
                                    <p:cond evt="begin" delay="0">
                                      <p:tn val="22"/>
                                    </p:cond>
                                  </p:endCondLst>
                                  <p:childTnLst>
                                    <p:set>
                                      <p:cBhvr>
                                        <p:cTn id="23" dur="1" fill="hold">
                                          <p:stCondLst>
                                            <p:cond delay="0"/>
                                          </p:stCondLst>
                                        </p:cTn>
                                        <p:tgtEl>
                                          <p:spTgt spid="22">
                                            <p:txEl>
                                              <p:charRg st="4294967295" end="4294967295"/>
                                            </p:txEl>
                                          </p:spTgt>
                                        </p:tgtEl>
                                        <p:attrNameLst>
                                          <p:attrName>style.visibility</p:attrName>
                                        </p:attrNameLst>
                                      </p:cBhvr>
                                      <p:to>
                                        <p:strVal val="visible"/>
                                      </p:to>
                                    </p:set>
                                    <p:animEffect transition="in" filter="fade">
                                      <p:cBhvr>
                                        <p:cTn id="24" dur="500"/>
                                        <p:tgtEl>
                                          <p:spTgt spid="22">
                                            <p:txEl>
                                              <p:charRg st="4294967295" end="4294967295"/>
                                            </p:txEl>
                                          </p:spTgt>
                                        </p:tgtEl>
                                      </p:cBhvr>
                                    </p:animEffect>
                                  </p:childTnLst>
                                </p:cTn>
                              </p:par>
                              <p:par>
                                <p:cTn id="25" presetID="10" presetClass="entr" presetSubtype="0" fill="hold" grpId="0" nodeType="withEffect" nodePh="1">
                                  <p:stCondLst>
                                    <p:cond delay="1500"/>
                                  </p:stCondLst>
                                  <p:endCondLst>
                                    <p:cond evt="begin" delay="0">
                                      <p:tn val="25"/>
                                    </p:cond>
                                  </p:endCondLst>
                                  <p:childTnLst>
                                    <p:set>
                                      <p:cBhvr>
                                        <p:cTn id="26" dur="1" fill="hold">
                                          <p:stCondLst>
                                            <p:cond delay="0"/>
                                          </p:stCondLst>
                                        </p:cTn>
                                        <p:tgtEl>
                                          <p:spTgt spid="23">
                                            <p:txEl>
                                              <p:charRg st="4294967295" end="4294967295"/>
                                            </p:txEl>
                                          </p:spTgt>
                                        </p:tgtEl>
                                        <p:attrNameLst>
                                          <p:attrName>style.visibility</p:attrName>
                                        </p:attrNameLst>
                                      </p:cBhvr>
                                      <p:to>
                                        <p:strVal val="visible"/>
                                      </p:to>
                                    </p:set>
                                    <p:animEffect transition="in" filter="fade">
                                      <p:cBhvr>
                                        <p:cTn id="27" dur="500"/>
                                        <p:tgtEl>
                                          <p:spTgt spid="23">
                                            <p:txEl>
                                              <p:charRg st="4294967295" end="4294967295"/>
                                            </p:txEl>
                                          </p:spTgt>
                                        </p:tgtEl>
                                      </p:cBhvr>
                                    </p:animEffect>
                                  </p:childTnLst>
                                </p:cTn>
                              </p:par>
                              <p:par>
                                <p:cTn id="28" presetID="10" presetClass="entr" presetSubtype="0" fill="hold" grpId="0" nodeType="withEffect" nodePh="1">
                                  <p:stCondLst>
                                    <p:cond delay="1500"/>
                                  </p:stCondLst>
                                  <p:endCondLst>
                                    <p:cond evt="begin" delay="0">
                                      <p:tn val="28"/>
                                    </p:cond>
                                  </p:endCondLst>
                                  <p:childTnLst>
                                    <p:set>
                                      <p:cBhvr>
                                        <p:cTn id="29" dur="1" fill="hold">
                                          <p:stCondLst>
                                            <p:cond delay="0"/>
                                          </p:stCondLst>
                                        </p:cTn>
                                        <p:tgtEl>
                                          <p:spTgt spid="24">
                                            <p:txEl>
                                              <p:charRg st="4294967295" end="4294967295"/>
                                            </p:txEl>
                                          </p:spTgt>
                                        </p:tgtEl>
                                        <p:attrNameLst>
                                          <p:attrName>style.visibility</p:attrName>
                                        </p:attrNameLst>
                                      </p:cBhvr>
                                      <p:to>
                                        <p:strVal val="visible"/>
                                      </p:to>
                                    </p:set>
                                    <p:animEffect transition="in" filter="fade">
                                      <p:cBhvr>
                                        <p:cTn id="30" dur="500"/>
                                        <p:tgtEl>
                                          <p:spTgt spid="24">
                                            <p:txEl>
                                              <p:charRg st="4294967295" end="4294967295"/>
                                            </p:txEl>
                                          </p:spTgt>
                                        </p:tgtEl>
                                      </p:cBhvr>
                                    </p:animEffect>
                                  </p:childTnLst>
                                </p:cTn>
                              </p:par>
                              <p:par>
                                <p:cTn id="31" presetID="6" presetClass="emph" presetSubtype="0" accel="30000" decel="26000" autoRev="1" fill="hold" grpId="1" nodeType="withEffect" nodePh="1">
                                  <p:stCondLst>
                                    <p:cond delay="1900"/>
                                  </p:stCondLst>
                                  <p:endCondLst>
                                    <p:cond evt="begin" delay="0">
                                      <p:tn val="31"/>
                                    </p:cond>
                                  </p:endCondLst>
                                  <p:childTnLst>
                                    <p:animScale>
                                      <p:cBhvr>
                                        <p:cTn id="32" dur="500" fill="hold"/>
                                        <p:tgtEl>
                                          <p:spTgt spid="6">
                                            <p:txEl>
                                              <p:charRg st="4294967295" end="4294967295"/>
                                            </p:txEl>
                                          </p:spTgt>
                                        </p:tgtEl>
                                      </p:cBhvr>
                                      <p:by x="110000" y="110000"/>
                                    </p:animScale>
                                  </p:childTnLst>
                                </p:cTn>
                              </p:par>
                              <p:par>
                                <p:cTn id="33" presetID="6" presetClass="emph" presetSubtype="0" accel="30000" decel="26000" autoRev="1" fill="hold" grpId="1" nodeType="withEffect" nodePh="1">
                                  <p:stCondLst>
                                    <p:cond delay="1900"/>
                                  </p:stCondLst>
                                  <p:endCondLst>
                                    <p:cond evt="begin" delay="0">
                                      <p:tn val="33"/>
                                    </p:cond>
                                  </p:endCondLst>
                                  <p:childTnLst>
                                    <p:animScale>
                                      <p:cBhvr>
                                        <p:cTn id="34" dur="500" fill="hold"/>
                                        <p:tgtEl>
                                          <p:spTgt spid="22">
                                            <p:txEl>
                                              <p:charRg st="4294967295" end="4294967295"/>
                                            </p:txEl>
                                          </p:spTgt>
                                        </p:tgtEl>
                                      </p:cBhvr>
                                      <p:by x="110000" y="110000"/>
                                    </p:animScale>
                                  </p:childTnLst>
                                </p:cTn>
                              </p:par>
                              <p:par>
                                <p:cTn id="35" presetID="6" presetClass="emph" presetSubtype="0" accel="30000" decel="26000" autoRev="1" fill="hold" grpId="1" nodeType="withEffect" nodePh="1">
                                  <p:stCondLst>
                                    <p:cond delay="1900"/>
                                  </p:stCondLst>
                                  <p:endCondLst>
                                    <p:cond evt="begin" delay="0">
                                      <p:tn val="35"/>
                                    </p:cond>
                                  </p:endCondLst>
                                  <p:childTnLst>
                                    <p:animScale>
                                      <p:cBhvr>
                                        <p:cTn id="36" dur="500" fill="hold"/>
                                        <p:tgtEl>
                                          <p:spTgt spid="23">
                                            <p:txEl>
                                              <p:charRg st="4294967295" end="4294967295"/>
                                            </p:txEl>
                                          </p:spTgt>
                                        </p:tgtEl>
                                      </p:cBhvr>
                                      <p:by x="110000" y="110000"/>
                                    </p:animScale>
                                  </p:childTnLst>
                                </p:cTn>
                              </p:par>
                              <p:par>
                                <p:cTn id="37" presetID="6" presetClass="emph" presetSubtype="0" accel="30000" decel="26000" autoRev="1" fill="hold" grpId="1" nodeType="withEffect" nodePh="1">
                                  <p:stCondLst>
                                    <p:cond delay="1900"/>
                                  </p:stCondLst>
                                  <p:endCondLst>
                                    <p:cond evt="begin" delay="0">
                                      <p:tn val="37"/>
                                    </p:cond>
                                  </p:endCondLst>
                                  <p:childTnLst>
                                    <p:animScale>
                                      <p:cBhvr>
                                        <p:cTn id="38" dur="500" fill="hold"/>
                                        <p:tgtEl>
                                          <p:spTgt spid="24">
                                            <p:txEl>
                                              <p:charRg st="4294967295" end="4294967295"/>
                                            </p:txEl>
                                          </p:spTgt>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6" grpId="1" autoUpdateAnimBg="0"/>
      <p:bldP spid="22" grpId="0" autoUpdateAnimBg="0"/>
      <p:bldP spid="22" grpId="1" autoUpdateAnimBg="0"/>
      <p:bldP spid="23" grpId="0" autoUpdateAnimBg="0"/>
      <p:bldP spid="23" grpId="1" autoUpdateAnimBg="0"/>
      <p:bldP spid="24" grpId="0" autoUpdateAnimBg="0"/>
      <p:bldP spid="24" grpId="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grpSp>
        <p:nvGrpSpPr>
          <p:cNvPr id="5" name="组合 4"/>
          <p:cNvGrpSpPr/>
          <p:nvPr/>
        </p:nvGrpSpPr>
        <p:grpSpPr>
          <a:xfrm>
            <a:off x="977888" y="2043705"/>
            <a:ext cx="1628775" cy="1396655"/>
            <a:chOff x="3546346" y="2339026"/>
            <a:chExt cx="897787" cy="769842"/>
          </a:xfrm>
          <a:solidFill>
            <a:schemeClr val="bg1">
              <a:lumMod val="50000"/>
            </a:schemeClr>
          </a:solidFill>
        </p:grpSpPr>
        <p:sp>
          <p:nvSpPr>
            <p:cNvPr id="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7"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8"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9"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10"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11"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12"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张海山锐线体简" panose="02000000000000000000" pitchFamily="2" charset="-122"/>
                <a:ea typeface="张海山锐线体简" panose="02000000000000000000" pitchFamily="2" charset="-122"/>
              </a:endParaRPr>
            </a:p>
          </p:txBody>
        </p:sp>
      </p:grpSp>
      <p:grpSp>
        <p:nvGrpSpPr>
          <p:cNvPr id="13" name="组合 12"/>
          <p:cNvGrpSpPr/>
          <p:nvPr/>
        </p:nvGrpSpPr>
        <p:grpSpPr>
          <a:xfrm>
            <a:off x="2894349" y="2043705"/>
            <a:ext cx="3879100" cy="828007"/>
            <a:chOff x="750944" y="1132570"/>
            <a:chExt cx="10690112" cy="4592864"/>
          </a:xfrm>
        </p:grpSpPr>
        <p:sp>
          <p:nvSpPr>
            <p:cNvPr id="14" name="圆角矩形 13"/>
            <p:cNvSpPr/>
            <p:nvPr/>
          </p:nvSpPr>
          <p:spPr>
            <a:xfrm>
              <a:off x="750944" y="1132570"/>
              <a:ext cx="10690112" cy="4592864"/>
            </a:xfrm>
            <a:prstGeom prst="roundRect">
              <a:avLst>
                <a:gd name="adj" fmla="val 50000"/>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5" name="圆角矩形 14"/>
            <p:cNvSpPr/>
            <p:nvPr/>
          </p:nvSpPr>
          <p:spPr>
            <a:xfrm>
              <a:off x="1136648" y="1779416"/>
              <a:ext cx="9918707" cy="3299172"/>
            </a:xfrm>
            <a:prstGeom prst="roundRect">
              <a:avLst>
                <a:gd name="adj" fmla="val 50000"/>
              </a:avLst>
            </a:prstGeom>
            <a:solidFill>
              <a:srgbClr val="F9F9F9"/>
            </a:solidFill>
            <a:ln w="31750">
              <a:gradFill>
                <a:gsLst>
                  <a:gs pos="0">
                    <a:schemeClr val="bg1"/>
                  </a:gs>
                  <a:gs pos="100000">
                    <a:srgbClr val="EAEAEA"/>
                  </a:gs>
                </a:gsLst>
                <a:lin ang="5400000" scaled="1"/>
              </a:gradFill>
            </a:ln>
            <a:effectLst>
              <a:outerShdw blurRad="762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张海山锐线体简" panose="02000000000000000000" pitchFamily="2" charset="-122"/>
                <a:ea typeface="张海山锐线体简" panose="02000000000000000000" pitchFamily="2" charset="-122"/>
              </a:endParaRPr>
            </a:p>
          </p:txBody>
        </p:sp>
      </p:grpSp>
      <p:sp>
        <p:nvSpPr>
          <p:cNvPr id="16" name="文本框 15"/>
          <p:cNvSpPr txBox="1"/>
          <p:nvPr/>
        </p:nvSpPr>
        <p:spPr>
          <a:xfrm>
            <a:off x="3188220" y="2226875"/>
            <a:ext cx="3274915" cy="461665"/>
          </a:xfrm>
          <a:prstGeom prst="rect">
            <a:avLst/>
          </a:prstGeom>
          <a:noFill/>
        </p:spPr>
        <p:txBody>
          <a:bodyPr wrap="square" rtlCol="0">
            <a:spAutoFit/>
          </a:bodyPr>
          <a:lstStyle/>
          <a:p>
            <a:pPr algn="ctr"/>
            <a:r>
              <a:rPr lang="en-US" altLang="zh-CN" sz="2400" dirty="0">
                <a:solidFill>
                  <a:schemeClr val="bg1">
                    <a:lumMod val="50000"/>
                  </a:schemeClr>
                </a:solidFill>
                <a:latin typeface="张海山锐线体简" panose="02000000000000000000" pitchFamily="2" charset="-122"/>
                <a:ea typeface="张海山锐线体简" panose="02000000000000000000" pitchFamily="2" charset="-122"/>
              </a:rPr>
              <a:t>Add the title here</a:t>
            </a:r>
          </a:p>
        </p:txBody>
      </p:sp>
      <p:sp>
        <p:nvSpPr>
          <p:cNvPr id="17" name="文本框 16"/>
          <p:cNvSpPr txBox="1"/>
          <p:nvPr/>
        </p:nvSpPr>
        <p:spPr>
          <a:xfrm>
            <a:off x="2850808" y="2916138"/>
            <a:ext cx="8370992" cy="349250"/>
          </a:xfrm>
          <a:prstGeom prst="rect">
            <a:avLst/>
          </a:prstGeom>
          <a:noFill/>
        </p:spPr>
        <p:txBody>
          <a:bodyPr wrap="square" rtlCol="0">
            <a:spAutoFit/>
          </a:bodyPr>
          <a:lstStyle/>
          <a:p>
            <a:pPr>
              <a:lnSpc>
                <a:spcPct val="120000"/>
              </a:lnSpc>
            </a:pPr>
            <a:r>
              <a:rPr lang="zh-CN" altLang="en-US" sz="1400" spc="100" dirty="0">
                <a:solidFill>
                  <a:prstClr val="black">
                    <a:lumMod val="50000"/>
                    <a:lumOff val="50000"/>
                  </a:prstClr>
                </a:solidFill>
                <a:latin typeface="张海山锐线体简" panose="02000000000000000000" pitchFamily="2" charset="-122"/>
                <a:ea typeface="张海山锐线体简" panose="02000000000000000000" pitchFamily="2" charset="-122"/>
              </a:rPr>
              <a:t>请输入替换文字请输入替换文字</a:t>
            </a:r>
          </a:p>
        </p:txBody>
      </p:sp>
      <p:sp>
        <p:nvSpPr>
          <p:cNvPr id="18" name="圆角矩形 17"/>
          <p:cNvSpPr/>
          <p:nvPr/>
        </p:nvSpPr>
        <p:spPr>
          <a:xfrm>
            <a:off x="970201"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9" name="圆角矩形 18"/>
          <p:cNvSpPr/>
          <p:nvPr/>
        </p:nvSpPr>
        <p:spPr>
          <a:xfrm>
            <a:off x="3099826"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20" name="圆角矩形 19"/>
          <p:cNvSpPr/>
          <p:nvPr/>
        </p:nvSpPr>
        <p:spPr>
          <a:xfrm>
            <a:off x="5229452"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21" name="圆角矩形 20"/>
          <p:cNvSpPr/>
          <p:nvPr/>
        </p:nvSpPr>
        <p:spPr>
          <a:xfrm>
            <a:off x="7359077"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22" name="圆角矩形 21"/>
          <p:cNvSpPr/>
          <p:nvPr/>
        </p:nvSpPr>
        <p:spPr>
          <a:xfrm>
            <a:off x="9488703"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23" name="文本框 22"/>
          <p:cNvSpPr txBox="1"/>
          <p:nvPr/>
        </p:nvSpPr>
        <p:spPr>
          <a:xfrm>
            <a:off x="1237680" y="4096860"/>
            <a:ext cx="1089368" cy="523220"/>
          </a:xfrm>
          <a:prstGeom prst="rect">
            <a:avLst/>
          </a:prstGeom>
          <a:noFill/>
        </p:spPr>
        <p:txBody>
          <a:bodyPr wrap="square" rtlCol="0">
            <a:spAutoFit/>
          </a:bodyPr>
          <a:lstStyle/>
          <a:p>
            <a:pPr algn="ctr"/>
            <a:r>
              <a:rPr lang="en-US" altLang="zh-CN" sz="2800" dirty="0">
                <a:solidFill>
                  <a:schemeClr val="accent1"/>
                </a:solidFill>
                <a:latin typeface="张海山锐线体简" panose="02000000000000000000" pitchFamily="2" charset="-122"/>
                <a:ea typeface="张海山锐线体简" panose="02000000000000000000" pitchFamily="2" charset="-122"/>
              </a:rPr>
              <a:t>5000</a:t>
            </a:r>
            <a:endParaRPr lang="zh-CN" altLang="en-US" sz="2800" dirty="0">
              <a:solidFill>
                <a:schemeClr val="accent1"/>
              </a:solidFill>
              <a:latin typeface="张海山锐线体简" panose="02000000000000000000" pitchFamily="2" charset="-122"/>
              <a:ea typeface="张海山锐线体简" panose="02000000000000000000" pitchFamily="2" charset="-122"/>
            </a:endParaRPr>
          </a:p>
        </p:txBody>
      </p:sp>
      <p:sp>
        <p:nvSpPr>
          <p:cNvPr id="24" name="文本框 23"/>
          <p:cNvSpPr txBox="1"/>
          <p:nvPr/>
        </p:nvSpPr>
        <p:spPr>
          <a:xfrm>
            <a:off x="1026937"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张海山锐线体简" panose="02000000000000000000" pitchFamily="2" charset="-122"/>
                <a:ea typeface="张海山锐线体简" panose="02000000000000000000" pitchFamily="2" charset="-122"/>
              </a:rPr>
              <a:t>Add title here</a:t>
            </a:r>
          </a:p>
        </p:txBody>
      </p:sp>
      <p:cxnSp>
        <p:nvCxnSpPr>
          <p:cNvPr id="25" name="直接连接符 24"/>
          <p:cNvCxnSpPr/>
          <p:nvPr/>
        </p:nvCxnSpPr>
        <p:spPr>
          <a:xfrm>
            <a:off x="1654341"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3369359" y="4096860"/>
            <a:ext cx="1089368" cy="523220"/>
          </a:xfrm>
          <a:prstGeom prst="rect">
            <a:avLst/>
          </a:prstGeom>
          <a:noFill/>
        </p:spPr>
        <p:txBody>
          <a:bodyPr wrap="square" rtlCol="0">
            <a:spAutoFit/>
          </a:bodyPr>
          <a:lstStyle/>
          <a:p>
            <a:pPr algn="ctr"/>
            <a:r>
              <a:rPr lang="en-US" altLang="zh-CN" sz="2800" dirty="0">
                <a:solidFill>
                  <a:schemeClr val="accent2"/>
                </a:solidFill>
                <a:latin typeface="张海山锐线体简" panose="02000000000000000000" pitchFamily="2" charset="-122"/>
                <a:ea typeface="张海山锐线体简" panose="02000000000000000000" pitchFamily="2" charset="-122"/>
              </a:rPr>
              <a:t>2000</a:t>
            </a:r>
            <a:endParaRPr lang="zh-CN" altLang="en-US" sz="2800" dirty="0">
              <a:solidFill>
                <a:schemeClr val="accent2"/>
              </a:solidFill>
              <a:latin typeface="张海山锐线体简" panose="02000000000000000000" pitchFamily="2" charset="-122"/>
              <a:ea typeface="张海山锐线体简" panose="02000000000000000000" pitchFamily="2" charset="-122"/>
            </a:endParaRPr>
          </a:p>
        </p:txBody>
      </p:sp>
      <p:sp>
        <p:nvSpPr>
          <p:cNvPr id="27" name="文本框 26"/>
          <p:cNvSpPr txBox="1"/>
          <p:nvPr/>
        </p:nvSpPr>
        <p:spPr>
          <a:xfrm>
            <a:off x="3158616"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张海山锐线体简" panose="02000000000000000000" pitchFamily="2" charset="-122"/>
                <a:ea typeface="张海山锐线体简" panose="02000000000000000000" pitchFamily="2" charset="-122"/>
              </a:rPr>
              <a:t>Add title here</a:t>
            </a:r>
          </a:p>
        </p:txBody>
      </p:sp>
      <p:cxnSp>
        <p:nvCxnSpPr>
          <p:cNvPr id="28" name="直接连接符 27"/>
          <p:cNvCxnSpPr/>
          <p:nvPr/>
        </p:nvCxnSpPr>
        <p:spPr>
          <a:xfrm>
            <a:off x="3786020"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498985" y="4096860"/>
            <a:ext cx="1089368" cy="523220"/>
          </a:xfrm>
          <a:prstGeom prst="rect">
            <a:avLst/>
          </a:prstGeom>
          <a:noFill/>
        </p:spPr>
        <p:txBody>
          <a:bodyPr wrap="square" rtlCol="0">
            <a:spAutoFit/>
          </a:bodyPr>
          <a:lstStyle/>
          <a:p>
            <a:pPr algn="ctr"/>
            <a:r>
              <a:rPr lang="en-US" altLang="zh-CN" sz="2800" dirty="0">
                <a:solidFill>
                  <a:schemeClr val="accent3"/>
                </a:solidFill>
                <a:latin typeface="张海山锐线体简" panose="02000000000000000000" pitchFamily="2" charset="-122"/>
                <a:ea typeface="张海山锐线体简" panose="02000000000000000000" pitchFamily="2" charset="-122"/>
              </a:rPr>
              <a:t>4000</a:t>
            </a:r>
            <a:endParaRPr lang="zh-CN" altLang="en-US" sz="2800" dirty="0">
              <a:solidFill>
                <a:schemeClr val="accent3"/>
              </a:solidFill>
              <a:latin typeface="张海山锐线体简" panose="02000000000000000000" pitchFamily="2" charset="-122"/>
              <a:ea typeface="张海山锐线体简" panose="02000000000000000000" pitchFamily="2" charset="-122"/>
            </a:endParaRPr>
          </a:p>
        </p:txBody>
      </p:sp>
      <p:sp>
        <p:nvSpPr>
          <p:cNvPr id="30" name="文本框 29"/>
          <p:cNvSpPr txBox="1"/>
          <p:nvPr/>
        </p:nvSpPr>
        <p:spPr>
          <a:xfrm>
            <a:off x="5288242"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张海山锐线体简" panose="02000000000000000000" pitchFamily="2" charset="-122"/>
                <a:ea typeface="张海山锐线体简" panose="02000000000000000000" pitchFamily="2" charset="-122"/>
              </a:rPr>
              <a:t>Add title here</a:t>
            </a:r>
          </a:p>
        </p:txBody>
      </p:sp>
      <p:cxnSp>
        <p:nvCxnSpPr>
          <p:cNvPr id="31" name="直接连接符 30"/>
          <p:cNvCxnSpPr/>
          <p:nvPr/>
        </p:nvCxnSpPr>
        <p:spPr>
          <a:xfrm>
            <a:off x="5915646"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7628610" y="4096860"/>
            <a:ext cx="1089368" cy="523220"/>
          </a:xfrm>
          <a:prstGeom prst="rect">
            <a:avLst/>
          </a:prstGeom>
          <a:noFill/>
        </p:spPr>
        <p:txBody>
          <a:bodyPr wrap="square" rtlCol="0">
            <a:spAutoFit/>
          </a:bodyPr>
          <a:lstStyle/>
          <a:p>
            <a:pPr algn="ctr"/>
            <a:r>
              <a:rPr lang="en-US" altLang="zh-CN" sz="2800" dirty="0">
                <a:solidFill>
                  <a:schemeClr val="accent4"/>
                </a:solidFill>
                <a:latin typeface="张海山锐线体简" panose="02000000000000000000" pitchFamily="2" charset="-122"/>
                <a:ea typeface="张海山锐线体简" panose="02000000000000000000" pitchFamily="2" charset="-122"/>
              </a:rPr>
              <a:t>9000</a:t>
            </a:r>
            <a:endParaRPr lang="zh-CN" altLang="en-US" sz="2800" dirty="0">
              <a:solidFill>
                <a:schemeClr val="accent4"/>
              </a:solidFill>
              <a:latin typeface="张海山锐线体简" panose="02000000000000000000" pitchFamily="2" charset="-122"/>
              <a:ea typeface="张海山锐线体简" panose="02000000000000000000" pitchFamily="2" charset="-122"/>
            </a:endParaRPr>
          </a:p>
        </p:txBody>
      </p:sp>
      <p:sp>
        <p:nvSpPr>
          <p:cNvPr id="33" name="文本框 32"/>
          <p:cNvSpPr txBox="1"/>
          <p:nvPr/>
        </p:nvSpPr>
        <p:spPr>
          <a:xfrm>
            <a:off x="7417867"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张海山锐线体简" panose="02000000000000000000" pitchFamily="2" charset="-122"/>
                <a:ea typeface="张海山锐线体简" panose="02000000000000000000" pitchFamily="2" charset="-122"/>
              </a:rPr>
              <a:t>Add title here</a:t>
            </a:r>
          </a:p>
        </p:txBody>
      </p:sp>
      <p:cxnSp>
        <p:nvCxnSpPr>
          <p:cNvPr id="34" name="直接连接符 33"/>
          <p:cNvCxnSpPr/>
          <p:nvPr/>
        </p:nvCxnSpPr>
        <p:spPr>
          <a:xfrm>
            <a:off x="8045271"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9758236" y="4096860"/>
            <a:ext cx="1089368" cy="523220"/>
          </a:xfrm>
          <a:prstGeom prst="rect">
            <a:avLst/>
          </a:prstGeom>
          <a:noFill/>
        </p:spPr>
        <p:txBody>
          <a:bodyPr wrap="square" rtlCol="0">
            <a:spAutoFit/>
          </a:bodyPr>
          <a:lstStyle/>
          <a:p>
            <a:pPr algn="ctr"/>
            <a:r>
              <a:rPr lang="en-US" altLang="zh-CN" sz="2800" dirty="0">
                <a:solidFill>
                  <a:schemeClr val="accent5"/>
                </a:solidFill>
                <a:latin typeface="张海山锐线体简" panose="02000000000000000000" pitchFamily="2" charset="-122"/>
                <a:ea typeface="张海山锐线体简" panose="02000000000000000000" pitchFamily="2" charset="-122"/>
              </a:rPr>
              <a:t>7000</a:t>
            </a:r>
            <a:endParaRPr lang="zh-CN" altLang="en-US" sz="2800" dirty="0">
              <a:solidFill>
                <a:schemeClr val="accent5"/>
              </a:solidFill>
              <a:latin typeface="张海山锐线体简" panose="02000000000000000000" pitchFamily="2" charset="-122"/>
              <a:ea typeface="张海山锐线体简" panose="02000000000000000000" pitchFamily="2" charset="-122"/>
            </a:endParaRPr>
          </a:p>
        </p:txBody>
      </p:sp>
      <p:sp>
        <p:nvSpPr>
          <p:cNvPr id="36" name="文本框 35"/>
          <p:cNvSpPr txBox="1"/>
          <p:nvPr/>
        </p:nvSpPr>
        <p:spPr>
          <a:xfrm>
            <a:off x="9547493"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张海山锐线体简" panose="02000000000000000000" pitchFamily="2" charset="-122"/>
                <a:ea typeface="张海山锐线体简" panose="02000000000000000000" pitchFamily="2" charset="-122"/>
              </a:rPr>
              <a:t>Add title here</a:t>
            </a:r>
          </a:p>
        </p:txBody>
      </p:sp>
      <p:cxnSp>
        <p:nvCxnSpPr>
          <p:cNvPr id="37" name="直接连接符 36"/>
          <p:cNvCxnSpPr/>
          <p:nvPr/>
        </p:nvCxnSpPr>
        <p:spPr>
          <a:xfrm>
            <a:off x="10174897"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flipV="1">
            <a:off x="7490657" y="661657"/>
            <a:ext cx="4035087" cy="314400"/>
            <a:chOff x="3603008" y="-3031957"/>
            <a:chExt cx="17500740" cy="1394085"/>
          </a:xfrm>
        </p:grpSpPr>
        <p:grpSp>
          <p:nvGrpSpPr>
            <p:cNvPr id="39" name="组合 38"/>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43" name="直接连接符 42"/>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40" name="组合 39"/>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41" name="直接连接符 40"/>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45" name="PA_库_文本框 1"/>
          <p:cNvSpPr txBox="1"/>
          <p:nvPr>
            <p:custDataLst>
              <p:tags r:id="rId2"/>
            </p:custDataLst>
          </p:nvPr>
        </p:nvSpPr>
        <p:spPr>
          <a:xfrm>
            <a:off x="7832541" y="338910"/>
            <a:ext cx="3534238" cy="523220"/>
          </a:xfrm>
          <a:prstGeom prst="rect">
            <a:avLst/>
          </a:prstGeom>
          <a:noFill/>
        </p:spPr>
        <p:txBody>
          <a:bodyPr wrap="square" rtlCol="0">
            <a:spAutoFit/>
          </a:bodyPr>
          <a:lstStyle/>
          <a:p>
            <a:r>
              <a:rPr lang="zh-CN" altLang="en-US" sz="2800" dirty="0">
                <a:solidFill>
                  <a:schemeClr val="tx1">
                    <a:lumMod val="65000"/>
                    <a:lumOff val="35000"/>
                  </a:schemeClr>
                </a:solidFill>
                <a:latin typeface="方正细谭黑简体" panose="02000000000000000000" pitchFamily="2" charset="-122"/>
                <a:ea typeface="方正细谭黑简体" panose="02000000000000000000" pitchFamily="2" charset="-122"/>
              </a:rPr>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8" accel="62000" fill="hold" nodeType="afterEffect" p14:presetBounceEnd="42000">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14:bounceEnd="42000">
                                          <p:cBhvr additive="base">
                                            <p:cTn id="13" dur="5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6000"/>
                                      </p:iterate>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par>
                              <p:cTn id="21" fill="hold">
                                <p:stCondLst>
                                  <p:cond delay="2009"/>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par>
                              <p:cTn id="25" fill="hold">
                                <p:stCondLst>
                                  <p:cond delay="2509"/>
                                </p:stCondLst>
                                <p:childTnLst>
                                  <p:par>
                                    <p:cTn id="26" presetID="21"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heel(1)">
                                          <p:cBhvr>
                                            <p:cTn id="28" dur="500"/>
                                            <p:tgtEl>
                                              <p:spTgt spid="18"/>
                                            </p:tgtEl>
                                          </p:cBhvr>
                                        </p:animEffect>
                                      </p:childTnLst>
                                    </p:cTn>
                                  </p:par>
                                </p:childTnLst>
                              </p:cTn>
                            </p:par>
                            <p:par>
                              <p:cTn id="29" fill="hold">
                                <p:stCondLst>
                                  <p:cond delay="3009"/>
                                </p:stCondLst>
                                <p:childTnLst>
                                  <p:par>
                                    <p:cTn id="30" presetID="53" presetClass="entr" presetSubtype="16" fill="hold" grpId="0" nodeType="afterEffect">
                                      <p:stCondLst>
                                        <p:cond delay="0"/>
                                      </p:stCondLst>
                                      <p:iterate type="lt">
                                        <p:tmPct val="6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16" presetClass="entr" presetSubtype="37"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arn(outVertical)">
                                          <p:cBhvr>
                                            <p:cTn id="37" dur="500"/>
                                            <p:tgtEl>
                                              <p:spTgt spid="25"/>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arn(outVertical)">
                                          <p:cBhvr>
                                            <p:cTn id="40" dur="500"/>
                                            <p:tgtEl>
                                              <p:spTgt spid="24"/>
                                            </p:tgtEl>
                                          </p:cBhvr>
                                        </p:animEffect>
                                      </p:childTnLst>
                                    </p:cTn>
                                  </p:par>
                                </p:childTnLst>
                              </p:cTn>
                            </p:par>
                            <p:par>
                              <p:cTn id="41" fill="hold">
                                <p:stCondLst>
                                  <p:cond delay="3599"/>
                                </p:stCondLst>
                                <p:childTnLst>
                                  <p:par>
                                    <p:cTn id="42" presetID="21" presetClass="entr" presetSubtype="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heel(1)">
                                          <p:cBhvr>
                                            <p:cTn id="44" dur="500"/>
                                            <p:tgtEl>
                                              <p:spTgt spid="19"/>
                                            </p:tgtEl>
                                          </p:cBhvr>
                                        </p:animEffect>
                                      </p:childTnLst>
                                    </p:cTn>
                                  </p:par>
                                </p:childTnLst>
                              </p:cTn>
                            </p:par>
                            <p:par>
                              <p:cTn id="45" fill="hold">
                                <p:stCondLst>
                                  <p:cond delay="4099"/>
                                </p:stCondLst>
                                <p:childTnLst>
                                  <p:par>
                                    <p:cTn id="46" presetID="53" presetClass="entr" presetSubtype="16" fill="hold" grpId="0" nodeType="afterEffect">
                                      <p:stCondLst>
                                        <p:cond delay="0"/>
                                      </p:stCondLst>
                                      <p:iterate type="lt">
                                        <p:tmPct val="6000"/>
                                      </p:iterate>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par>
                                    <p:cTn id="51" presetID="16" presetClass="entr" presetSubtype="37"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barn(outVertical)">
                                          <p:cBhvr>
                                            <p:cTn id="53" dur="500"/>
                                            <p:tgtEl>
                                              <p:spTgt spid="28"/>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barn(outVertical)">
                                          <p:cBhvr>
                                            <p:cTn id="56" dur="500"/>
                                            <p:tgtEl>
                                              <p:spTgt spid="27"/>
                                            </p:tgtEl>
                                          </p:cBhvr>
                                        </p:animEffect>
                                      </p:childTnLst>
                                    </p:cTn>
                                  </p:par>
                                </p:childTnLst>
                              </p:cTn>
                            </p:par>
                            <p:par>
                              <p:cTn id="57" fill="hold">
                                <p:stCondLst>
                                  <p:cond delay="4689"/>
                                </p:stCondLst>
                                <p:childTnLst>
                                  <p:par>
                                    <p:cTn id="58" presetID="21"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heel(1)">
                                          <p:cBhvr>
                                            <p:cTn id="60" dur="500"/>
                                            <p:tgtEl>
                                              <p:spTgt spid="20"/>
                                            </p:tgtEl>
                                          </p:cBhvr>
                                        </p:animEffect>
                                      </p:childTnLst>
                                    </p:cTn>
                                  </p:par>
                                </p:childTnLst>
                              </p:cTn>
                            </p:par>
                            <p:par>
                              <p:cTn id="61" fill="hold">
                                <p:stCondLst>
                                  <p:cond delay="5189"/>
                                </p:stCondLst>
                                <p:childTnLst>
                                  <p:par>
                                    <p:cTn id="62" presetID="53" presetClass="entr" presetSubtype="16" fill="hold" grpId="0" nodeType="afterEffect">
                                      <p:stCondLst>
                                        <p:cond delay="0"/>
                                      </p:stCondLst>
                                      <p:iterate type="lt">
                                        <p:tmPct val="6000"/>
                                      </p:iterate>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Effect transition="in" filter="fade">
                                          <p:cBhvr>
                                            <p:cTn id="66" dur="500"/>
                                            <p:tgtEl>
                                              <p:spTgt spid="29"/>
                                            </p:tgtEl>
                                          </p:cBhvr>
                                        </p:animEffect>
                                      </p:childTnLst>
                                    </p:cTn>
                                  </p:par>
                                  <p:par>
                                    <p:cTn id="67" presetID="16" presetClass="entr" presetSubtype="37" fill="hold"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barn(outVertical)">
                                          <p:cBhvr>
                                            <p:cTn id="69" dur="500"/>
                                            <p:tgtEl>
                                              <p:spTgt spid="31"/>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barn(outVertical)">
                                          <p:cBhvr>
                                            <p:cTn id="72" dur="500"/>
                                            <p:tgtEl>
                                              <p:spTgt spid="30"/>
                                            </p:tgtEl>
                                          </p:cBhvr>
                                        </p:animEffect>
                                      </p:childTnLst>
                                    </p:cTn>
                                  </p:par>
                                </p:childTnLst>
                              </p:cTn>
                            </p:par>
                            <p:par>
                              <p:cTn id="73" fill="hold">
                                <p:stCondLst>
                                  <p:cond delay="5779"/>
                                </p:stCondLst>
                                <p:childTnLst>
                                  <p:par>
                                    <p:cTn id="74" presetID="21" presetClass="entr" presetSubtype="1"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heel(1)">
                                          <p:cBhvr>
                                            <p:cTn id="76" dur="500"/>
                                            <p:tgtEl>
                                              <p:spTgt spid="21"/>
                                            </p:tgtEl>
                                          </p:cBhvr>
                                        </p:animEffect>
                                      </p:childTnLst>
                                    </p:cTn>
                                  </p:par>
                                </p:childTnLst>
                              </p:cTn>
                            </p:par>
                            <p:par>
                              <p:cTn id="77" fill="hold">
                                <p:stCondLst>
                                  <p:cond delay="6279"/>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ppt_w</p:attrName>
                                            </p:attrNameLst>
                                          </p:cBhvr>
                                          <p:tavLst>
                                            <p:tav tm="0">
                                              <p:val>
                                                <p:fltVal val="0"/>
                                              </p:val>
                                            </p:tav>
                                            <p:tav tm="100000">
                                              <p:val>
                                                <p:strVal val="#ppt_w"/>
                                              </p:val>
                                            </p:tav>
                                          </p:tavLst>
                                        </p:anim>
                                        <p:anim calcmode="lin" valueType="num">
                                          <p:cBhvr>
                                            <p:cTn id="81" dur="500" fill="hold"/>
                                            <p:tgtEl>
                                              <p:spTgt spid="32"/>
                                            </p:tgtEl>
                                            <p:attrNameLst>
                                              <p:attrName>ppt_h</p:attrName>
                                            </p:attrNameLst>
                                          </p:cBhvr>
                                          <p:tavLst>
                                            <p:tav tm="0">
                                              <p:val>
                                                <p:fltVal val="0"/>
                                              </p:val>
                                            </p:tav>
                                            <p:tav tm="100000">
                                              <p:val>
                                                <p:strVal val="#ppt_h"/>
                                              </p:val>
                                            </p:tav>
                                          </p:tavLst>
                                        </p:anim>
                                        <p:animEffect transition="in" filter="fade">
                                          <p:cBhvr>
                                            <p:cTn id="82" dur="500"/>
                                            <p:tgtEl>
                                              <p:spTgt spid="32"/>
                                            </p:tgtEl>
                                          </p:cBhvr>
                                        </p:animEffect>
                                      </p:childTnLst>
                                    </p:cTn>
                                  </p:par>
                                  <p:par>
                                    <p:cTn id="83" presetID="16" presetClass="entr" presetSubtype="37"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barn(outVertical)">
                                          <p:cBhvr>
                                            <p:cTn id="85" dur="500"/>
                                            <p:tgtEl>
                                              <p:spTgt spid="34"/>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barn(outVertical)">
                                          <p:cBhvr>
                                            <p:cTn id="88" dur="500"/>
                                            <p:tgtEl>
                                              <p:spTgt spid="33"/>
                                            </p:tgtEl>
                                          </p:cBhvr>
                                        </p:animEffect>
                                      </p:childTnLst>
                                    </p:cTn>
                                  </p:par>
                                </p:childTnLst>
                              </p:cTn>
                            </p:par>
                            <p:par>
                              <p:cTn id="89" fill="hold">
                                <p:stCondLst>
                                  <p:cond delay="6869"/>
                                </p:stCondLst>
                                <p:childTnLst>
                                  <p:par>
                                    <p:cTn id="90" presetID="21" presetClass="entr" presetSubtype="1"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heel(1)">
                                          <p:cBhvr>
                                            <p:cTn id="92" dur="500"/>
                                            <p:tgtEl>
                                              <p:spTgt spid="22"/>
                                            </p:tgtEl>
                                          </p:cBhvr>
                                        </p:animEffect>
                                      </p:childTnLst>
                                    </p:cTn>
                                  </p:par>
                                </p:childTnLst>
                              </p:cTn>
                            </p:par>
                            <p:par>
                              <p:cTn id="93" fill="hold">
                                <p:stCondLst>
                                  <p:cond delay="7369"/>
                                </p:stCondLst>
                                <p:childTnLst>
                                  <p:par>
                                    <p:cTn id="94" presetID="53" presetClass="entr" presetSubtype="16" fill="hold" grpId="0" nodeType="afterEffect">
                                      <p:stCondLst>
                                        <p:cond delay="0"/>
                                      </p:stCondLst>
                                      <p:iterate type="lt">
                                        <p:tmPct val="6000"/>
                                      </p:iterate>
                                      <p:childTnLst>
                                        <p:set>
                                          <p:cBhvr>
                                            <p:cTn id="95" dur="1" fill="hold">
                                              <p:stCondLst>
                                                <p:cond delay="0"/>
                                              </p:stCondLst>
                                            </p:cTn>
                                            <p:tgtEl>
                                              <p:spTgt spid="35"/>
                                            </p:tgtEl>
                                            <p:attrNameLst>
                                              <p:attrName>style.visibility</p:attrName>
                                            </p:attrNameLst>
                                          </p:cBhvr>
                                          <p:to>
                                            <p:strVal val="visible"/>
                                          </p:to>
                                        </p:set>
                                        <p:anim calcmode="lin" valueType="num">
                                          <p:cBhvr>
                                            <p:cTn id="96" dur="500" fill="hold"/>
                                            <p:tgtEl>
                                              <p:spTgt spid="35"/>
                                            </p:tgtEl>
                                            <p:attrNameLst>
                                              <p:attrName>ppt_w</p:attrName>
                                            </p:attrNameLst>
                                          </p:cBhvr>
                                          <p:tavLst>
                                            <p:tav tm="0">
                                              <p:val>
                                                <p:fltVal val="0"/>
                                              </p:val>
                                            </p:tav>
                                            <p:tav tm="100000">
                                              <p:val>
                                                <p:strVal val="#ppt_w"/>
                                              </p:val>
                                            </p:tav>
                                          </p:tavLst>
                                        </p:anim>
                                        <p:anim calcmode="lin" valueType="num">
                                          <p:cBhvr>
                                            <p:cTn id="97" dur="500" fill="hold"/>
                                            <p:tgtEl>
                                              <p:spTgt spid="35"/>
                                            </p:tgtEl>
                                            <p:attrNameLst>
                                              <p:attrName>ppt_h</p:attrName>
                                            </p:attrNameLst>
                                          </p:cBhvr>
                                          <p:tavLst>
                                            <p:tav tm="0">
                                              <p:val>
                                                <p:fltVal val="0"/>
                                              </p:val>
                                            </p:tav>
                                            <p:tav tm="100000">
                                              <p:val>
                                                <p:strVal val="#ppt_h"/>
                                              </p:val>
                                            </p:tav>
                                          </p:tavLst>
                                        </p:anim>
                                        <p:animEffect transition="in" filter="fade">
                                          <p:cBhvr>
                                            <p:cTn id="98" dur="500"/>
                                            <p:tgtEl>
                                              <p:spTgt spid="35"/>
                                            </p:tgtEl>
                                          </p:cBhvr>
                                        </p:animEffect>
                                      </p:childTnLst>
                                    </p:cTn>
                                  </p:par>
                                  <p:par>
                                    <p:cTn id="99" presetID="16" presetClass="entr" presetSubtype="37" fill="hold"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barn(outVertical)">
                                          <p:cBhvr>
                                            <p:cTn id="101" dur="500"/>
                                            <p:tgtEl>
                                              <p:spTgt spid="37"/>
                                            </p:tgtEl>
                                          </p:cBhvr>
                                        </p:animEffect>
                                      </p:childTnLst>
                                    </p:cTn>
                                  </p:par>
                                  <p:par>
                                    <p:cTn id="102" presetID="16" presetClass="entr" presetSubtype="37"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barn(outVertical)">
                                          <p:cBhvr>
                                            <p:cTn id="104" dur="500"/>
                                            <p:tgtEl>
                                              <p:spTgt spid="36"/>
                                            </p:tgtEl>
                                          </p:cBhvr>
                                        </p:animEffect>
                                      </p:childTnLst>
                                    </p:cTn>
                                  </p:par>
                                  <p:par>
                                    <p:cTn id="105" presetID="22" presetClass="entr" presetSubtype="8" fill="hold" grpId="0" nodeType="withEffect">
                                      <p:stCondLst>
                                        <p:cond delay="750"/>
                                      </p:stCondLst>
                                      <p:childTnLst>
                                        <p:set>
                                          <p:cBhvr>
                                            <p:cTn id="106" dur="1" fill="hold">
                                              <p:stCondLst>
                                                <p:cond delay="0"/>
                                              </p:stCondLst>
                                            </p:cTn>
                                            <p:tgtEl>
                                              <p:spTgt spid="45"/>
                                            </p:tgtEl>
                                            <p:attrNameLst>
                                              <p:attrName>style.visibility</p:attrName>
                                            </p:attrNameLst>
                                          </p:cBhvr>
                                          <p:to>
                                            <p:strVal val="visible"/>
                                          </p:to>
                                        </p:set>
                                        <p:animEffect transition="in" filter="wipe(left)">
                                          <p:cBhvr>
                                            <p:cTn id="107"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0" grpId="0" animBg="1"/>
          <p:bldP spid="21" grpId="0" animBg="1"/>
          <p:bldP spid="22" grpId="0" animBg="1"/>
          <p:bldP spid="23" grpId="0"/>
          <p:bldP spid="24" grpId="0"/>
          <p:bldP spid="26" grpId="0"/>
          <p:bldP spid="27" grpId="0"/>
          <p:bldP spid="29" grpId="0"/>
          <p:bldP spid="30" grpId="0"/>
          <p:bldP spid="32" grpId="0"/>
          <p:bldP spid="33" grpId="0"/>
          <p:bldP spid="35" grpId="0"/>
          <p:bldP spid="36" grpId="0"/>
          <p:bldP spid="45"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8" accel="620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6000"/>
                                      </p:iterate>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par>
                              <p:cTn id="21" fill="hold">
                                <p:stCondLst>
                                  <p:cond delay="2009"/>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par>
                              <p:cTn id="25" fill="hold">
                                <p:stCondLst>
                                  <p:cond delay="2509"/>
                                </p:stCondLst>
                                <p:childTnLst>
                                  <p:par>
                                    <p:cTn id="26" presetID="21"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heel(1)">
                                          <p:cBhvr>
                                            <p:cTn id="28" dur="500"/>
                                            <p:tgtEl>
                                              <p:spTgt spid="18"/>
                                            </p:tgtEl>
                                          </p:cBhvr>
                                        </p:animEffect>
                                      </p:childTnLst>
                                    </p:cTn>
                                  </p:par>
                                </p:childTnLst>
                              </p:cTn>
                            </p:par>
                            <p:par>
                              <p:cTn id="29" fill="hold">
                                <p:stCondLst>
                                  <p:cond delay="3009"/>
                                </p:stCondLst>
                                <p:childTnLst>
                                  <p:par>
                                    <p:cTn id="30" presetID="53" presetClass="entr" presetSubtype="16" fill="hold" grpId="0" nodeType="afterEffect">
                                      <p:stCondLst>
                                        <p:cond delay="0"/>
                                      </p:stCondLst>
                                      <p:iterate type="lt">
                                        <p:tmPct val="6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16" presetClass="entr" presetSubtype="37"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arn(outVertical)">
                                          <p:cBhvr>
                                            <p:cTn id="37" dur="500"/>
                                            <p:tgtEl>
                                              <p:spTgt spid="25"/>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arn(outVertical)">
                                          <p:cBhvr>
                                            <p:cTn id="40" dur="500"/>
                                            <p:tgtEl>
                                              <p:spTgt spid="24"/>
                                            </p:tgtEl>
                                          </p:cBhvr>
                                        </p:animEffect>
                                      </p:childTnLst>
                                    </p:cTn>
                                  </p:par>
                                </p:childTnLst>
                              </p:cTn>
                            </p:par>
                            <p:par>
                              <p:cTn id="41" fill="hold">
                                <p:stCondLst>
                                  <p:cond delay="3599"/>
                                </p:stCondLst>
                                <p:childTnLst>
                                  <p:par>
                                    <p:cTn id="42" presetID="21" presetClass="entr" presetSubtype="1"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heel(1)">
                                          <p:cBhvr>
                                            <p:cTn id="44" dur="500"/>
                                            <p:tgtEl>
                                              <p:spTgt spid="19"/>
                                            </p:tgtEl>
                                          </p:cBhvr>
                                        </p:animEffect>
                                      </p:childTnLst>
                                    </p:cTn>
                                  </p:par>
                                </p:childTnLst>
                              </p:cTn>
                            </p:par>
                            <p:par>
                              <p:cTn id="45" fill="hold">
                                <p:stCondLst>
                                  <p:cond delay="4099"/>
                                </p:stCondLst>
                                <p:childTnLst>
                                  <p:par>
                                    <p:cTn id="46" presetID="53" presetClass="entr" presetSubtype="16" fill="hold" grpId="0" nodeType="afterEffect">
                                      <p:stCondLst>
                                        <p:cond delay="0"/>
                                      </p:stCondLst>
                                      <p:iterate type="lt">
                                        <p:tmPct val="6000"/>
                                      </p:iterate>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par>
                                    <p:cTn id="51" presetID="16" presetClass="entr" presetSubtype="37"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barn(outVertical)">
                                          <p:cBhvr>
                                            <p:cTn id="53" dur="500"/>
                                            <p:tgtEl>
                                              <p:spTgt spid="28"/>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barn(outVertical)">
                                          <p:cBhvr>
                                            <p:cTn id="56" dur="500"/>
                                            <p:tgtEl>
                                              <p:spTgt spid="27"/>
                                            </p:tgtEl>
                                          </p:cBhvr>
                                        </p:animEffect>
                                      </p:childTnLst>
                                    </p:cTn>
                                  </p:par>
                                </p:childTnLst>
                              </p:cTn>
                            </p:par>
                            <p:par>
                              <p:cTn id="57" fill="hold">
                                <p:stCondLst>
                                  <p:cond delay="4689"/>
                                </p:stCondLst>
                                <p:childTnLst>
                                  <p:par>
                                    <p:cTn id="58" presetID="21"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heel(1)">
                                          <p:cBhvr>
                                            <p:cTn id="60" dur="500"/>
                                            <p:tgtEl>
                                              <p:spTgt spid="20"/>
                                            </p:tgtEl>
                                          </p:cBhvr>
                                        </p:animEffect>
                                      </p:childTnLst>
                                    </p:cTn>
                                  </p:par>
                                </p:childTnLst>
                              </p:cTn>
                            </p:par>
                            <p:par>
                              <p:cTn id="61" fill="hold">
                                <p:stCondLst>
                                  <p:cond delay="5189"/>
                                </p:stCondLst>
                                <p:childTnLst>
                                  <p:par>
                                    <p:cTn id="62" presetID="53" presetClass="entr" presetSubtype="16" fill="hold" grpId="0" nodeType="afterEffect">
                                      <p:stCondLst>
                                        <p:cond delay="0"/>
                                      </p:stCondLst>
                                      <p:iterate type="lt">
                                        <p:tmPct val="6000"/>
                                      </p:iterate>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Effect transition="in" filter="fade">
                                          <p:cBhvr>
                                            <p:cTn id="66" dur="500"/>
                                            <p:tgtEl>
                                              <p:spTgt spid="29"/>
                                            </p:tgtEl>
                                          </p:cBhvr>
                                        </p:animEffect>
                                      </p:childTnLst>
                                    </p:cTn>
                                  </p:par>
                                  <p:par>
                                    <p:cTn id="67" presetID="16" presetClass="entr" presetSubtype="37" fill="hold"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barn(outVertical)">
                                          <p:cBhvr>
                                            <p:cTn id="69" dur="500"/>
                                            <p:tgtEl>
                                              <p:spTgt spid="31"/>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barn(outVertical)">
                                          <p:cBhvr>
                                            <p:cTn id="72" dur="500"/>
                                            <p:tgtEl>
                                              <p:spTgt spid="30"/>
                                            </p:tgtEl>
                                          </p:cBhvr>
                                        </p:animEffect>
                                      </p:childTnLst>
                                    </p:cTn>
                                  </p:par>
                                </p:childTnLst>
                              </p:cTn>
                            </p:par>
                            <p:par>
                              <p:cTn id="73" fill="hold">
                                <p:stCondLst>
                                  <p:cond delay="5779"/>
                                </p:stCondLst>
                                <p:childTnLst>
                                  <p:par>
                                    <p:cTn id="74" presetID="21" presetClass="entr" presetSubtype="1"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heel(1)">
                                          <p:cBhvr>
                                            <p:cTn id="76" dur="500"/>
                                            <p:tgtEl>
                                              <p:spTgt spid="21"/>
                                            </p:tgtEl>
                                          </p:cBhvr>
                                        </p:animEffect>
                                      </p:childTnLst>
                                    </p:cTn>
                                  </p:par>
                                </p:childTnLst>
                              </p:cTn>
                            </p:par>
                            <p:par>
                              <p:cTn id="77" fill="hold">
                                <p:stCondLst>
                                  <p:cond delay="6279"/>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ppt_w</p:attrName>
                                            </p:attrNameLst>
                                          </p:cBhvr>
                                          <p:tavLst>
                                            <p:tav tm="0">
                                              <p:val>
                                                <p:fltVal val="0"/>
                                              </p:val>
                                            </p:tav>
                                            <p:tav tm="100000">
                                              <p:val>
                                                <p:strVal val="#ppt_w"/>
                                              </p:val>
                                            </p:tav>
                                          </p:tavLst>
                                        </p:anim>
                                        <p:anim calcmode="lin" valueType="num">
                                          <p:cBhvr>
                                            <p:cTn id="81" dur="500" fill="hold"/>
                                            <p:tgtEl>
                                              <p:spTgt spid="32"/>
                                            </p:tgtEl>
                                            <p:attrNameLst>
                                              <p:attrName>ppt_h</p:attrName>
                                            </p:attrNameLst>
                                          </p:cBhvr>
                                          <p:tavLst>
                                            <p:tav tm="0">
                                              <p:val>
                                                <p:fltVal val="0"/>
                                              </p:val>
                                            </p:tav>
                                            <p:tav tm="100000">
                                              <p:val>
                                                <p:strVal val="#ppt_h"/>
                                              </p:val>
                                            </p:tav>
                                          </p:tavLst>
                                        </p:anim>
                                        <p:animEffect transition="in" filter="fade">
                                          <p:cBhvr>
                                            <p:cTn id="82" dur="500"/>
                                            <p:tgtEl>
                                              <p:spTgt spid="32"/>
                                            </p:tgtEl>
                                          </p:cBhvr>
                                        </p:animEffect>
                                      </p:childTnLst>
                                    </p:cTn>
                                  </p:par>
                                  <p:par>
                                    <p:cTn id="83" presetID="16" presetClass="entr" presetSubtype="37"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barn(outVertical)">
                                          <p:cBhvr>
                                            <p:cTn id="85" dur="500"/>
                                            <p:tgtEl>
                                              <p:spTgt spid="34"/>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barn(outVertical)">
                                          <p:cBhvr>
                                            <p:cTn id="88" dur="500"/>
                                            <p:tgtEl>
                                              <p:spTgt spid="33"/>
                                            </p:tgtEl>
                                          </p:cBhvr>
                                        </p:animEffect>
                                      </p:childTnLst>
                                    </p:cTn>
                                  </p:par>
                                </p:childTnLst>
                              </p:cTn>
                            </p:par>
                            <p:par>
                              <p:cTn id="89" fill="hold">
                                <p:stCondLst>
                                  <p:cond delay="6869"/>
                                </p:stCondLst>
                                <p:childTnLst>
                                  <p:par>
                                    <p:cTn id="90" presetID="21" presetClass="entr" presetSubtype="1"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heel(1)">
                                          <p:cBhvr>
                                            <p:cTn id="92" dur="500"/>
                                            <p:tgtEl>
                                              <p:spTgt spid="22"/>
                                            </p:tgtEl>
                                          </p:cBhvr>
                                        </p:animEffect>
                                      </p:childTnLst>
                                    </p:cTn>
                                  </p:par>
                                </p:childTnLst>
                              </p:cTn>
                            </p:par>
                            <p:par>
                              <p:cTn id="93" fill="hold">
                                <p:stCondLst>
                                  <p:cond delay="7369"/>
                                </p:stCondLst>
                                <p:childTnLst>
                                  <p:par>
                                    <p:cTn id="94" presetID="53" presetClass="entr" presetSubtype="16" fill="hold" grpId="0" nodeType="afterEffect">
                                      <p:stCondLst>
                                        <p:cond delay="0"/>
                                      </p:stCondLst>
                                      <p:iterate type="lt">
                                        <p:tmPct val="6000"/>
                                      </p:iterate>
                                      <p:childTnLst>
                                        <p:set>
                                          <p:cBhvr>
                                            <p:cTn id="95" dur="1" fill="hold">
                                              <p:stCondLst>
                                                <p:cond delay="0"/>
                                              </p:stCondLst>
                                            </p:cTn>
                                            <p:tgtEl>
                                              <p:spTgt spid="35"/>
                                            </p:tgtEl>
                                            <p:attrNameLst>
                                              <p:attrName>style.visibility</p:attrName>
                                            </p:attrNameLst>
                                          </p:cBhvr>
                                          <p:to>
                                            <p:strVal val="visible"/>
                                          </p:to>
                                        </p:set>
                                        <p:anim calcmode="lin" valueType="num">
                                          <p:cBhvr>
                                            <p:cTn id="96" dur="500" fill="hold"/>
                                            <p:tgtEl>
                                              <p:spTgt spid="35"/>
                                            </p:tgtEl>
                                            <p:attrNameLst>
                                              <p:attrName>ppt_w</p:attrName>
                                            </p:attrNameLst>
                                          </p:cBhvr>
                                          <p:tavLst>
                                            <p:tav tm="0">
                                              <p:val>
                                                <p:fltVal val="0"/>
                                              </p:val>
                                            </p:tav>
                                            <p:tav tm="100000">
                                              <p:val>
                                                <p:strVal val="#ppt_w"/>
                                              </p:val>
                                            </p:tav>
                                          </p:tavLst>
                                        </p:anim>
                                        <p:anim calcmode="lin" valueType="num">
                                          <p:cBhvr>
                                            <p:cTn id="97" dur="500" fill="hold"/>
                                            <p:tgtEl>
                                              <p:spTgt spid="35"/>
                                            </p:tgtEl>
                                            <p:attrNameLst>
                                              <p:attrName>ppt_h</p:attrName>
                                            </p:attrNameLst>
                                          </p:cBhvr>
                                          <p:tavLst>
                                            <p:tav tm="0">
                                              <p:val>
                                                <p:fltVal val="0"/>
                                              </p:val>
                                            </p:tav>
                                            <p:tav tm="100000">
                                              <p:val>
                                                <p:strVal val="#ppt_h"/>
                                              </p:val>
                                            </p:tav>
                                          </p:tavLst>
                                        </p:anim>
                                        <p:animEffect transition="in" filter="fade">
                                          <p:cBhvr>
                                            <p:cTn id="98" dur="500"/>
                                            <p:tgtEl>
                                              <p:spTgt spid="35"/>
                                            </p:tgtEl>
                                          </p:cBhvr>
                                        </p:animEffect>
                                      </p:childTnLst>
                                    </p:cTn>
                                  </p:par>
                                  <p:par>
                                    <p:cTn id="99" presetID="16" presetClass="entr" presetSubtype="37" fill="hold"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barn(outVertical)">
                                          <p:cBhvr>
                                            <p:cTn id="101" dur="500"/>
                                            <p:tgtEl>
                                              <p:spTgt spid="37"/>
                                            </p:tgtEl>
                                          </p:cBhvr>
                                        </p:animEffect>
                                      </p:childTnLst>
                                    </p:cTn>
                                  </p:par>
                                  <p:par>
                                    <p:cTn id="102" presetID="16" presetClass="entr" presetSubtype="37"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barn(outVertical)">
                                          <p:cBhvr>
                                            <p:cTn id="104" dur="500"/>
                                            <p:tgtEl>
                                              <p:spTgt spid="36"/>
                                            </p:tgtEl>
                                          </p:cBhvr>
                                        </p:animEffect>
                                      </p:childTnLst>
                                    </p:cTn>
                                  </p:par>
                                  <p:par>
                                    <p:cTn id="105" presetID="22" presetClass="entr" presetSubtype="8" fill="hold" grpId="0" nodeType="withEffect">
                                      <p:stCondLst>
                                        <p:cond delay="750"/>
                                      </p:stCondLst>
                                      <p:childTnLst>
                                        <p:set>
                                          <p:cBhvr>
                                            <p:cTn id="106" dur="1" fill="hold">
                                              <p:stCondLst>
                                                <p:cond delay="0"/>
                                              </p:stCondLst>
                                            </p:cTn>
                                            <p:tgtEl>
                                              <p:spTgt spid="45"/>
                                            </p:tgtEl>
                                            <p:attrNameLst>
                                              <p:attrName>style.visibility</p:attrName>
                                            </p:attrNameLst>
                                          </p:cBhvr>
                                          <p:to>
                                            <p:strVal val="visible"/>
                                          </p:to>
                                        </p:set>
                                        <p:animEffect transition="in" filter="wipe(left)">
                                          <p:cBhvr>
                                            <p:cTn id="107"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0" grpId="0" animBg="1"/>
          <p:bldP spid="21" grpId="0" animBg="1"/>
          <p:bldP spid="22" grpId="0" animBg="1"/>
          <p:bldP spid="23" grpId="0"/>
          <p:bldP spid="24" grpId="0"/>
          <p:bldP spid="26" grpId="0"/>
          <p:bldP spid="27" grpId="0"/>
          <p:bldP spid="29" grpId="0"/>
          <p:bldP spid="30" grpId="0"/>
          <p:bldP spid="32" grpId="0"/>
          <p:bldP spid="33" grpId="0"/>
          <p:bldP spid="35" grpId="0"/>
          <p:bldP spid="36" grpId="0"/>
          <p:bldP spid="45" grpId="0" autoUpdateAnimBg="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grpSp>
        <p:nvGrpSpPr>
          <p:cNvPr id="5" name="组合 4"/>
          <p:cNvGrpSpPr/>
          <p:nvPr/>
        </p:nvGrpSpPr>
        <p:grpSpPr>
          <a:xfrm>
            <a:off x="5683025" y="2650689"/>
            <a:ext cx="1841279" cy="1841279"/>
            <a:chOff x="2592948" y="3233641"/>
            <a:chExt cx="1841279" cy="1841279"/>
          </a:xfrm>
        </p:grpSpPr>
        <p:sp>
          <p:nvSpPr>
            <p:cNvPr id="6" name="圆角矩形 5"/>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7" name="圆角矩形 6"/>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8"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张海山锐线体简" panose="02000000000000000000" pitchFamily="2" charset="-122"/>
                <a:ea typeface="张海山锐线体简" panose="02000000000000000000" pitchFamily="2" charset="-122"/>
              </a:endParaRPr>
            </a:p>
          </p:txBody>
        </p:sp>
        <p:sp>
          <p:nvSpPr>
            <p:cNvPr id="9" name="文本框 8"/>
            <p:cNvSpPr txBox="1"/>
            <p:nvPr/>
          </p:nvSpPr>
          <p:spPr>
            <a:xfrm>
              <a:off x="3122293" y="4223050"/>
              <a:ext cx="782586"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张海山锐线体简" panose="02000000000000000000" pitchFamily="2" charset="-122"/>
                  <a:ea typeface="张海山锐线体简" panose="02000000000000000000" pitchFamily="2" charset="-122"/>
                </a:rPr>
                <a:t>4,396</a:t>
              </a:r>
              <a:endParaRPr lang="zh-CN" altLang="en-US" sz="2000" b="1" dirty="0">
                <a:solidFill>
                  <a:schemeClr val="tx1">
                    <a:lumMod val="65000"/>
                    <a:lumOff val="35000"/>
                  </a:schemeClr>
                </a:solidFill>
                <a:latin typeface="张海山锐线体简" panose="02000000000000000000" pitchFamily="2" charset="-122"/>
                <a:ea typeface="张海山锐线体简" panose="02000000000000000000" pitchFamily="2" charset="-122"/>
              </a:endParaRPr>
            </a:p>
          </p:txBody>
        </p:sp>
      </p:grpSp>
      <p:sp>
        <p:nvSpPr>
          <p:cNvPr id="10" name="椭圆 9"/>
          <p:cNvSpPr/>
          <p:nvPr/>
        </p:nvSpPr>
        <p:spPr>
          <a:xfrm rot="10987983">
            <a:off x="5171334" y="1950639"/>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nvGrpSpPr>
          <p:cNvPr id="11" name="组合 10"/>
          <p:cNvGrpSpPr/>
          <p:nvPr/>
        </p:nvGrpSpPr>
        <p:grpSpPr>
          <a:xfrm>
            <a:off x="5510882" y="2021171"/>
            <a:ext cx="593516" cy="593516"/>
            <a:chOff x="5548343" y="2526022"/>
            <a:chExt cx="593516" cy="593516"/>
          </a:xfrm>
        </p:grpSpPr>
        <p:sp>
          <p:nvSpPr>
            <p:cNvPr id="12" name="圆角矩形 11"/>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3" name="任意多边形 12"/>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solidFill>
                  <a:prstClr val="black"/>
                </a:solidFill>
                <a:latin typeface="张海山锐线体简" panose="02000000000000000000" pitchFamily="2" charset="-122"/>
                <a:ea typeface="张海山锐线体简" panose="02000000000000000000" pitchFamily="2" charset="-122"/>
              </a:endParaRPr>
            </a:p>
          </p:txBody>
        </p:sp>
      </p:grpSp>
      <p:grpSp>
        <p:nvGrpSpPr>
          <p:cNvPr id="14" name="组合 13"/>
          <p:cNvGrpSpPr/>
          <p:nvPr/>
        </p:nvGrpSpPr>
        <p:grpSpPr>
          <a:xfrm>
            <a:off x="4847986" y="3289153"/>
            <a:ext cx="594000" cy="594000"/>
            <a:chOff x="6168224" y="3794004"/>
            <a:chExt cx="594000" cy="594000"/>
          </a:xfrm>
        </p:grpSpPr>
        <p:sp>
          <p:nvSpPr>
            <p:cNvPr id="15" name="圆角矩形 14"/>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6" name="任意多边形 15"/>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张海山锐线体简" panose="02000000000000000000" pitchFamily="2" charset="-122"/>
                <a:ea typeface="张海山锐线体简" panose="02000000000000000000" pitchFamily="2" charset="-122"/>
              </a:endParaRPr>
            </a:p>
          </p:txBody>
        </p:sp>
      </p:grpSp>
      <p:grpSp>
        <p:nvGrpSpPr>
          <p:cNvPr id="17" name="组合 16"/>
          <p:cNvGrpSpPr/>
          <p:nvPr/>
        </p:nvGrpSpPr>
        <p:grpSpPr>
          <a:xfrm>
            <a:off x="5510880" y="4545062"/>
            <a:ext cx="593516" cy="593516"/>
            <a:chOff x="5548341" y="5049913"/>
            <a:chExt cx="593516" cy="593516"/>
          </a:xfrm>
        </p:grpSpPr>
        <p:sp>
          <p:nvSpPr>
            <p:cNvPr id="18" name="圆角矩形 17"/>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9"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wrap="none" lIns="45712" tIns="22856" rIns="45712" bIns="22856" anchor="ctr"/>
            <a:lstStyle/>
            <a:p>
              <a:pPr defTabSz="609600">
                <a:defRPr/>
              </a:pPr>
              <a:endParaRPr lang="en-US" dirty="0">
                <a:solidFill>
                  <a:srgbClr val="7F7F7F"/>
                </a:solidFill>
                <a:latin typeface="张海山锐线体简" panose="02000000000000000000" pitchFamily="2" charset="-122"/>
                <a:ea typeface="张海山锐线体简" panose="02000000000000000000" pitchFamily="2" charset="-122"/>
              </a:endParaRPr>
            </a:p>
          </p:txBody>
        </p:sp>
      </p:grpSp>
      <p:grpSp>
        <p:nvGrpSpPr>
          <p:cNvPr id="20" name="组合 19"/>
          <p:cNvGrpSpPr/>
          <p:nvPr/>
        </p:nvGrpSpPr>
        <p:grpSpPr>
          <a:xfrm flipH="1">
            <a:off x="7369927" y="2893509"/>
            <a:ext cx="3114522" cy="296948"/>
            <a:chOff x="693420" y="3421857"/>
            <a:chExt cx="3196233" cy="209078"/>
          </a:xfrm>
        </p:grpSpPr>
        <p:cxnSp>
          <p:nvCxnSpPr>
            <p:cNvPr id="21" name="直接连接符 20"/>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7865956" y="2485956"/>
            <a:ext cx="2492990" cy="369332"/>
          </a:xfrm>
          <a:prstGeom prst="rect">
            <a:avLst/>
          </a:prstGeom>
          <a:noFill/>
        </p:spPr>
        <p:txBody>
          <a:bodyPr wrap="none" rtlCol="0">
            <a:spAutoFit/>
          </a:bodyPr>
          <a:lstStyle/>
          <a:p>
            <a:r>
              <a:rPr lang="zh-CN" altLang="en-US" dirty="0">
                <a:solidFill>
                  <a:srgbClr val="000000">
                    <a:lumMod val="75000"/>
                    <a:lumOff val="25000"/>
                  </a:srgbClr>
                </a:solidFill>
                <a:latin typeface="张海山锐线体简" panose="02000000000000000000" pitchFamily="2" charset="-122"/>
                <a:ea typeface="张海山锐线体简" panose="02000000000000000000" pitchFamily="2" charset="-122"/>
                <a:cs typeface="+mn-ea"/>
                <a:sym typeface="+mn-lt"/>
              </a:rPr>
              <a:t>团队管理执行力是关键</a:t>
            </a:r>
            <a:endParaRPr lang="zh-CN" altLang="en-US" sz="1400" spc="300" dirty="0">
              <a:solidFill>
                <a:schemeClr val="tx1">
                  <a:lumMod val="75000"/>
                  <a:lumOff val="25000"/>
                </a:schemeClr>
              </a:solidFill>
              <a:latin typeface="张海山锐线体简" panose="02000000000000000000" pitchFamily="2" charset="-122"/>
              <a:ea typeface="张海山锐线体简" panose="02000000000000000000" pitchFamily="2" charset="-122"/>
            </a:endParaRPr>
          </a:p>
        </p:txBody>
      </p:sp>
      <p:sp>
        <p:nvSpPr>
          <p:cNvPr id="24" name="文本框 23"/>
          <p:cNvSpPr txBox="1"/>
          <p:nvPr/>
        </p:nvSpPr>
        <p:spPr>
          <a:xfrm>
            <a:off x="7865956" y="2881519"/>
            <a:ext cx="3209285" cy="1384995"/>
          </a:xfrm>
          <a:prstGeom prst="rect">
            <a:avLst/>
          </a:prstGeom>
          <a:noFill/>
        </p:spPr>
        <p:txBody>
          <a:bodyPr wrap="square" rtlCol="0">
            <a:spAutoFit/>
          </a:bodyPr>
          <a:lstStyle/>
          <a:p>
            <a:pPr>
              <a:lnSpc>
                <a:spcPct val="200000"/>
              </a:lnSpc>
            </a:pPr>
            <a:r>
              <a:rPr lang="zh-CN" altLang="en-US" sz="1400">
                <a:solidFill>
                  <a:prstClr val="black">
                    <a:lumMod val="50000"/>
                    <a:lumOff val="50000"/>
                  </a:prstClr>
                </a:solidFill>
                <a:latin typeface="张海山锐线体简" panose="02000000000000000000" pitchFamily="2" charset="-122"/>
                <a:ea typeface="张海山锐线体简" panose="02000000000000000000" pitchFamily="2" charset="-122"/>
              </a:rPr>
              <a:t>请在这里添加相关的文字描述，可以从您的文案中复制需要的内容到这里，选择仅保留文字即可。</a:t>
            </a:r>
            <a:endParaRPr lang="en-US" altLang="zh-CN" sz="800" dirty="0">
              <a:solidFill>
                <a:schemeClr val="bg2">
                  <a:lumMod val="75000"/>
                </a:schemeClr>
              </a:solidFill>
              <a:latin typeface="张海山锐线体简" panose="02000000000000000000" pitchFamily="2" charset="-122"/>
              <a:ea typeface="张海山锐线体简" panose="02000000000000000000" pitchFamily="2" charset="-122"/>
            </a:endParaRPr>
          </a:p>
        </p:txBody>
      </p:sp>
      <p:sp>
        <p:nvSpPr>
          <p:cNvPr id="25" name="文本框 24"/>
          <p:cNvSpPr txBox="1"/>
          <p:nvPr/>
        </p:nvSpPr>
        <p:spPr bwMode="auto">
          <a:xfrm>
            <a:off x="1939337" y="2269347"/>
            <a:ext cx="2650630" cy="330835"/>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a:latin typeface="张海山锐线体简" panose="02000000000000000000" pitchFamily="2" charset="-122"/>
                <a:ea typeface="张海山锐线体简" panose="02000000000000000000" pitchFamily="2" charset="-122"/>
              </a:rPr>
              <a:t>请输入替换文字请输入替换文字</a:t>
            </a:r>
          </a:p>
        </p:txBody>
      </p:sp>
      <p:sp>
        <p:nvSpPr>
          <p:cNvPr id="26" name="文本框 25"/>
          <p:cNvSpPr txBox="1"/>
          <p:nvPr/>
        </p:nvSpPr>
        <p:spPr bwMode="auto">
          <a:xfrm>
            <a:off x="1939337" y="3152221"/>
            <a:ext cx="2650630" cy="330835"/>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a:latin typeface="张海山锐线体简" panose="02000000000000000000" pitchFamily="2" charset="-122"/>
                <a:ea typeface="张海山锐线体简" panose="02000000000000000000" pitchFamily="2" charset="-122"/>
              </a:rPr>
              <a:t>请输入替换文字请输入替换文字</a:t>
            </a:r>
          </a:p>
        </p:txBody>
      </p:sp>
      <p:sp>
        <p:nvSpPr>
          <p:cNvPr id="27" name="文本框 26"/>
          <p:cNvSpPr txBox="1"/>
          <p:nvPr/>
        </p:nvSpPr>
        <p:spPr bwMode="auto">
          <a:xfrm>
            <a:off x="1939337" y="4040462"/>
            <a:ext cx="2650630" cy="330835"/>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a:latin typeface="张海山锐线体简" panose="02000000000000000000" pitchFamily="2" charset="-122"/>
                <a:ea typeface="张海山锐线体简" panose="02000000000000000000" pitchFamily="2" charset="-122"/>
              </a:rPr>
              <a:t>请输入替换文字请输入替换文字</a:t>
            </a:r>
          </a:p>
        </p:txBody>
      </p:sp>
      <p:sp>
        <p:nvSpPr>
          <p:cNvPr id="28" name="椭圆 27"/>
          <p:cNvSpPr/>
          <p:nvPr/>
        </p:nvSpPr>
        <p:spPr>
          <a:xfrm>
            <a:off x="1611526" y="2373274"/>
            <a:ext cx="314825" cy="3148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29" name="椭圆 28"/>
          <p:cNvSpPr/>
          <p:nvPr/>
        </p:nvSpPr>
        <p:spPr>
          <a:xfrm>
            <a:off x="1611526" y="3262278"/>
            <a:ext cx="314825" cy="3148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30" name="椭圆 29"/>
          <p:cNvSpPr/>
          <p:nvPr/>
        </p:nvSpPr>
        <p:spPr>
          <a:xfrm>
            <a:off x="1611526" y="4136769"/>
            <a:ext cx="314825" cy="3148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nvGrpSpPr>
          <p:cNvPr id="31" name="组合 30"/>
          <p:cNvGrpSpPr/>
          <p:nvPr/>
        </p:nvGrpSpPr>
        <p:grpSpPr>
          <a:xfrm flipV="1">
            <a:off x="7490657" y="661657"/>
            <a:ext cx="4035087" cy="314400"/>
            <a:chOff x="3603008" y="-3031957"/>
            <a:chExt cx="17500740" cy="1394085"/>
          </a:xfrm>
        </p:grpSpPr>
        <p:grpSp>
          <p:nvGrpSpPr>
            <p:cNvPr id="32" name="组合 31"/>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36" name="直接连接符 35"/>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33" name="组合 32"/>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4" name="直接连接符 33"/>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38"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35" presetClass="path" presetSubtype="0" decel="100000" fill="hold" nodeType="withEffect">
                                      <p:stCondLst>
                                        <p:cond delay="0"/>
                                      </p:stCondLst>
                                      <p:childTnLst>
                                        <p:animMotion origin="layout" path="M -2.5E-6 -4.44444E-6 L -0.04557 -4.44444E-6 " pathEditMode="relative" rAng="0" ptsTypes="AA">
                                          <p:cBhvr>
                                            <p:cTn id="9" dur="1500" spd="-100000" fill="hold"/>
                                            <p:tgtEl>
                                              <p:spTgt spid="5"/>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childTnLst>
                                    </p:cTn>
                                  </p:par>
                                  <p:par>
                                    <p:cTn id="13" presetID="35" presetClass="path" presetSubtype="0" decel="100000" fill="hold" grpId="1" nodeType="withEffect">
                                      <p:stCondLst>
                                        <p:cond delay="750"/>
                                      </p:stCondLst>
                                      <p:childTnLst>
                                        <p:animMotion origin="layout" path="M 2.91667E-6 -4.44444E-6 L -0.04558 -4.44444E-6 " pathEditMode="relative" rAng="0" ptsTypes="AA">
                                          <p:cBhvr>
                                            <p:cTn id="14" dur="1500" spd="-100000" fill="hold"/>
                                            <p:tgtEl>
                                              <p:spTgt spid="10"/>
                                            </p:tgtEl>
                                            <p:attrNameLst>
                                              <p:attrName>ppt_x</p:attrName>
                                              <p:attrName>ppt_y</p:attrName>
                                            </p:attrNameLst>
                                          </p:cBhvr>
                                          <p:rCtr x="-2279" y="0"/>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par>
                                    <p:cTn id="19" presetID="64" presetClass="path" presetSubtype="0" decel="100000" fill="hold" nodeType="withEffect">
                                      <p:stCondLst>
                                        <p:cond delay="0"/>
                                      </p:stCondLst>
                                      <p:childTnLst>
                                        <p:animMotion origin="layout" path="M 2.08333E-6 -4.07407E-6 L 2.08333E-6 -0.08657 " pathEditMode="relative" rAng="0" ptsTypes="AA">
                                          <p:cBhvr>
                                            <p:cTn id="20" dur="1250" spd="-100000" fill="hold"/>
                                            <p:tgtEl>
                                              <p:spTgt spid="11"/>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750"/>
                                            <p:tgtEl>
                                              <p:spTgt spid="14"/>
                                            </p:tgtEl>
                                          </p:cBhvr>
                                        </p:animEffect>
                                      </p:childTnLst>
                                    </p:cTn>
                                  </p:par>
                                  <p:par>
                                    <p:cTn id="24" presetID="64" presetClass="path" presetSubtype="0" decel="100000" fill="hold" nodeType="withEffect">
                                      <p:stCondLst>
                                        <p:cond delay="500"/>
                                      </p:stCondLst>
                                      <p:childTnLst>
                                        <p:animMotion origin="layout" path="M -1.04167E-6 2.22222E-6 L -1.04167E-6 -0.08658 " pathEditMode="relative" rAng="0" ptsTypes="AA">
                                          <p:cBhvr>
                                            <p:cTn id="25" dur="1250" spd="-100000" fill="hold"/>
                                            <p:tgtEl>
                                              <p:spTgt spid="14"/>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750"/>
                                            <p:tgtEl>
                                              <p:spTgt spid="17"/>
                                            </p:tgtEl>
                                          </p:cBhvr>
                                        </p:animEffect>
                                      </p:childTnLst>
                                    </p:cTn>
                                  </p:par>
                                  <p:par>
                                    <p:cTn id="29" presetID="64" presetClass="path" presetSubtype="0" decel="100000" fill="hold" nodeType="withEffect">
                                      <p:stCondLst>
                                        <p:cond delay="1000"/>
                                      </p:stCondLst>
                                      <p:childTnLst>
                                        <p:animMotion origin="layout" path="M 2.08333E-6 3.7037E-7 L 2.08333E-6 -0.08657 " pathEditMode="relative" rAng="0" ptsTypes="AA">
                                          <p:cBhvr>
                                            <p:cTn id="30" dur="1250" spd="-100000" fill="hold"/>
                                            <p:tgtEl>
                                              <p:spTgt spid="17"/>
                                            </p:tgtEl>
                                            <p:attrNameLst>
                                              <p:attrName>ppt_x</p:attrName>
                                              <p:attrName>ppt_y</p:attrName>
                                            </p:attrNameLst>
                                          </p:cBhvr>
                                          <p:rCtr x="0" y="-4329"/>
                                        </p:animMotion>
                                      </p:childTnLst>
                                    </p:cTn>
                                  </p:par>
                                </p:childTnLst>
                              </p:cTn>
                            </p:par>
                            <p:par>
                              <p:cTn id="31" fill="hold">
                                <p:stCondLst>
                                  <p:cond delay="2000"/>
                                </p:stCondLst>
                                <p:childTnLst>
                                  <p:par>
                                    <p:cTn id="32" presetID="22" presetClass="entr" presetSubtype="2"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right)">
                                          <p:cBhvr>
                                            <p:cTn id="34" dur="500"/>
                                            <p:tgtEl>
                                              <p:spTgt spid="20"/>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800"/>
                                            <p:tgtEl>
                                              <p:spTgt spid="23"/>
                                            </p:tgtEl>
                                          </p:cBhvr>
                                        </p:animEffect>
                                      </p:childTnLst>
                                    </p:cTn>
                                  </p:par>
                                  <p:par>
                                    <p:cTn id="39" presetID="63" presetClass="path" presetSubtype="0" decel="100000" fill="hold" grpId="1" nodeType="withEffect">
                                      <p:stCondLst>
                                        <p:cond delay="0"/>
                                      </p:stCondLst>
                                      <p:childTnLst>
                                        <p:animMotion origin="layout" path="M -1.66667E-6 -2.96296E-6 L 0.025 -2.96296E-6 " pathEditMode="relative" rAng="0" ptsTypes="AA">
                                          <p:cBhvr>
                                            <p:cTn id="40" dur="1250" spd="-100000" fill="hold"/>
                                            <p:tgtEl>
                                              <p:spTgt spid="23"/>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800"/>
                                            <p:tgtEl>
                                              <p:spTgt spid="24"/>
                                            </p:tgtEl>
                                          </p:cBhvr>
                                        </p:animEffect>
                                      </p:childTnLst>
                                    </p:cTn>
                                  </p:par>
                                  <p:par>
                                    <p:cTn id="44" presetID="63" presetClass="path" presetSubtype="0" decel="100000" fill="hold" grpId="1" nodeType="withEffect">
                                      <p:stCondLst>
                                        <p:cond delay="250"/>
                                      </p:stCondLst>
                                      <p:childTnLst>
                                        <p:animMotion origin="layout" path="M 1.45833E-6 3.7037E-6 L 0.025 3.7037E-6 " pathEditMode="relative" rAng="0" ptsTypes="AA">
                                          <p:cBhvr>
                                            <p:cTn id="45" dur="1250" spd="-100000" fill="hold"/>
                                            <p:tgtEl>
                                              <p:spTgt spid="24"/>
                                            </p:tgtEl>
                                            <p:attrNameLst>
                                              <p:attrName>ppt_x</p:attrName>
                                              <p:attrName>ppt_y</p:attrName>
                                            </p:attrNameLst>
                                          </p:cBhvr>
                                          <p:rCtr x="1250" y="0"/>
                                        </p:animMotion>
                                      </p:childTnLst>
                                    </p:cTn>
                                  </p:par>
                                </p:childTnLst>
                              </p:cTn>
                            </p:par>
                            <p:par>
                              <p:cTn id="46" fill="hold">
                                <p:stCondLst>
                                  <p:cond delay="3500"/>
                                </p:stCondLst>
                                <p:childTnLst>
                                  <p:par>
                                    <p:cTn id="47" presetID="2" presetClass="entr" presetSubtype="4" accel="60000" fill="hold" grpId="0" nodeType="afterEffect" p14:presetBounceEnd="40000">
                                      <p:stCondLst>
                                        <p:cond delay="0"/>
                                      </p:stCondLst>
                                      <p:iterate type="lt">
                                        <p:tmPct val="5000"/>
                                      </p:iterate>
                                      <p:childTnLst>
                                        <p:set>
                                          <p:cBhvr>
                                            <p:cTn id="48" dur="1" fill="hold">
                                              <p:stCondLst>
                                                <p:cond delay="0"/>
                                              </p:stCondLst>
                                            </p:cTn>
                                            <p:tgtEl>
                                              <p:spTgt spid="28"/>
                                            </p:tgtEl>
                                            <p:attrNameLst>
                                              <p:attrName>style.visibility</p:attrName>
                                            </p:attrNameLst>
                                          </p:cBhvr>
                                          <p:to>
                                            <p:strVal val="visible"/>
                                          </p:to>
                                        </p:set>
                                        <p:anim calcmode="lin" valueType="num" p14:bounceEnd="40000">
                                          <p:cBhvr additive="base">
                                            <p:cTn id="49"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28"/>
                                            </p:tgtEl>
                                            <p:attrNameLst>
                                              <p:attrName>ppt_y</p:attrName>
                                            </p:attrNameLst>
                                          </p:cBhvr>
                                          <p:tavLst>
                                            <p:tav tm="0">
                                              <p:val>
                                                <p:strVal val="1+#ppt_h/2"/>
                                              </p:val>
                                            </p:tav>
                                            <p:tav tm="100000">
                                              <p:val>
                                                <p:strVal val="#ppt_y"/>
                                              </p:val>
                                            </p:tav>
                                          </p:tavLst>
                                        </p:anim>
                                      </p:childTnLst>
                                    </p:cTn>
                                  </p:par>
                                  <p:par>
                                    <p:cTn id="51" presetID="2" presetClass="entr" presetSubtype="4" accel="60000" fill="hold" grpId="0" nodeType="withEffect" p14:presetBounceEnd="40000">
                                      <p:stCondLst>
                                        <p:cond delay="200"/>
                                      </p:stCondLst>
                                      <p:iterate type="lt">
                                        <p:tmPct val="5000"/>
                                      </p:iterate>
                                      <p:childTnLst>
                                        <p:set>
                                          <p:cBhvr>
                                            <p:cTn id="52" dur="1" fill="hold">
                                              <p:stCondLst>
                                                <p:cond delay="0"/>
                                              </p:stCondLst>
                                            </p:cTn>
                                            <p:tgtEl>
                                              <p:spTgt spid="29"/>
                                            </p:tgtEl>
                                            <p:attrNameLst>
                                              <p:attrName>style.visibility</p:attrName>
                                            </p:attrNameLst>
                                          </p:cBhvr>
                                          <p:to>
                                            <p:strVal val="visible"/>
                                          </p:to>
                                        </p:set>
                                        <p:anim calcmode="lin" valueType="num" p14:bounceEnd="40000">
                                          <p:cBhvr additive="base">
                                            <p:cTn id="53"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29"/>
                                            </p:tgtEl>
                                            <p:attrNameLst>
                                              <p:attrName>ppt_y</p:attrName>
                                            </p:attrNameLst>
                                          </p:cBhvr>
                                          <p:tavLst>
                                            <p:tav tm="0">
                                              <p:val>
                                                <p:strVal val="1+#ppt_h/2"/>
                                              </p:val>
                                            </p:tav>
                                            <p:tav tm="100000">
                                              <p:val>
                                                <p:strVal val="#ppt_y"/>
                                              </p:val>
                                            </p:tav>
                                          </p:tavLst>
                                        </p:anim>
                                      </p:childTnLst>
                                    </p:cTn>
                                  </p:par>
                                  <p:par>
                                    <p:cTn id="55" presetID="2" presetClass="entr" presetSubtype="4" accel="60000" fill="hold" grpId="0" nodeType="withEffect" p14:presetBounceEnd="40000">
                                      <p:stCondLst>
                                        <p:cond delay="400"/>
                                      </p:stCondLst>
                                      <p:iterate type="lt">
                                        <p:tmPct val="5000"/>
                                      </p:iterate>
                                      <p:childTnLst>
                                        <p:set>
                                          <p:cBhvr>
                                            <p:cTn id="56" dur="1" fill="hold">
                                              <p:stCondLst>
                                                <p:cond delay="0"/>
                                              </p:stCondLst>
                                            </p:cTn>
                                            <p:tgtEl>
                                              <p:spTgt spid="30"/>
                                            </p:tgtEl>
                                            <p:attrNameLst>
                                              <p:attrName>style.visibility</p:attrName>
                                            </p:attrNameLst>
                                          </p:cBhvr>
                                          <p:to>
                                            <p:strVal val="visible"/>
                                          </p:to>
                                        </p:set>
                                        <p:anim calcmode="lin" valueType="num" p14:bounceEnd="40000">
                                          <p:cBhvr additive="base">
                                            <p:cTn id="57"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30"/>
                                            </p:tgtEl>
                                            <p:attrNameLst>
                                              <p:attrName>ppt_y</p:attrName>
                                            </p:attrNameLst>
                                          </p:cBhvr>
                                          <p:tavLst>
                                            <p:tav tm="0">
                                              <p:val>
                                                <p:strVal val="1+#ppt_h/2"/>
                                              </p:val>
                                            </p:tav>
                                            <p:tav tm="100000">
                                              <p:val>
                                                <p:strVal val="#ppt_y"/>
                                              </p:val>
                                            </p:tav>
                                          </p:tavLst>
                                        </p:anim>
                                      </p:childTnLst>
                                    </p:cTn>
                                  </p:par>
                                </p:childTnLst>
                              </p:cTn>
                            </p:par>
                            <p:par>
                              <p:cTn id="59" fill="hold">
                                <p:stCondLst>
                                  <p:cond delay="7400"/>
                                </p:stCondLst>
                                <p:childTnLst>
                                  <p:par>
                                    <p:cTn id="60" presetID="16" presetClass="entr" presetSubtype="37"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barn(outVertical)">
                                          <p:cBhvr>
                                            <p:cTn id="62" dur="500"/>
                                            <p:tgtEl>
                                              <p:spTgt spid="25"/>
                                            </p:tgtEl>
                                          </p:cBhvr>
                                        </p:animEffect>
                                      </p:childTnLst>
                                    </p:cTn>
                                  </p:par>
                                  <p:par>
                                    <p:cTn id="63" presetID="16" presetClass="entr" presetSubtype="37"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barn(outVertical)">
                                          <p:cBhvr>
                                            <p:cTn id="65" dur="500"/>
                                            <p:tgtEl>
                                              <p:spTgt spid="26"/>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barn(outVertical)">
                                          <p:cBhvr>
                                            <p:cTn id="68" dur="500"/>
                                            <p:tgtEl>
                                              <p:spTgt spid="27"/>
                                            </p:tgtEl>
                                          </p:cBhvr>
                                        </p:animEffect>
                                      </p:childTnLst>
                                    </p:cTn>
                                  </p:par>
                                  <p:par>
                                    <p:cTn id="69" presetID="22" presetClass="entr" presetSubtype="8" fill="hold" grpId="0" nodeType="withEffect">
                                      <p:stCondLst>
                                        <p:cond delay="75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23" grpId="0"/>
          <p:bldP spid="23" grpId="1"/>
          <p:bldP spid="24" grpId="0"/>
          <p:bldP spid="24" grpId="1"/>
          <p:bldP spid="25" grpId="0"/>
          <p:bldP spid="26" grpId="0"/>
          <p:bldP spid="27" grpId="0"/>
          <p:bldP spid="28" grpId="0" animBg="1"/>
          <p:bldP spid="29" grpId="0" animBg="1"/>
          <p:bldP spid="30" grpId="0" animBg="1"/>
          <p:bldP spid="38"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35" presetClass="path" presetSubtype="0" decel="100000" fill="hold" nodeType="withEffect">
                                      <p:stCondLst>
                                        <p:cond delay="0"/>
                                      </p:stCondLst>
                                      <p:childTnLst>
                                        <p:animMotion origin="layout" path="M -2.5E-6 -4.44444E-6 L -0.04557 -4.44444E-6 " pathEditMode="relative" rAng="0" ptsTypes="AA">
                                          <p:cBhvr>
                                            <p:cTn id="9" dur="1500" spd="-100000" fill="hold"/>
                                            <p:tgtEl>
                                              <p:spTgt spid="5"/>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childTnLst>
                                    </p:cTn>
                                  </p:par>
                                  <p:par>
                                    <p:cTn id="13" presetID="35" presetClass="path" presetSubtype="0" decel="100000" fill="hold" grpId="1" nodeType="withEffect">
                                      <p:stCondLst>
                                        <p:cond delay="750"/>
                                      </p:stCondLst>
                                      <p:childTnLst>
                                        <p:animMotion origin="layout" path="M 2.91667E-6 -4.44444E-6 L -0.04558 -4.44444E-6 " pathEditMode="relative" rAng="0" ptsTypes="AA">
                                          <p:cBhvr>
                                            <p:cTn id="14" dur="1500" spd="-100000" fill="hold"/>
                                            <p:tgtEl>
                                              <p:spTgt spid="10"/>
                                            </p:tgtEl>
                                            <p:attrNameLst>
                                              <p:attrName>ppt_x</p:attrName>
                                              <p:attrName>ppt_y</p:attrName>
                                            </p:attrNameLst>
                                          </p:cBhvr>
                                          <p:rCtr x="-2279" y="0"/>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par>
                                    <p:cTn id="19" presetID="64" presetClass="path" presetSubtype="0" decel="100000" fill="hold" nodeType="withEffect">
                                      <p:stCondLst>
                                        <p:cond delay="0"/>
                                      </p:stCondLst>
                                      <p:childTnLst>
                                        <p:animMotion origin="layout" path="M 2.08333E-6 -4.07407E-6 L 2.08333E-6 -0.08657 " pathEditMode="relative" rAng="0" ptsTypes="AA">
                                          <p:cBhvr>
                                            <p:cTn id="20" dur="1250" spd="-100000" fill="hold"/>
                                            <p:tgtEl>
                                              <p:spTgt spid="11"/>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750"/>
                                            <p:tgtEl>
                                              <p:spTgt spid="14"/>
                                            </p:tgtEl>
                                          </p:cBhvr>
                                        </p:animEffect>
                                      </p:childTnLst>
                                    </p:cTn>
                                  </p:par>
                                  <p:par>
                                    <p:cTn id="24" presetID="64" presetClass="path" presetSubtype="0" decel="100000" fill="hold" nodeType="withEffect">
                                      <p:stCondLst>
                                        <p:cond delay="500"/>
                                      </p:stCondLst>
                                      <p:childTnLst>
                                        <p:animMotion origin="layout" path="M -1.04167E-6 2.22222E-6 L -1.04167E-6 -0.08658 " pathEditMode="relative" rAng="0" ptsTypes="AA">
                                          <p:cBhvr>
                                            <p:cTn id="25" dur="1250" spd="-100000" fill="hold"/>
                                            <p:tgtEl>
                                              <p:spTgt spid="14"/>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750"/>
                                            <p:tgtEl>
                                              <p:spTgt spid="17"/>
                                            </p:tgtEl>
                                          </p:cBhvr>
                                        </p:animEffect>
                                      </p:childTnLst>
                                    </p:cTn>
                                  </p:par>
                                  <p:par>
                                    <p:cTn id="29" presetID="64" presetClass="path" presetSubtype="0" decel="100000" fill="hold" nodeType="withEffect">
                                      <p:stCondLst>
                                        <p:cond delay="1000"/>
                                      </p:stCondLst>
                                      <p:childTnLst>
                                        <p:animMotion origin="layout" path="M 2.08333E-6 3.7037E-7 L 2.08333E-6 -0.08657 " pathEditMode="relative" rAng="0" ptsTypes="AA">
                                          <p:cBhvr>
                                            <p:cTn id="30" dur="1250" spd="-100000" fill="hold"/>
                                            <p:tgtEl>
                                              <p:spTgt spid="17"/>
                                            </p:tgtEl>
                                            <p:attrNameLst>
                                              <p:attrName>ppt_x</p:attrName>
                                              <p:attrName>ppt_y</p:attrName>
                                            </p:attrNameLst>
                                          </p:cBhvr>
                                          <p:rCtr x="0" y="-4329"/>
                                        </p:animMotion>
                                      </p:childTnLst>
                                    </p:cTn>
                                  </p:par>
                                </p:childTnLst>
                              </p:cTn>
                            </p:par>
                            <p:par>
                              <p:cTn id="31" fill="hold">
                                <p:stCondLst>
                                  <p:cond delay="2000"/>
                                </p:stCondLst>
                                <p:childTnLst>
                                  <p:par>
                                    <p:cTn id="32" presetID="22" presetClass="entr" presetSubtype="2"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right)">
                                          <p:cBhvr>
                                            <p:cTn id="34" dur="500"/>
                                            <p:tgtEl>
                                              <p:spTgt spid="20"/>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800"/>
                                            <p:tgtEl>
                                              <p:spTgt spid="23"/>
                                            </p:tgtEl>
                                          </p:cBhvr>
                                        </p:animEffect>
                                      </p:childTnLst>
                                    </p:cTn>
                                  </p:par>
                                  <p:par>
                                    <p:cTn id="39" presetID="63" presetClass="path" presetSubtype="0" decel="100000" fill="hold" grpId="1" nodeType="withEffect">
                                      <p:stCondLst>
                                        <p:cond delay="0"/>
                                      </p:stCondLst>
                                      <p:childTnLst>
                                        <p:animMotion origin="layout" path="M -1.66667E-6 -2.96296E-6 L 0.025 -2.96296E-6 " pathEditMode="relative" rAng="0" ptsTypes="AA">
                                          <p:cBhvr>
                                            <p:cTn id="40" dur="1250" spd="-100000" fill="hold"/>
                                            <p:tgtEl>
                                              <p:spTgt spid="23"/>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800"/>
                                            <p:tgtEl>
                                              <p:spTgt spid="24"/>
                                            </p:tgtEl>
                                          </p:cBhvr>
                                        </p:animEffect>
                                      </p:childTnLst>
                                    </p:cTn>
                                  </p:par>
                                  <p:par>
                                    <p:cTn id="44" presetID="63" presetClass="path" presetSubtype="0" decel="100000" fill="hold" grpId="1" nodeType="withEffect">
                                      <p:stCondLst>
                                        <p:cond delay="250"/>
                                      </p:stCondLst>
                                      <p:childTnLst>
                                        <p:animMotion origin="layout" path="M 1.45833E-6 3.7037E-6 L 0.025 3.7037E-6 " pathEditMode="relative" rAng="0" ptsTypes="AA">
                                          <p:cBhvr>
                                            <p:cTn id="45" dur="1250" spd="-100000" fill="hold"/>
                                            <p:tgtEl>
                                              <p:spTgt spid="24"/>
                                            </p:tgtEl>
                                            <p:attrNameLst>
                                              <p:attrName>ppt_x</p:attrName>
                                              <p:attrName>ppt_y</p:attrName>
                                            </p:attrNameLst>
                                          </p:cBhvr>
                                          <p:rCtr x="1250" y="0"/>
                                        </p:animMotion>
                                      </p:childTnLst>
                                    </p:cTn>
                                  </p:par>
                                </p:childTnLst>
                              </p:cTn>
                            </p:par>
                            <p:par>
                              <p:cTn id="46" fill="hold">
                                <p:stCondLst>
                                  <p:cond delay="3500"/>
                                </p:stCondLst>
                                <p:childTnLst>
                                  <p:par>
                                    <p:cTn id="47" presetID="2" presetClass="entr" presetSubtype="4" accel="60000" fill="hold" grpId="0" nodeType="afterEffect">
                                      <p:stCondLst>
                                        <p:cond delay="0"/>
                                      </p:stCondLst>
                                      <p:iterate type="lt">
                                        <p:tmPct val="5000"/>
                                      </p:iterate>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par>
                                    <p:cTn id="51" presetID="2" presetClass="entr" presetSubtype="4" accel="60000" fill="hold" grpId="0" nodeType="withEffect">
                                      <p:stCondLst>
                                        <p:cond delay="200"/>
                                      </p:stCondLst>
                                      <p:iterate type="lt">
                                        <p:tmPct val="5000"/>
                                      </p:iterate>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par>
                                    <p:cTn id="55" presetID="2" presetClass="entr" presetSubtype="4" accel="60000" fill="hold" grpId="0" nodeType="withEffect">
                                      <p:stCondLst>
                                        <p:cond delay="400"/>
                                      </p:stCondLst>
                                      <p:iterate type="lt">
                                        <p:tmPct val="5000"/>
                                      </p:iterate>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ppt_x"/>
                                              </p:val>
                                            </p:tav>
                                            <p:tav tm="100000">
                                              <p:val>
                                                <p:strVal val="#ppt_x"/>
                                              </p:val>
                                            </p:tav>
                                          </p:tavLst>
                                        </p:anim>
                                        <p:anim calcmode="lin" valueType="num">
                                          <p:cBhvr additive="base">
                                            <p:cTn id="58" dur="500" fill="hold"/>
                                            <p:tgtEl>
                                              <p:spTgt spid="30"/>
                                            </p:tgtEl>
                                            <p:attrNameLst>
                                              <p:attrName>ppt_y</p:attrName>
                                            </p:attrNameLst>
                                          </p:cBhvr>
                                          <p:tavLst>
                                            <p:tav tm="0">
                                              <p:val>
                                                <p:strVal val="1+#ppt_h/2"/>
                                              </p:val>
                                            </p:tav>
                                            <p:tav tm="100000">
                                              <p:val>
                                                <p:strVal val="#ppt_y"/>
                                              </p:val>
                                            </p:tav>
                                          </p:tavLst>
                                        </p:anim>
                                      </p:childTnLst>
                                    </p:cTn>
                                  </p:par>
                                </p:childTnLst>
                              </p:cTn>
                            </p:par>
                            <p:par>
                              <p:cTn id="59" fill="hold">
                                <p:stCondLst>
                                  <p:cond delay="7400"/>
                                </p:stCondLst>
                                <p:childTnLst>
                                  <p:par>
                                    <p:cTn id="60" presetID="16" presetClass="entr" presetSubtype="37"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barn(outVertical)">
                                          <p:cBhvr>
                                            <p:cTn id="62" dur="500"/>
                                            <p:tgtEl>
                                              <p:spTgt spid="25"/>
                                            </p:tgtEl>
                                          </p:cBhvr>
                                        </p:animEffect>
                                      </p:childTnLst>
                                    </p:cTn>
                                  </p:par>
                                  <p:par>
                                    <p:cTn id="63" presetID="16" presetClass="entr" presetSubtype="37"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barn(outVertical)">
                                          <p:cBhvr>
                                            <p:cTn id="65" dur="500"/>
                                            <p:tgtEl>
                                              <p:spTgt spid="26"/>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barn(outVertical)">
                                          <p:cBhvr>
                                            <p:cTn id="68" dur="500"/>
                                            <p:tgtEl>
                                              <p:spTgt spid="27"/>
                                            </p:tgtEl>
                                          </p:cBhvr>
                                        </p:animEffect>
                                      </p:childTnLst>
                                    </p:cTn>
                                  </p:par>
                                  <p:par>
                                    <p:cTn id="69" presetID="22" presetClass="entr" presetSubtype="8" fill="hold" grpId="0" nodeType="withEffect">
                                      <p:stCondLst>
                                        <p:cond delay="75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23" grpId="0"/>
          <p:bldP spid="23" grpId="1"/>
          <p:bldP spid="24" grpId="0"/>
          <p:bldP spid="24" grpId="1"/>
          <p:bldP spid="25" grpId="0"/>
          <p:bldP spid="26" grpId="0"/>
          <p:bldP spid="27" grpId="0"/>
          <p:bldP spid="28" grpId="0" animBg="1"/>
          <p:bldP spid="29" grpId="0" animBg="1"/>
          <p:bldP spid="30" grpId="0" animBg="1"/>
          <p:bldP spid="38" grpId="0" autoUpdateAnimBg="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graphicFrame>
        <p:nvGraphicFramePr>
          <p:cNvPr id="5" name="图表 4"/>
          <p:cNvGraphicFramePr/>
          <p:nvPr/>
        </p:nvGraphicFramePr>
        <p:xfrm>
          <a:off x="7351539" y="3106039"/>
          <a:ext cx="3110221" cy="173198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6" name="图表 5"/>
          <p:cNvGraphicFramePr/>
          <p:nvPr/>
        </p:nvGraphicFramePr>
        <p:xfrm>
          <a:off x="1730240" y="3106039"/>
          <a:ext cx="3110221" cy="1731981"/>
        </p:xfrm>
        <a:graphic>
          <a:graphicData uri="http://schemas.openxmlformats.org/drawingml/2006/chart">
            <c:chart xmlns:c="http://schemas.openxmlformats.org/drawingml/2006/chart" xmlns:r="http://schemas.openxmlformats.org/officeDocument/2006/relationships" r:id="rId8"/>
          </a:graphicData>
        </a:graphic>
      </p:graphicFrame>
      <p:grpSp>
        <p:nvGrpSpPr>
          <p:cNvPr id="7" name="组合 6"/>
          <p:cNvGrpSpPr>
            <a:grpSpLocks noChangeAspect="1"/>
          </p:cNvGrpSpPr>
          <p:nvPr/>
        </p:nvGrpSpPr>
        <p:grpSpPr>
          <a:xfrm>
            <a:off x="4958143" y="2715806"/>
            <a:ext cx="686292" cy="1756228"/>
            <a:chOff x="3770313" y="1831975"/>
            <a:chExt cx="511175" cy="1308100"/>
          </a:xfrm>
          <a:solidFill>
            <a:schemeClr val="accent3"/>
          </a:solidFill>
        </p:grpSpPr>
        <p:sp>
          <p:nvSpPr>
            <p:cNvPr id="8" name="Oval 5"/>
            <p:cNvSpPr>
              <a:spLocks noChangeArrowheads="1"/>
            </p:cNvSpPr>
            <p:nvPr/>
          </p:nvSpPr>
          <p:spPr bwMode="auto">
            <a:xfrm>
              <a:off x="3890963" y="1831975"/>
              <a:ext cx="269875" cy="269875"/>
            </a:xfrm>
            <a:prstGeom prst="ellipse">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7"/>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0" name="组合 9"/>
          <p:cNvGrpSpPr>
            <a:grpSpLocks noChangeAspect="1"/>
          </p:cNvGrpSpPr>
          <p:nvPr/>
        </p:nvGrpSpPr>
        <p:grpSpPr>
          <a:xfrm>
            <a:off x="6387915" y="2715806"/>
            <a:ext cx="851307" cy="1756228"/>
            <a:chOff x="4400550" y="1831975"/>
            <a:chExt cx="630237" cy="1300163"/>
          </a:xfrm>
          <a:solidFill>
            <a:schemeClr val="accent2"/>
          </a:solidFill>
        </p:grpSpPr>
        <p:sp>
          <p:nvSpPr>
            <p:cNvPr id="11" name="Oval 6"/>
            <p:cNvSpPr>
              <a:spLocks noChangeArrowheads="1"/>
            </p:cNvSpPr>
            <p:nvPr/>
          </p:nvSpPr>
          <p:spPr bwMode="auto">
            <a:xfrm>
              <a:off x="4573588" y="1831975"/>
              <a:ext cx="269875" cy="269875"/>
            </a:xfrm>
            <a:prstGeom prst="ellipse">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8"/>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pic>
        <p:nvPicPr>
          <p:cNvPr id="13" name="图片 12"/>
          <p:cNvPicPr>
            <a:picLocks noChangeAspect="1"/>
          </p:cNvPicPr>
          <p:nvPr/>
        </p:nvPicPr>
        <p:blipFill rotWithShape="1">
          <a:blip r:embed="rId9"/>
          <a:srcRect/>
          <a:stretch>
            <a:fillRect/>
          </a:stretch>
        </p:blipFill>
        <p:spPr>
          <a:xfrm>
            <a:off x="7491209" y="1812290"/>
            <a:ext cx="231986" cy="3471862"/>
          </a:xfrm>
          <a:prstGeom prst="rect">
            <a:avLst/>
          </a:prstGeom>
        </p:spPr>
      </p:pic>
      <p:pic>
        <p:nvPicPr>
          <p:cNvPr id="14" name="图片 13"/>
          <p:cNvPicPr>
            <a:picLocks noChangeAspect="1"/>
          </p:cNvPicPr>
          <p:nvPr/>
        </p:nvPicPr>
        <p:blipFill rotWithShape="1">
          <a:blip r:embed="rId9"/>
          <a:srcRect/>
          <a:stretch>
            <a:fillRect/>
          </a:stretch>
        </p:blipFill>
        <p:spPr>
          <a:xfrm flipH="1">
            <a:off x="4474169" y="1812290"/>
            <a:ext cx="231986" cy="3471862"/>
          </a:xfrm>
          <a:prstGeom prst="rect">
            <a:avLst/>
          </a:prstGeom>
        </p:spPr>
      </p:pic>
      <p:sp>
        <p:nvSpPr>
          <p:cNvPr id="15" name="文本框 14"/>
          <p:cNvSpPr txBox="1"/>
          <p:nvPr/>
        </p:nvSpPr>
        <p:spPr>
          <a:xfrm>
            <a:off x="2626170" y="2172632"/>
            <a:ext cx="1937879" cy="830997"/>
          </a:xfrm>
          <a:prstGeom prst="rect">
            <a:avLst/>
          </a:prstGeom>
          <a:noFill/>
        </p:spPr>
        <p:txBody>
          <a:bodyPr wrap="square" rtlCol="0">
            <a:spAutoFit/>
          </a:bodyPr>
          <a:lstStyle/>
          <a:p>
            <a:pPr algn="ctr"/>
            <a:r>
              <a:rPr lang="en-US" altLang="zh-CN" sz="2800" dirty="0">
                <a:solidFill>
                  <a:srgbClr val="FFFFFF">
                    <a:lumMod val="50000"/>
                  </a:srgbClr>
                </a:solidFill>
                <a:latin typeface="ITC Avant Garde Std Md" panose="020B0602020202020204" pitchFamily="34" charset="0"/>
              </a:rPr>
              <a:t>36.7</a:t>
            </a:r>
          </a:p>
          <a:p>
            <a:pPr algn="ctr"/>
            <a:r>
              <a:rPr lang="en-US" altLang="zh-CN" sz="2000" dirty="0">
                <a:solidFill>
                  <a:srgbClr val="FFFFFF">
                    <a:lumMod val="50000"/>
                  </a:srgbClr>
                </a:solidFill>
                <a:latin typeface="ITC Avant Garde Std Md" panose="020B0602020202020204" pitchFamily="34" charset="0"/>
              </a:rPr>
              <a:t>MILLIONS</a:t>
            </a:r>
            <a:endParaRPr lang="zh-CN" altLang="en-US" sz="2000" dirty="0">
              <a:solidFill>
                <a:srgbClr val="FFFFFF">
                  <a:lumMod val="50000"/>
                </a:srgbClr>
              </a:solidFill>
              <a:latin typeface="ITC Avant Garde Std Md" panose="020B0602020202020204" pitchFamily="34" charset="0"/>
            </a:endParaRPr>
          </a:p>
        </p:txBody>
      </p:sp>
      <p:sp>
        <p:nvSpPr>
          <p:cNvPr id="16" name="文本框 15"/>
          <p:cNvSpPr txBox="1"/>
          <p:nvPr/>
        </p:nvSpPr>
        <p:spPr>
          <a:xfrm>
            <a:off x="7633316" y="2172632"/>
            <a:ext cx="1937879" cy="830997"/>
          </a:xfrm>
          <a:prstGeom prst="rect">
            <a:avLst/>
          </a:prstGeom>
          <a:noFill/>
        </p:spPr>
        <p:txBody>
          <a:bodyPr wrap="square" rtlCol="0">
            <a:spAutoFit/>
          </a:bodyPr>
          <a:lstStyle/>
          <a:p>
            <a:pPr algn="ctr"/>
            <a:r>
              <a:rPr lang="en-US" altLang="zh-CN" sz="2800" dirty="0">
                <a:solidFill>
                  <a:srgbClr val="FFFFFF">
                    <a:lumMod val="50000"/>
                  </a:srgbClr>
                </a:solidFill>
                <a:latin typeface="ITC Avant Garde Std Md" panose="020B0602020202020204" pitchFamily="34" charset="0"/>
              </a:rPr>
              <a:t>56.7</a:t>
            </a:r>
          </a:p>
          <a:p>
            <a:pPr algn="ctr"/>
            <a:r>
              <a:rPr lang="en-US" altLang="zh-CN" sz="2000" dirty="0">
                <a:solidFill>
                  <a:srgbClr val="FFFFFF">
                    <a:lumMod val="50000"/>
                  </a:srgbClr>
                </a:solidFill>
                <a:latin typeface="ITC Avant Garde Std Md" panose="020B0602020202020204" pitchFamily="34" charset="0"/>
              </a:rPr>
              <a:t>MILLIONS</a:t>
            </a:r>
            <a:endParaRPr lang="zh-CN" altLang="en-US" sz="2000" dirty="0">
              <a:solidFill>
                <a:srgbClr val="FFFFFF">
                  <a:lumMod val="50000"/>
                </a:srgbClr>
              </a:solidFill>
              <a:latin typeface="ITC Avant Garde Std Md" panose="020B0602020202020204" pitchFamily="34" charset="0"/>
            </a:endParaRPr>
          </a:p>
        </p:txBody>
      </p:sp>
      <p:sp>
        <p:nvSpPr>
          <p:cNvPr id="17" name="文本框 16"/>
          <p:cNvSpPr txBox="1"/>
          <p:nvPr/>
        </p:nvSpPr>
        <p:spPr>
          <a:xfrm>
            <a:off x="3231330" y="1901190"/>
            <a:ext cx="1389326" cy="338554"/>
          </a:xfrm>
          <a:prstGeom prst="rect">
            <a:avLst/>
          </a:prstGeom>
          <a:noFill/>
        </p:spPr>
        <p:txBody>
          <a:bodyPr wrap="square" rtlCol="0">
            <a:spAutoFit/>
          </a:bodyPr>
          <a:lstStyle/>
          <a:p>
            <a:pPr algn="r"/>
            <a:r>
              <a:rPr lang="en-US" altLang="zh-CN" sz="1600" dirty="0">
                <a:solidFill>
                  <a:srgbClr val="FFFFFF">
                    <a:lumMod val="50000"/>
                  </a:srgbClr>
                </a:solidFill>
                <a:latin typeface="ITC Avant Garde Std Bk" panose="020B0502020202020204" pitchFamily="34" charset="0"/>
              </a:rPr>
              <a:t>NOW</a:t>
            </a:r>
            <a:endParaRPr lang="zh-CN" altLang="en-US" sz="1600" dirty="0">
              <a:solidFill>
                <a:srgbClr val="FFFFFF">
                  <a:lumMod val="50000"/>
                </a:srgbClr>
              </a:solidFill>
              <a:latin typeface="ITC Avant Garde Std Bk" panose="020B0502020202020204" pitchFamily="34" charset="0"/>
            </a:endParaRPr>
          </a:p>
        </p:txBody>
      </p:sp>
      <p:sp>
        <p:nvSpPr>
          <p:cNvPr id="18" name="文本框 17"/>
          <p:cNvSpPr txBox="1"/>
          <p:nvPr/>
        </p:nvSpPr>
        <p:spPr>
          <a:xfrm>
            <a:off x="7576708" y="1901190"/>
            <a:ext cx="1389326" cy="338554"/>
          </a:xfrm>
          <a:prstGeom prst="rect">
            <a:avLst/>
          </a:prstGeom>
          <a:noFill/>
        </p:spPr>
        <p:txBody>
          <a:bodyPr wrap="square" rtlCol="0">
            <a:spAutoFit/>
          </a:bodyPr>
          <a:lstStyle/>
          <a:p>
            <a:r>
              <a:rPr lang="en-US" altLang="zh-CN" sz="1600" dirty="0">
                <a:solidFill>
                  <a:srgbClr val="FFFFFF">
                    <a:lumMod val="50000"/>
                  </a:srgbClr>
                </a:solidFill>
                <a:latin typeface="ITC Avant Garde Std Bk" panose="020B0502020202020204" pitchFamily="34" charset="0"/>
              </a:rPr>
              <a:t>NOW</a:t>
            </a:r>
            <a:endParaRPr lang="zh-CN" altLang="en-US" sz="1600" dirty="0">
              <a:solidFill>
                <a:srgbClr val="FFFFFF">
                  <a:lumMod val="50000"/>
                </a:srgbClr>
              </a:solidFill>
              <a:latin typeface="ITC Avant Garde Std Bk" panose="020B0502020202020204" pitchFamily="34" charset="0"/>
            </a:endParaRPr>
          </a:p>
        </p:txBody>
      </p:sp>
      <p:sp>
        <p:nvSpPr>
          <p:cNvPr id="19" name="文本框 18"/>
          <p:cNvSpPr txBox="1"/>
          <p:nvPr/>
        </p:nvSpPr>
        <p:spPr>
          <a:xfrm>
            <a:off x="3221805" y="3157165"/>
            <a:ext cx="1389326" cy="307777"/>
          </a:xfrm>
          <a:prstGeom prst="rect">
            <a:avLst/>
          </a:prstGeom>
          <a:noFill/>
        </p:spPr>
        <p:txBody>
          <a:bodyPr wrap="square" rtlCol="0">
            <a:spAutoFit/>
          </a:bodyPr>
          <a:lstStyle/>
          <a:p>
            <a:pPr algn="r"/>
            <a:r>
              <a:rPr lang="en-US" altLang="zh-CN" sz="1400" dirty="0" smtClean="0">
                <a:solidFill>
                  <a:srgbClr val="FFFFFF">
                    <a:lumMod val="50000"/>
                  </a:srgbClr>
                </a:solidFill>
                <a:latin typeface="ITC Avant Garde Std Bk" panose="020B0502020202020204" pitchFamily="34" charset="0"/>
              </a:rPr>
              <a:t>2030</a:t>
            </a:r>
            <a:endParaRPr lang="zh-CN" altLang="en-US" sz="1400" dirty="0">
              <a:solidFill>
                <a:srgbClr val="FFFFFF">
                  <a:lumMod val="50000"/>
                </a:srgbClr>
              </a:solidFill>
              <a:latin typeface="ITC Avant Garde Std Bk" panose="020B0502020202020204" pitchFamily="34" charset="0"/>
            </a:endParaRPr>
          </a:p>
        </p:txBody>
      </p:sp>
      <p:sp>
        <p:nvSpPr>
          <p:cNvPr id="20" name="文本框 19"/>
          <p:cNvSpPr txBox="1"/>
          <p:nvPr/>
        </p:nvSpPr>
        <p:spPr>
          <a:xfrm>
            <a:off x="3221805" y="3896973"/>
            <a:ext cx="1389326" cy="307777"/>
          </a:xfrm>
          <a:prstGeom prst="rect">
            <a:avLst/>
          </a:prstGeom>
          <a:noFill/>
        </p:spPr>
        <p:txBody>
          <a:bodyPr wrap="square" rtlCol="0">
            <a:spAutoFit/>
          </a:bodyPr>
          <a:lstStyle/>
          <a:p>
            <a:pPr algn="r"/>
            <a:r>
              <a:rPr lang="en-US" altLang="zh-CN" sz="1400" dirty="0" smtClean="0">
                <a:solidFill>
                  <a:srgbClr val="FFFFFF">
                    <a:lumMod val="50000"/>
                  </a:srgbClr>
                </a:solidFill>
                <a:latin typeface="ITC Avant Garde Std Bk" panose="020B0502020202020204" pitchFamily="34" charset="0"/>
              </a:rPr>
              <a:t>2020</a:t>
            </a:r>
            <a:endParaRPr lang="zh-CN" altLang="en-US" sz="1400" dirty="0">
              <a:solidFill>
                <a:srgbClr val="FFFFFF">
                  <a:lumMod val="50000"/>
                </a:srgbClr>
              </a:solidFill>
              <a:latin typeface="ITC Avant Garde Std Bk" panose="020B0502020202020204" pitchFamily="34" charset="0"/>
            </a:endParaRPr>
          </a:p>
        </p:txBody>
      </p:sp>
      <p:sp>
        <p:nvSpPr>
          <p:cNvPr id="21" name="文本框 20"/>
          <p:cNvSpPr txBox="1"/>
          <p:nvPr/>
        </p:nvSpPr>
        <p:spPr>
          <a:xfrm>
            <a:off x="7586776" y="3157165"/>
            <a:ext cx="1389326" cy="307777"/>
          </a:xfrm>
          <a:prstGeom prst="rect">
            <a:avLst/>
          </a:prstGeom>
          <a:noFill/>
        </p:spPr>
        <p:txBody>
          <a:bodyPr wrap="square" rtlCol="0">
            <a:spAutoFit/>
          </a:bodyPr>
          <a:lstStyle/>
          <a:p>
            <a:r>
              <a:rPr lang="en-US" altLang="zh-CN" sz="1400" dirty="0" smtClean="0">
                <a:solidFill>
                  <a:srgbClr val="FFFFFF">
                    <a:lumMod val="50000"/>
                  </a:srgbClr>
                </a:solidFill>
                <a:latin typeface="ITC Avant Garde Std Bk" panose="020B0502020202020204" pitchFamily="34" charset="0"/>
              </a:rPr>
              <a:t>2030</a:t>
            </a:r>
            <a:endParaRPr lang="zh-CN" altLang="en-US" sz="1400" dirty="0">
              <a:solidFill>
                <a:srgbClr val="FFFFFF">
                  <a:lumMod val="50000"/>
                </a:srgbClr>
              </a:solidFill>
              <a:latin typeface="ITC Avant Garde Std Bk" panose="020B0502020202020204" pitchFamily="34" charset="0"/>
            </a:endParaRPr>
          </a:p>
        </p:txBody>
      </p:sp>
      <p:sp>
        <p:nvSpPr>
          <p:cNvPr id="22" name="文本框 21"/>
          <p:cNvSpPr txBox="1"/>
          <p:nvPr/>
        </p:nvSpPr>
        <p:spPr>
          <a:xfrm>
            <a:off x="7586776" y="3896973"/>
            <a:ext cx="1389326" cy="307777"/>
          </a:xfrm>
          <a:prstGeom prst="rect">
            <a:avLst/>
          </a:prstGeom>
          <a:noFill/>
        </p:spPr>
        <p:txBody>
          <a:bodyPr wrap="square" rtlCol="0">
            <a:spAutoFit/>
          </a:bodyPr>
          <a:lstStyle/>
          <a:p>
            <a:r>
              <a:rPr lang="en-US" altLang="zh-CN" sz="1400" dirty="0" smtClean="0">
                <a:solidFill>
                  <a:srgbClr val="FFFFFF">
                    <a:lumMod val="50000"/>
                  </a:srgbClr>
                </a:solidFill>
                <a:latin typeface="ITC Avant Garde Std Bk" panose="020B0502020202020204" pitchFamily="34" charset="0"/>
              </a:rPr>
              <a:t>2020</a:t>
            </a:r>
            <a:endParaRPr lang="zh-CN" altLang="en-US" sz="1400" dirty="0">
              <a:solidFill>
                <a:srgbClr val="FFFFFF">
                  <a:lumMod val="50000"/>
                </a:srgbClr>
              </a:solidFill>
              <a:latin typeface="ITC Avant Garde Std Bk" panose="020B0502020202020204" pitchFamily="34" charset="0"/>
            </a:endParaRPr>
          </a:p>
        </p:txBody>
      </p:sp>
      <p:grpSp>
        <p:nvGrpSpPr>
          <p:cNvPr id="23" name="组合 22"/>
          <p:cNvGrpSpPr/>
          <p:nvPr/>
        </p:nvGrpSpPr>
        <p:grpSpPr>
          <a:xfrm>
            <a:off x="1702989" y="5365115"/>
            <a:ext cx="8786022" cy="392703"/>
            <a:chOff x="1702989" y="5445125"/>
            <a:chExt cx="8786022" cy="392703"/>
          </a:xfrm>
        </p:grpSpPr>
        <p:cxnSp>
          <p:nvCxnSpPr>
            <p:cNvPr id="24" name="直接连接符 23"/>
            <p:cNvCxnSpPr/>
            <p:nvPr/>
          </p:nvCxnSpPr>
          <p:spPr>
            <a:xfrm>
              <a:off x="1923052" y="5445125"/>
              <a:ext cx="834589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702989" y="5531123"/>
              <a:ext cx="8786022" cy="306705"/>
            </a:xfrm>
            <a:prstGeom prst="rect">
              <a:avLst/>
            </a:prstGeom>
            <a:noFill/>
          </p:spPr>
          <p:txBody>
            <a:bodyPr wrap="square" rtlCol="0">
              <a:spAutoFit/>
            </a:bodyPr>
            <a:lstStyle/>
            <a:p>
              <a:pPr algn="ctr"/>
              <a:r>
                <a:rPr lang="zh-CN" altLang="en-US" sz="1400" dirty="0">
                  <a:solidFill>
                    <a:prstClr val="black">
                      <a:lumMod val="50000"/>
                      <a:lumOff val="50000"/>
                    </a:prstClr>
                  </a:solidFill>
                  <a:latin typeface="张海山锐线体简" panose="02000000000000000000" pitchFamily="2" charset="-122"/>
                  <a:ea typeface="张海山锐线体简" panose="02000000000000000000" pitchFamily="2" charset="-122"/>
                </a:rPr>
                <a:t>请输入替换文字请输入替换文字</a:t>
              </a:r>
            </a:p>
          </p:txBody>
        </p:sp>
      </p:grpSp>
      <p:grpSp>
        <p:nvGrpSpPr>
          <p:cNvPr id="26" name="组合 25"/>
          <p:cNvGrpSpPr/>
          <p:nvPr/>
        </p:nvGrpSpPr>
        <p:grpSpPr>
          <a:xfrm flipV="1">
            <a:off x="7490657" y="661657"/>
            <a:ext cx="4035087" cy="314400"/>
            <a:chOff x="3603008" y="-3031957"/>
            <a:chExt cx="17500740" cy="1394085"/>
          </a:xfrm>
        </p:grpSpPr>
        <p:grpSp>
          <p:nvGrpSpPr>
            <p:cNvPr id="27" name="组合 26"/>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31" name="直接连接符 30"/>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29" name="直接连接符 28"/>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7"/>
                                        </p:tgtEl>
                                      </p:cBhvr>
                                    </p:animEffect>
                                    <p:animScale>
                                      <p:cBhvr>
                                        <p:cTn id="13" dur="250" autoRev="1" fill="hold"/>
                                        <p:tgtEl>
                                          <p:spTgt spid="7"/>
                                        </p:tgtEl>
                                      </p:cBhvr>
                                      <p:by x="105000" y="105000"/>
                                    </p:animScale>
                                  </p:childTnLst>
                                </p:cTn>
                              </p:par>
                              <p:par>
                                <p:cTn id="14" presetID="53" presetClass="entr" presetSubtype="16"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000"/>
                            </p:stCondLst>
                            <p:childTnLst>
                              <p:par>
                                <p:cTn id="20" presetID="26" presetClass="emph" presetSubtype="0" fill="hold" nodeType="afterEffect">
                                  <p:stCondLst>
                                    <p:cond delay="0"/>
                                  </p:stCondLst>
                                  <p:childTnLst>
                                    <p:animEffect transition="out" filter="fade">
                                      <p:cBhvr>
                                        <p:cTn id="21" dur="500" tmFilter="0, 0; .2, .5; .8, .5; 1, 0"/>
                                        <p:tgtEl>
                                          <p:spTgt spid="10"/>
                                        </p:tgtEl>
                                      </p:cBhvr>
                                    </p:animEffect>
                                    <p:animScale>
                                      <p:cBhvr>
                                        <p:cTn id="22" dur="250" autoRev="1" fill="hold"/>
                                        <p:tgtEl>
                                          <p:spTgt spid="10"/>
                                        </p:tgtEl>
                                      </p:cBhvr>
                                      <p:by x="105000" y="105000"/>
                                    </p:animScale>
                                  </p:childTnLst>
                                </p:cTn>
                              </p:par>
                            </p:childTnLst>
                          </p:cTn>
                        </p:par>
                        <p:par>
                          <p:cTn id="23" fill="hold">
                            <p:stCondLst>
                              <p:cond delay="1500"/>
                            </p:stCondLst>
                            <p:childTnLst>
                              <p:par>
                                <p:cTn id="24" presetID="22" presetClass="entr" presetSubtype="1"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par>
                                <p:cTn id="27" presetID="22" presetClass="entr" presetSubtype="1"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2000"/>
                            </p:stCondLst>
                            <p:childTnLst>
                              <p:par>
                                <p:cTn id="31" presetID="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1+#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iterate type="lt">
                                    <p:tmPct val="10000"/>
                                  </p:iterate>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par>
                          <p:cTn id="46" fill="hold">
                            <p:stCondLst>
                              <p:cond delay="3549"/>
                            </p:stCondLst>
                            <p:childTnLst>
                              <p:par>
                                <p:cTn id="47" presetID="22" presetClass="entr" presetSubtype="2"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right)">
                                      <p:cBhvr>
                                        <p:cTn id="49" dur="500"/>
                                        <p:tgtEl>
                                          <p:spTgt spid="6"/>
                                        </p:tgtEl>
                                      </p:cBhvr>
                                    </p:animEffect>
                                  </p:childTnLst>
                                </p:cTn>
                              </p:par>
                            </p:childTnLst>
                          </p:cTn>
                        </p:par>
                        <p:par>
                          <p:cTn id="50" fill="hold">
                            <p:stCondLst>
                              <p:cond delay="4049"/>
                            </p:stCondLst>
                            <p:childTnLst>
                              <p:par>
                                <p:cTn id="51" presetID="22" presetClass="entr" presetSubtype="8"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childTnLst>
                          </p:cTn>
                        </p:par>
                        <p:par>
                          <p:cTn id="54" fill="hold">
                            <p:stCondLst>
                              <p:cond delay="4549"/>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childTnLst>
                          </p:cTn>
                        </p:par>
                        <p:par>
                          <p:cTn id="71" fill="hold">
                            <p:stCondLst>
                              <p:cond delay="5049"/>
                            </p:stCondLst>
                            <p:childTnLst>
                              <p:par>
                                <p:cTn id="72" presetID="16" presetClass="entr" presetSubtype="37"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barn(outVertical)">
                                      <p:cBhvr>
                                        <p:cTn id="74" dur="500"/>
                                        <p:tgtEl>
                                          <p:spTgt spid="23"/>
                                        </p:tgtEl>
                                      </p:cBhvr>
                                    </p:animEffect>
                                  </p:childTnLst>
                                </p:cTn>
                              </p:par>
                              <p:par>
                                <p:cTn id="75" presetID="22" presetClass="entr" presetSubtype="8" fill="hold" grpId="0" nodeType="withEffect">
                                  <p:stCondLst>
                                    <p:cond delay="75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P spid="15" grpId="0"/>
      <p:bldP spid="16" grpId="0"/>
      <p:bldP spid="17" grpId="0"/>
      <p:bldP spid="18" grpId="0"/>
      <p:bldP spid="19" grpId="0"/>
      <p:bldP spid="20" grpId="0"/>
      <p:bldP spid="21" grpId="0"/>
      <p:bldP spid="22" grpId="0"/>
      <p:bldP spid="3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grpSp>
        <p:nvGrpSpPr>
          <p:cNvPr id="5" name="组合 4"/>
          <p:cNvGrpSpPr/>
          <p:nvPr/>
        </p:nvGrpSpPr>
        <p:grpSpPr>
          <a:xfrm>
            <a:off x="5295599" y="2315965"/>
            <a:ext cx="1600802" cy="1600802"/>
            <a:chOff x="1881839" y="2563615"/>
            <a:chExt cx="1600802" cy="1600802"/>
          </a:xfrm>
        </p:grpSpPr>
        <p:sp>
          <p:nvSpPr>
            <p:cNvPr id="6" name="圆角矩形 5"/>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7" name="圆角矩形 6"/>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8" name="组合 7"/>
          <p:cNvGrpSpPr/>
          <p:nvPr/>
        </p:nvGrpSpPr>
        <p:grpSpPr>
          <a:xfrm>
            <a:off x="1725788" y="2315965"/>
            <a:ext cx="1600802" cy="1600802"/>
            <a:chOff x="1881839" y="2563615"/>
            <a:chExt cx="1600802" cy="1600802"/>
          </a:xfrm>
        </p:grpSpPr>
        <p:sp>
          <p:nvSpPr>
            <p:cNvPr id="9" name="圆角矩形 8"/>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0" name="圆角矩形 9"/>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11" name="组合 10"/>
          <p:cNvGrpSpPr/>
          <p:nvPr/>
        </p:nvGrpSpPr>
        <p:grpSpPr>
          <a:xfrm>
            <a:off x="8865411" y="2315965"/>
            <a:ext cx="1600802" cy="1600802"/>
            <a:chOff x="1881839" y="2563615"/>
            <a:chExt cx="1600802" cy="1600802"/>
          </a:xfrm>
        </p:grpSpPr>
        <p:sp>
          <p:nvSpPr>
            <p:cNvPr id="12" name="圆角矩形 11"/>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sp>
          <p:nvSpPr>
            <p:cNvPr id="13" name="圆角矩形 12"/>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cxnSp>
        <p:nvCxnSpPr>
          <p:cNvPr id="14" name="直接箭头连接符 13"/>
          <p:cNvCxnSpPr/>
          <p:nvPr/>
        </p:nvCxnSpPr>
        <p:spPr>
          <a:xfrm>
            <a:off x="4055496" y="3135415"/>
            <a:ext cx="459041" cy="0"/>
          </a:xfrm>
          <a:prstGeom prst="straightConnector1">
            <a:avLst/>
          </a:prstGeom>
          <a:ln w="1905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7626010" y="3135415"/>
            <a:ext cx="459041" cy="0"/>
          </a:xfrm>
          <a:prstGeom prst="straightConnector1">
            <a:avLst/>
          </a:prstGeom>
          <a:ln w="1905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2322400" y="2898811"/>
            <a:ext cx="403926" cy="383693"/>
            <a:chOff x="5099014" y="3772690"/>
            <a:chExt cx="591389" cy="561764"/>
          </a:xfrm>
          <a:solidFill>
            <a:schemeClr val="accent1"/>
          </a:solidFill>
        </p:grpSpPr>
        <p:sp>
          <p:nvSpPr>
            <p:cNvPr id="17" name="Freeform 14"/>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18"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grpSp>
        <p:nvGrpSpPr>
          <p:cNvPr id="19" name="组合 18"/>
          <p:cNvGrpSpPr/>
          <p:nvPr/>
        </p:nvGrpSpPr>
        <p:grpSpPr>
          <a:xfrm>
            <a:off x="5925409" y="2850725"/>
            <a:ext cx="360710" cy="479865"/>
            <a:chOff x="7976594" y="2279040"/>
            <a:chExt cx="528116" cy="702571"/>
          </a:xfrm>
          <a:solidFill>
            <a:schemeClr val="accent2"/>
          </a:solidFill>
        </p:grpSpPr>
        <p:sp>
          <p:nvSpPr>
            <p:cNvPr id="20"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1"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grpSp>
        <p:nvGrpSpPr>
          <p:cNvPr id="22" name="组合 21"/>
          <p:cNvGrpSpPr/>
          <p:nvPr/>
        </p:nvGrpSpPr>
        <p:grpSpPr>
          <a:xfrm>
            <a:off x="9445357" y="2850475"/>
            <a:ext cx="483613" cy="480365"/>
            <a:chOff x="6463926" y="2278309"/>
            <a:chExt cx="708057" cy="703302"/>
          </a:xfrm>
          <a:solidFill>
            <a:schemeClr val="accent3"/>
          </a:solidFill>
        </p:grpSpPr>
        <p:sp>
          <p:nvSpPr>
            <p:cNvPr id="2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5"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sp>
          <p:nvSpPr>
            <p:cNvPr id="2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张海山锐线体简" panose="02000000000000000000" pitchFamily="2" charset="-122"/>
                <a:ea typeface="张海山锐线体简" panose="02000000000000000000" pitchFamily="2" charset="-122"/>
              </a:endParaRPr>
            </a:p>
          </p:txBody>
        </p:sp>
      </p:grpSp>
      <p:grpSp>
        <p:nvGrpSpPr>
          <p:cNvPr id="27" name="组合 26"/>
          <p:cNvGrpSpPr/>
          <p:nvPr/>
        </p:nvGrpSpPr>
        <p:grpSpPr>
          <a:xfrm>
            <a:off x="1166954" y="4459588"/>
            <a:ext cx="2691085" cy="635629"/>
            <a:chOff x="992752" y="4799442"/>
            <a:chExt cx="2691085" cy="635629"/>
          </a:xfrm>
        </p:grpSpPr>
        <p:sp>
          <p:nvSpPr>
            <p:cNvPr id="28" name="文本框 27"/>
            <p:cNvSpPr txBox="1"/>
            <p:nvPr/>
          </p:nvSpPr>
          <p:spPr bwMode="auto">
            <a:xfrm>
              <a:off x="992752" y="5104236"/>
              <a:ext cx="2691085" cy="330835"/>
            </a:xfrm>
            <a:prstGeom prst="rect">
              <a:avLst/>
            </a:prstGeom>
            <a:noFill/>
          </p:spPr>
          <p:txBody>
            <a:bodyPr wrap="square">
              <a:spAutoFit/>
            </a:bodyPr>
            <a:lstStyle/>
            <a:p>
              <a:pPr algn="ctr">
                <a:lnSpc>
                  <a:spcPct val="130000"/>
                </a:lnSpc>
                <a:defRPr/>
              </a:pPr>
              <a:r>
                <a:rPr lang="zh-CN" altLang="en-US" sz="1200" spc="100" dirty="0">
                  <a:solidFill>
                    <a:schemeClr val="tx1">
                      <a:lumMod val="65000"/>
                      <a:lumOff val="35000"/>
                    </a:schemeClr>
                  </a:solidFill>
                  <a:latin typeface="张海山锐线体简" panose="02000000000000000000" pitchFamily="2" charset="-122"/>
                  <a:ea typeface="张海山锐线体简" panose="02000000000000000000" pitchFamily="2" charset="-122"/>
                </a:rPr>
                <a:t>请输入替换文字请输入替换文字</a:t>
              </a:r>
            </a:p>
          </p:txBody>
        </p:sp>
        <p:sp>
          <p:nvSpPr>
            <p:cNvPr id="29" name="文本框 28"/>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tx1">
                      <a:lumMod val="65000"/>
                      <a:lumOff val="35000"/>
                    </a:schemeClr>
                  </a:solidFill>
                  <a:latin typeface="张海山锐线体简" panose="02000000000000000000" pitchFamily="2" charset="-122"/>
                  <a:ea typeface="张海山锐线体简" panose="02000000000000000000" pitchFamily="2" charset="-122"/>
                </a:rPr>
                <a:t>在此添加标题</a:t>
              </a:r>
            </a:p>
          </p:txBody>
        </p:sp>
      </p:grpSp>
      <p:grpSp>
        <p:nvGrpSpPr>
          <p:cNvPr id="30" name="组合 29"/>
          <p:cNvGrpSpPr/>
          <p:nvPr/>
        </p:nvGrpSpPr>
        <p:grpSpPr>
          <a:xfrm>
            <a:off x="4757348" y="4459588"/>
            <a:ext cx="2691085" cy="635629"/>
            <a:chOff x="992752" y="4799442"/>
            <a:chExt cx="2691085" cy="635629"/>
          </a:xfrm>
        </p:grpSpPr>
        <p:sp>
          <p:nvSpPr>
            <p:cNvPr id="31" name="文本框 30"/>
            <p:cNvSpPr txBox="1"/>
            <p:nvPr/>
          </p:nvSpPr>
          <p:spPr bwMode="auto">
            <a:xfrm>
              <a:off x="992752" y="5104236"/>
              <a:ext cx="2691085" cy="330835"/>
            </a:xfrm>
            <a:prstGeom prst="rect">
              <a:avLst/>
            </a:prstGeom>
            <a:noFill/>
          </p:spPr>
          <p:txBody>
            <a:bodyPr wrap="square">
              <a:spAutoFit/>
            </a:bodyPr>
            <a:lstStyle/>
            <a:p>
              <a:pPr algn="ctr">
                <a:lnSpc>
                  <a:spcPct val="130000"/>
                </a:lnSpc>
                <a:defRPr/>
              </a:pPr>
              <a:r>
                <a:rPr lang="zh-CN" altLang="en-US" sz="1200" spc="100" dirty="0">
                  <a:solidFill>
                    <a:schemeClr val="tx1">
                      <a:lumMod val="65000"/>
                      <a:lumOff val="35000"/>
                    </a:schemeClr>
                  </a:solidFill>
                  <a:latin typeface="张海山锐线体简" panose="02000000000000000000" pitchFamily="2" charset="-122"/>
                  <a:ea typeface="张海山锐线体简" panose="02000000000000000000" pitchFamily="2" charset="-122"/>
                </a:rPr>
                <a:t>请输入替换文字请输入替换文字</a:t>
              </a:r>
            </a:p>
          </p:txBody>
        </p:sp>
        <p:sp>
          <p:nvSpPr>
            <p:cNvPr id="32" name="文本框 31"/>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tx1">
                      <a:lumMod val="65000"/>
                      <a:lumOff val="35000"/>
                    </a:schemeClr>
                  </a:solidFill>
                  <a:latin typeface="张海山锐线体简" panose="02000000000000000000" pitchFamily="2" charset="-122"/>
                  <a:ea typeface="张海山锐线体简" panose="02000000000000000000" pitchFamily="2" charset="-122"/>
                </a:rPr>
                <a:t>在此添加标题</a:t>
              </a:r>
            </a:p>
          </p:txBody>
        </p:sp>
      </p:grpSp>
      <p:grpSp>
        <p:nvGrpSpPr>
          <p:cNvPr id="33" name="组合 32"/>
          <p:cNvGrpSpPr/>
          <p:nvPr/>
        </p:nvGrpSpPr>
        <p:grpSpPr>
          <a:xfrm>
            <a:off x="8320268" y="4459588"/>
            <a:ext cx="2691085" cy="635629"/>
            <a:chOff x="992752" y="4799442"/>
            <a:chExt cx="2691085" cy="635629"/>
          </a:xfrm>
        </p:grpSpPr>
        <p:sp>
          <p:nvSpPr>
            <p:cNvPr id="34" name="文本框 33"/>
            <p:cNvSpPr txBox="1"/>
            <p:nvPr/>
          </p:nvSpPr>
          <p:spPr bwMode="auto">
            <a:xfrm>
              <a:off x="992752" y="5104236"/>
              <a:ext cx="2691085" cy="330835"/>
            </a:xfrm>
            <a:prstGeom prst="rect">
              <a:avLst/>
            </a:prstGeom>
            <a:noFill/>
          </p:spPr>
          <p:txBody>
            <a:bodyPr wrap="square">
              <a:spAutoFit/>
            </a:bodyPr>
            <a:lstStyle/>
            <a:p>
              <a:pPr algn="ctr">
                <a:lnSpc>
                  <a:spcPct val="130000"/>
                </a:lnSpc>
                <a:defRPr/>
              </a:pPr>
              <a:r>
                <a:rPr lang="zh-CN" altLang="en-US" sz="1200" spc="100" dirty="0">
                  <a:solidFill>
                    <a:schemeClr val="tx1">
                      <a:lumMod val="65000"/>
                      <a:lumOff val="35000"/>
                    </a:schemeClr>
                  </a:solidFill>
                  <a:latin typeface="张海山锐线体简" panose="02000000000000000000" pitchFamily="2" charset="-122"/>
                  <a:ea typeface="张海山锐线体简" panose="02000000000000000000" pitchFamily="2" charset="-122"/>
                </a:rPr>
                <a:t>请输入替换文字请输入替换文字</a:t>
              </a:r>
            </a:p>
          </p:txBody>
        </p:sp>
        <p:sp>
          <p:nvSpPr>
            <p:cNvPr id="35" name="文本框 34"/>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tx1">
                      <a:lumMod val="65000"/>
                      <a:lumOff val="35000"/>
                    </a:schemeClr>
                  </a:solidFill>
                  <a:latin typeface="张海山锐线体简" panose="02000000000000000000" pitchFamily="2" charset="-122"/>
                  <a:ea typeface="张海山锐线体简" panose="02000000000000000000" pitchFamily="2" charset="-122"/>
                </a:rPr>
                <a:t>在此添加标题</a:t>
              </a:r>
            </a:p>
          </p:txBody>
        </p:sp>
      </p:grpSp>
      <p:grpSp>
        <p:nvGrpSpPr>
          <p:cNvPr id="36" name="组合 35"/>
          <p:cNvGrpSpPr/>
          <p:nvPr/>
        </p:nvGrpSpPr>
        <p:grpSpPr>
          <a:xfrm flipV="1">
            <a:off x="7490657" y="661657"/>
            <a:ext cx="4035087" cy="314400"/>
            <a:chOff x="3603008" y="-3031957"/>
            <a:chExt cx="17500740" cy="1394085"/>
          </a:xfrm>
        </p:grpSpPr>
        <p:grpSp>
          <p:nvGrpSpPr>
            <p:cNvPr id="37" name="组合 36"/>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41" name="直接连接符 40"/>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nvGrpSpPr>
            <p:cNvPr id="38" name="组合 37"/>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9" name="直接连接符 38"/>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线体简" panose="02000000000000000000" pitchFamily="2" charset="-122"/>
                  <a:ea typeface="张海山锐线体简" panose="02000000000000000000" pitchFamily="2" charset="-122"/>
                </a:endParaRPr>
              </a:p>
            </p:txBody>
          </p:sp>
        </p:grpSp>
      </p:grpSp>
      <p:sp>
        <p:nvSpPr>
          <p:cNvPr id="43"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afterEffect" p14:presetBounceEnd="46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000">
                                          <p:cBhvr additive="base">
                                            <p:cTn id="7" dur="500" fill="hold"/>
                                            <p:tgtEl>
                                              <p:spTgt spid="8"/>
                                            </p:tgtEl>
                                            <p:attrNameLst>
                                              <p:attrName>ppt_x</p:attrName>
                                            </p:attrNameLst>
                                          </p:cBhvr>
                                          <p:tavLst>
                                            <p:tav tm="0">
                                              <p:val>
                                                <p:strVal val="#ppt_x"/>
                                              </p:val>
                                            </p:tav>
                                            <p:tav tm="100000">
                                              <p:val>
                                                <p:strVal val="#ppt_x"/>
                                              </p:val>
                                            </p:tav>
                                          </p:tavLst>
                                        </p:anim>
                                        <p:anim calcmode="lin" valueType="num" p14:bounceEnd="46000">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16" presetClass="entr" presetSubtype="37"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arn(outVertical)">
                                          <p:cBhvr>
                                            <p:cTn id="17" dur="500"/>
                                            <p:tgtEl>
                                              <p:spTgt spid="2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1500"/>
                                </p:stCondLst>
                                <p:childTnLst>
                                  <p:par>
                                    <p:cTn id="23" presetID="2" presetClass="entr" presetSubtype="4" accel="62000" fill="hold" nodeType="afterEffect" p14:presetBounceEnd="46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46000">
                                          <p:cBhvr additive="base">
                                            <p:cTn id="25" dur="5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16" presetClass="entr" presetSubtype="37"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barn(outVertical)">
                                          <p:cBhvr>
                                            <p:cTn id="35" dur="500"/>
                                            <p:tgtEl>
                                              <p:spTgt spid="30"/>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3000"/>
                                </p:stCondLst>
                                <p:childTnLst>
                                  <p:par>
                                    <p:cTn id="41" presetID="2" presetClass="entr" presetSubtype="4" accel="62000" fill="hold" nodeType="afterEffect" p14:presetBounceEnd="46000">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14:bounceEnd="46000">
                                          <p:cBhvr additive="base">
                                            <p:cTn id="43" dur="500" fill="hold"/>
                                            <p:tgtEl>
                                              <p:spTgt spid="11"/>
                                            </p:tgtEl>
                                            <p:attrNameLst>
                                              <p:attrName>ppt_x</p:attrName>
                                            </p:attrNameLst>
                                          </p:cBhvr>
                                          <p:tavLst>
                                            <p:tav tm="0">
                                              <p:val>
                                                <p:strVal val="#ppt_x"/>
                                              </p:val>
                                            </p:tav>
                                            <p:tav tm="100000">
                                              <p:val>
                                                <p:strVal val="#ppt_x"/>
                                              </p:val>
                                            </p:tav>
                                          </p:tavLst>
                                        </p:anim>
                                        <p:anim calcmode="lin" valueType="num" p14:bounceEnd="46000">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16" presetClass="entr" presetSubtype="37"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barn(outVertical)">
                                          <p:cBhvr>
                                            <p:cTn id="53" dur="500"/>
                                            <p:tgtEl>
                                              <p:spTgt spid="33"/>
                                            </p:tgtEl>
                                          </p:cBhvr>
                                        </p:animEffect>
                                      </p:childTnLst>
                                    </p:cTn>
                                  </p:par>
                                  <p:par>
                                    <p:cTn id="54" presetID="22" presetClass="entr" presetSubtype="8" fill="hold" grpId="0" nodeType="withEffect">
                                      <p:stCondLst>
                                        <p:cond delay="75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16" presetClass="entr" presetSubtype="37"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arn(outVertical)">
                                          <p:cBhvr>
                                            <p:cTn id="17" dur="500"/>
                                            <p:tgtEl>
                                              <p:spTgt spid="2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1500"/>
                                </p:stCondLst>
                                <p:childTnLst>
                                  <p:par>
                                    <p:cTn id="23" presetID="2" presetClass="entr" presetSubtype="4" accel="6200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16" presetClass="entr" presetSubtype="37"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barn(outVertical)">
                                          <p:cBhvr>
                                            <p:cTn id="35" dur="500"/>
                                            <p:tgtEl>
                                              <p:spTgt spid="30"/>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3000"/>
                                </p:stCondLst>
                                <p:childTnLst>
                                  <p:par>
                                    <p:cTn id="41" presetID="2" presetClass="entr" presetSubtype="4" accel="6200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16" presetClass="entr" presetSubtype="37"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barn(outVertical)">
                                          <p:cBhvr>
                                            <p:cTn id="53" dur="500"/>
                                            <p:tgtEl>
                                              <p:spTgt spid="33"/>
                                            </p:tgtEl>
                                          </p:cBhvr>
                                        </p:animEffect>
                                      </p:childTnLst>
                                    </p:cTn>
                                  </p:par>
                                  <p:par>
                                    <p:cTn id="54" presetID="22" presetClass="entr" presetSubtype="8" fill="hold" grpId="0" nodeType="withEffect">
                                      <p:stCondLst>
                                        <p:cond delay="75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2"/>
          <a:srcRect/>
          <a:stretch>
            <a:fillRect/>
          </a:stretch>
        </p:blipFill>
        <p:spPr>
          <a:xfrm flipH="1">
            <a:off x="0" y="0"/>
            <a:ext cx="12192000" cy="6858000"/>
          </a:xfrm>
          <a:prstGeom prst="rect">
            <a:avLst/>
          </a:prstGeom>
        </p:spPr>
      </p:pic>
      <p:pic>
        <p:nvPicPr>
          <p:cNvPr id="4" name="PA_库_图片 11"/>
          <p:cNvPicPr>
            <a:picLocks noChangeAspect="1"/>
          </p:cNvPicPr>
          <p:nvPr>
            <p:custDataLst>
              <p:tags r:id="rId1"/>
            </p:custDataLst>
          </p:nvPr>
        </p:nvPicPr>
        <p:blipFill rotWithShape="1">
          <a:blip r:embed="rId13"/>
          <a:srcRect/>
          <a:stretch>
            <a:fillRect/>
          </a:stretch>
        </p:blipFill>
        <p:spPr>
          <a:xfrm>
            <a:off x="7279859" y="5113422"/>
            <a:ext cx="4787815" cy="1362096"/>
          </a:xfrm>
          <a:prstGeom prst="rect">
            <a:avLst/>
          </a:prstGeom>
          <a:effectLst>
            <a:outerShdw blurRad="63500" sx="102000" sy="102000" algn="ctr" rotWithShape="0">
              <a:prstClr val="black">
                <a:alpha val="40000"/>
              </a:prstClr>
            </a:outerShdw>
          </a:effectLst>
        </p:spPr>
      </p:pic>
      <p:sp>
        <p:nvSpPr>
          <p:cNvPr id="5" name="PA_库_文本框 4"/>
          <p:cNvSpPr txBox="1"/>
          <p:nvPr>
            <p:custDataLst>
              <p:tags r:id="rId2"/>
            </p:custDataLst>
          </p:nvPr>
        </p:nvSpPr>
        <p:spPr>
          <a:xfrm>
            <a:off x="5388114" y="634915"/>
            <a:ext cx="1415772" cy="4196020"/>
          </a:xfrm>
          <a:prstGeom prst="rect">
            <a:avLst/>
          </a:prstGeom>
          <a:noFill/>
          <a:effectLst>
            <a:outerShdw blurRad="50800" dist="38100" dir="5400000" algn="t" rotWithShape="0">
              <a:prstClr val="black">
                <a:alpha val="40000"/>
              </a:prstClr>
            </a:outerShdw>
          </a:effectLst>
        </p:spPr>
        <p:txBody>
          <a:bodyPr vert="eaVert" wrap="none" rtlCol="0">
            <a:spAutoFit/>
          </a:bodyPr>
          <a:lstStyle/>
          <a:p>
            <a:r>
              <a:rPr lang="zh-CN" altLang="en-US" sz="8000" dirty="0">
                <a:solidFill>
                  <a:schemeClr val="bg1"/>
                </a:solidFill>
                <a:latin typeface="汉仪菱心体简" panose="02010609000101010101" pitchFamily="49" charset="-122"/>
                <a:ea typeface="汉仪菱心体简" panose="02010609000101010101" pitchFamily="49" charset="-122"/>
              </a:rPr>
              <a:t>你来不来</a:t>
            </a:r>
          </a:p>
        </p:txBody>
      </p:sp>
      <p:sp>
        <p:nvSpPr>
          <p:cNvPr id="6" name="PA_库_同心圆 5"/>
          <p:cNvSpPr/>
          <p:nvPr>
            <p:custDataLst>
              <p:tags r:id="rId3"/>
            </p:custDataLst>
          </p:nvPr>
        </p:nvSpPr>
        <p:spPr>
          <a:xfrm>
            <a:off x="5965115" y="107989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PA_库_组合 6"/>
          <p:cNvGrpSpPr/>
          <p:nvPr>
            <p:custDataLst>
              <p:tags r:id="rId4"/>
            </p:custDataLst>
          </p:nvPr>
        </p:nvGrpSpPr>
        <p:grpSpPr>
          <a:xfrm>
            <a:off x="5187550" y="375810"/>
            <a:ext cx="1081491" cy="323275"/>
            <a:chOff x="3603008" y="-3031957"/>
            <a:chExt cx="4663802" cy="1394085"/>
          </a:xfrm>
        </p:grpSpPr>
        <p:grpSp>
          <p:nvGrpSpPr>
            <p:cNvPr id="8" name="组合 7"/>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2" name="直接连接符 11"/>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0" name="直接连接符 9"/>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PA_库_组合 13"/>
          <p:cNvGrpSpPr/>
          <p:nvPr>
            <p:custDataLst>
              <p:tags r:id="rId5"/>
            </p:custDataLst>
          </p:nvPr>
        </p:nvGrpSpPr>
        <p:grpSpPr>
          <a:xfrm rot="10800000">
            <a:off x="5890721" y="4603165"/>
            <a:ext cx="1081491" cy="323275"/>
            <a:chOff x="3603008" y="-3031957"/>
            <a:chExt cx="4663802" cy="1394085"/>
          </a:xfrm>
        </p:grpSpPr>
        <p:grpSp>
          <p:nvGrpSpPr>
            <p:cNvPr id="15" name="组合 14"/>
            <p:cNvGrpSpPr/>
            <p:nvPr/>
          </p:nvGrpSpPr>
          <p:grpSpPr>
            <a:xfrm>
              <a:off x="4772560" y="-3031957"/>
              <a:ext cx="3494250" cy="553452"/>
              <a:chOff x="4772560" y="-2634916"/>
              <a:chExt cx="1291356" cy="204537"/>
            </a:xfrm>
            <a:effectLst>
              <a:outerShdw blurRad="63500" sx="102000" sy="102000" algn="ctr" rotWithShape="0">
                <a:prstClr val="black">
                  <a:alpha val="40000"/>
                </a:prstClr>
              </a:outerShdw>
            </a:effectLst>
          </p:grpSpPr>
          <p:cxnSp>
            <p:nvCxnSpPr>
              <p:cNvPr id="19" name="直接连接符 18"/>
              <p:cNvCxnSpPr/>
              <p:nvPr/>
            </p:nvCxnSpPr>
            <p:spPr>
              <a:xfrm>
                <a:off x="4772560" y="-2538663"/>
                <a:ext cx="109885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859379" y="-2634916"/>
                <a:ext cx="204537"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17" name="直接连接符 16"/>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1" name="PA_图片 5"/>
          <p:cNvPicPr>
            <a:picLocks noChangeAspect="1"/>
          </p:cNvPicPr>
          <p:nvPr>
            <p:custDataLst>
              <p:tags r:id="rId6"/>
            </p:custDataLst>
          </p:nvPr>
        </p:nvPicPr>
        <p:blipFill rotWithShape="1">
          <a:blip r:embed="rId14"/>
          <a:srcRect/>
          <a:stretch>
            <a:fillRect/>
          </a:stretch>
        </p:blipFill>
        <p:spPr>
          <a:xfrm rot="9250517" flipH="1">
            <a:off x="7892482" y="-1987854"/>
            <a:ext cx="5889979" cy="6653284"/>
          </a:xfrm>
          <a:prstGeom prst="rect">
            <a:avLst/>
          </a:prstGeom>
          <a:ln>
            <a:noFill/>
          </a:ln>
        </p:spPr>
      </p:pic>
      <p:sp>
        <p:nvSpPr>
          <p:cNvPr id="22" name="PA_库_同心圆 21"/>
          <p:cNvSpPr/>
          <p:nvPr>
            <p:custDataLst>
              <p:tags r:id="rId7"/>
            </p:custDataLst>
          </p:nvPr>
        </p:nvSpPr>
        <p:spPr>
          <a:xfrm>
            <a:off x="5624746" y="1785745"/>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PA_库_同心圆 22"/>
          <p:cNvSpPr/>
          <p:nvPr>
            <p:custDataLst>
              <p:tags r:id="rId8"/>
            </p:custDataLst>
          </p:nvPr>
        </p:nvSpPr>
        <p:spPr>
          <a:xfrm>
            <a:off x="5699141" y="3042366"/>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PA_库_同心圆 23"/>
          <p:cNvSpPr/>
          <p:nvPr>
            <p:custDataLst>
              <p:tags r:id="rId9"/>
            </p:custDataLst>
          </p:nvPr>
        </p:nvSpPr>
        <p:spPr>
          <a:xfrm>
            <a:off x="6245266" y="3903302"/>
            <a:ext cx="265974" cy="265974"/>
          </a:xfrm>
          <a:prstGeom prst="donut">
            <a:avLst>
              <a:gd name="adj" fmla="val 25748"/>
            </a:avLst>
          </a:prstGeom>
          <a:solidFill>
            <a:schemeClr val="bg1"/>
          </a:solidFill>
          <a:ln w="28575">
            <a:solidFill>
              <a:srgbClr val="D2DAD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par>
                                <p:cTn id="8" presetID="2" presetClass="entr" presetSubtype="1" decel="100000" fill="hold" nodeType="withEffect">
                                  <p:stCondLst>
                                    <p:cond delay="25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500" fill="hold"/>
                                        <p:tgtEl>
                                          <p:spTgt spid="7"/>
                                        </p:tgtEl>
                                        <p:attrNameLst>
                                          <p:attrName>ppt_x</p:attrName>
                                        </p:attrNameLst>
                                      </p:cBhvr>
                                      <p:tavLst>
                                        <p:tav tm="0">
                                          <p:val>
                                            <p:strVal val="#ppt_x"/>
                                          </p:val>
                                        </p:tav>
                                        <p:tav tm="100000">
                                          <p:val>
                                            <p:strVal val="#ppt_x"/>
                                          </p:val>
                                        </p:tav>
                                      </p:tavLst>
                                    </p:anim>
                                    <p:anim calcmode="lin" valueType="num">
                                      <p:cBhvr additive="base">
                                        <p:cTn id="11" dur="1500" fill="hold"/>
                                        <p:tgtEl>
                                          <p:spTgt spid="7"/>
                                        </p:tgtEl>
                                        <p:attrNameLst>
                                          <p:attrName>ppt_y</p:attrName>
                                        </p:attrNameLst>
                                      </p:cBhvr>
                                      <p:tavLst>
                                        <p:tav tm="0">
                                          <p:val>
                                            <p:strVal val="0-#ppt_h/2"/>
                                          </p:val>
                                        </p:tav>
                                        <p:tav tm="100000">
                                          <p:val>
                                            <p:strVal val="#ppt_y"/>
                                          </p:val>
                                        </p:tav>
                                      </p:tavLst>
                                    </p:anim>
                                  </p:childTnLst>
                                </p:cTn>
                              </p:par>
                              <p:par>
                                <p:cTn id="12" presetID="22" presetClass="entr" presetSubtype="1"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1000"/>
                                        <p:tgtEl>
                                          <p:spTgt spid="5"/>
                                        </p:tgtEl>
                                      </p:cBhvr>
                                    </p:animEffect>
                                  </p:childTnLst>
                                </p:cTn>
                              </p:par>
                              <p:par>
                                <p:cTn id="15" presetID="2" presetClass="entr" presetSubtype="4" decel="100000" fill="hold" nodeType="withEffect">
                                  <p:stCondLst>
                                    <p:cond delay="25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500" fill="hold"/>
                                        <p:tgtEl>
                                          <p:spTgt spid="14"/>
                                        </p:tgtEl>
                                        <p:attrNameLst>
                                          <p:attrName>ppt_x</p:attrName>
                                        </p:attrNameLst>
                                      </p:cBhvr>
                                      <p:tavLst>
                                        <p:tav tm="0">
                                          <p:val>
                                            <p:strVal val="#ppt_x"/>
                                          </p:val>
                                        </p:tav>
                                        <p:tav tm="100000">
                                          <p:val>
                                            <p:strVal val="#ppt_x"/>
                                          </p:val>
                                        </p:tav>
                                      </p:tavLst>
                                    </p:anim>
                                    <p:anim calcmode="lin" valueType="num">
                                      <p:cBhvr additive="base">
                                        <p:cTn id="18" dur="1500" fill="hold"/>
                                        <p:tgtEl>
                                          <p:spTgt spid="14"/>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nodePh="1">
                                  <p:stCondLst>
                                    <p:cond delay="1500"/>
                                  </p:stCondLst>
                                  <p:endCondLst>
                                    <p:cond evt="begin" delay="0">
                                      <p:tn val="19"/>
                                    </p:cond>
                                  </p:endCondLst>
                                  <p:childTnLst>
                                    <p:set>
                                      <p:cBhvr>
                                        <p:cTn id="20"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21" dur="500"/>
                                        <p:tgtEl>
                                          <p:spTgt spid="6">
                                            <p:txEl>
                                              <p:charRg st="4294967295" end="4294967295"/>
                                            </p:txEl>
                                          </p:spTgt>
                                        </p:tgtEl>
                                      </p:cBhvr>
                                    </p:animEffect>
                                  </p:childTnLst>
                                </p:cTn>
                              </p:par>
                              <p:par>
                                <p:cTn id="22" presetID="10" presetClass="entr" presetSubtype="0" fill="hold" grpId="0" nodeType="withEffect" nodePh="1">
                                  <p:stCondLst>
                                    <p:cond delay="1500"/>
                                  </p:stCondLst>
                                  <p:endCondLst>
                                    <p:cond evt="begin" delay="0">
                                      <p:tn val="22"/>
                                    </p:cond>
                                  </p:endCondLst>
                                  <p:childTnLst>
                                    <p:set>
                                      <p:cBhvr>
                                        <p:cTn id="23" dur="1" fill="hold">
                                          <p:stCondLst>
                                            <p:cond delay="0"/>
                                          </p:stCondLst>
                                        </p:cTn>
                                        <p:tgtEl>
                                          <p:spTgt spid="22">
                                            <p:txEl>
                                              <p:charRg st="4294967295" end="4294967295"/>
                                            </p:txEl>
                                          </p:spTgt>
                                        </p:tgtEl>
                                        <p:attrNameLst>
                                          <p:attrName>style.visibility</p:attrName>
                                        </p:attrNameLst>
                                      </p:cBhvr>
                                      <p:to>
                                        <p:strVal val="visible"/>
                                      </p:to>
                                    </p:set>
                                    <p:animEffect transition="in" filter="fade">
                                      <p:cBhvr>
                                        <p:cTn id="24" dur="500"/>
                                        <p:tgtEl>
                                          <p:spTgt spid="22">
                                            <p:txEl>
                                              <p:charRg st="4294967295" end="4294967295"/>
                                            </p:txEl>
                                          </p:spTgt>
                                        </p:tgtEl>
                                      </p:cBhvr>
                                    </p:animEffect>
                                  </p:childTnLst>
                                </p:cTn>
                              </p:par>
                              <p:par>
                                <p:cTn id="25" presetID="10" presetClass="entr" presetSubtype="0" fill="hold" grpId="0" nodeType="withEffect" nodePh="1">
                                  <p:stCondLst>
                                    <p:cond delay="1500"/>
                                  </p:stCondLst>
                                  <p:endCondLst>
                                    <p:cond evt="begin" delay="0">
                                      <p:tn val="25"/>
                                    </p:cond>
                                  </p:endCondLst>
                                  <p:childTnLst>
                                    <p:set>
                                      <p:cBhvr>
                                        <p:cTn id="26" dur="1" fill="hold">
                                          <p:stCondLst>
                                            <p:cond delay="0"/>
                                          </p:stCondLst>
                                        </p:cTn>
                                        <p:tgtEl>
                                          <p:spTgt spid="23">
                                            <p:txEl>
                                              <p:charRg st="4294967295" end="4294967295"/>
                                            </p:txEl>
                                          </p:spTgt>
                                        </p:tgtEl>
                                        <p:attrNameLst>
                                          <p:attrName>style.visibility</p:attrName>
                                        </p:attrNameLst>
                                      </p:cBhvr>
                                      <p:to>
                                        <p:strVal val="visible"/>
                                      </p:to>
                                    </p:set>
                                    <p:animEffect transition="in" filter="fade">
                                      <p:cBhvr>
                                        <p:cTn id="27" dur="500"/>
                                        <p:tgtEl>
                                          <p:spTgt spid="23">
                                            <p:txEl>
                                              <p:charRg st="4294967295" end="4294967295"/>
                                            </p:txEl>
                                          </p:spTgt>
                                        </p:tgtEl>
                                      </p:cBhvr>
                                    </p:animEffect>
                                  </p:childTnLst>
                                </p:cTn>
                              </p:par>
                              <p:par>
                                <p:cTn id="28" presetID="10" presetClass="entr" presetSubtype="0" fill="hold" grpId="0" nodeType="withEffect" nodePh="1">
                                  <p:stCondLst>
                                    <p:cond delay="1500"/>
                                  </p:stCondLst>
                                  <p:endCondLst>
                                    <p:cond evt="begin" delay="0">
                                      <p:tn val="28"/>
                                    </p:cond>
                                  </p:endCondLst>
                                  <p:childTnLst>
                                    <p:set>
                                      <p:cBhvr>
                                        <p:cTn id="29" dur="1" fill="hold">
                                          <p:stCondLst>
                                            <p:cond delay="0"/>
                                          </p:stCondLst>
                                        </p:cTn>
                                        <p:tgtEl>
                                          <p:spTgt spid="24">
                                            <p:txEl>
                                              <p:charRg st="4294967295" end="4294967295"/>
                                            </p:txEl>
                                          </p:spTgt>
                                        </p:tgtEl>
                                        <p:attrNameLst>
                                          <p:attrName>style.visibility</p:attrName>
                                        </p:attrNameLst>
                                      </p:cBhvr>
                                      <p:to>
                                        <p:strVal val="visible"/>
                                      </p:to>
                                    </p:set>
                                    <p:animEffect transition="in" filter="fade">
                                      <p:cBhvr>
                                        <p:cTn id="30" dur="500"/>
                                        <p:tgtEl>
                                          <p:spTgt spid="24">
                                            <p:txEl>
                                              <p:charRg st="4294967295" end="4294967295"/>
                                            </p:txEl>
                                          </p:spTgt>
                                        </p:tgtEl>
                                      </p:cBhvr>
                                    </p:animEffect>
                                  </p:childTnLst>
                                </p:cTn>
                              </p:par>
                              <p:par>
                                <p:cTn id="31" presetID="6" presetClass="emph" presetSubtype="0" accel="30000" decel="26000" autoRev="1" fill="hold" grpId="1" nodeType="withEffect" nodePh="1">
                                  <p:stCondLst>
                                    <p:cond delay="1900"/>
                                  </p:stCondLst>
                                  <p:endCondLst>
                                    <p:cond evt="begin" delay="0">
                                      <p:tn val="31"/>
                                    </p:cond>
                                  </p:endCondLst>
                                  <p:childTnLst>
                                    <p:animScale>
                                      <p:cBhvr>
                                        <p:cTn id="32" dur="500" fill="hold"/>
                                        <p:tgtEl>
                                          <p:spTgt spid="6">
                                            <p:txEl>
                                              <p:charRg st="4294967295" end="4294967295"/>
                                            </p:txEl>
                                          </p:spTgt>
                                        </p:tgtEl>
                                      </p:cBhvr>
                                      <p:by x="110000" y="110000"/>
                                    </p:animScale>
                                  </p:childTnLst>
                                </p:cTn>
                              </p:par>
                              <p:par>
                                <p:cTn id="33" presetID="6" presetClass="emph" presetSubtype="0" accel="30000" decel="26000" autoRev="1" fill="hold" grpId="1" nodeType="withEffect" nodePh="1">
                                  <p:stCondLst>
                                    <p:cond delay="1900"/>
                                  </p:stCondLst>
                                  <p:endCondLst>
                                    <p:cond evt="begin" delay="0">
                                      <p:tn val="33"/>
                                    </p:cond>
                                  </p:endCondLst>
                                  <p:childTnLst>
                                    <p:animScale>
                                      <p:cBhvr>
                                        <p:cTn id="34" dur="500" fill="hold"/>
                                        <p:tgtEl>
                                          <p:spTgt spid="22">
                                            <p:txEl>
                                              <p:charRg st="4294967295" end="4294967295"/>
                                            </p:txEl>
                                          </p:spTgt>
                                        </p:tgtEl>
                                      </p:cBhvr>
                                      <p:by x="110000" y="110000"/>
                                    </p:animScale>
                                  </p:childTnLst>
                                </p:cTn>
                              </p:par>
                              <p:par>
                                <p:cTn id="35" presetID="6" presetClass="emph" presetSubtype="0" accel="30000" decel="26000" autoRev="1" fill="hold" grpId="1" nodeType="withEffect" nodePh="1">
                                  <p:stCondLst>
                                    <p:cond delay="1900"/>
                                  </p:stCondLst>
                                  <p:endCondLst>
                                    <p:cond evt="begin" delay="0">
                                      <p:tn val="35"/>
                                    </p:cond>
                                  </p:endCondLst>
                                  <p:childTnLst>
                                    <p:animScale>
                                      <p:cBhvr>
                                        <p:cTn id="36" dur="500" fill="hold"/>
                                        <p:tgtEl>
                                          <p:spTgt spid="23">
                                            <p:txEl>
                                              <p:charRg st="4294967295" end="4294967295"/>
                                            </p:txEl>
                                          </p:spTgt>
                                        </p:tgtEl>
                                      </p:cBhvr>
                                      <p:by x="110000" y="110000"/>
                                    </p:animScale>
                                  </p:childTnLst>
                                </p:cTn>
                              </p:par>
                              <p:par>
                                <p:cTn id="37" presetID="6" presetClass="emph" presetSubtype="0" accel="30000" decel="26000" autoRev="1" fill="hold" grpId="1" nodeType="withEffect" nodePh="1">
                                  <p:stCondLst>
                                    <p:cond delay="1900"/>
                                  </p:stCondLst>
                                  <p:endCondLst>
                                    <p:cond evt="begin" delay="0">
                                      <p:tn val="37"/>
                                    </p:cond>
                                  </p:endCondLst>
                                  <p:childTnLst>
                                    <p:animScale>
                                      <p:cBhvr>
                                        <p:cTn id="38" dur="500" fill="hold"/>
                                        <p:tgtEl>
                                          <p:spTgt spid="24">
                                            <p:txEl>
                                              <p:charRg st="4294967295" end="4294967295"/>
                                            </p:txEl>
                                          </p:spTgt>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6" grpId="1" autoUpdateAnimBg="0"/>
      <p:bldP spid="22" grpId="0" autoUpdateAnimBg="0"/>
      <p:bldP spid="22" grpId="1" autoUpdateAnimBg="0"/>
      <p:bldP spid="23" grpId="0" autoUpdateAnimBg="0"/>
      <p:bldP spid="23" grpId="1" autoUpdateAnimBg="0"/>
      <p:bldP spid="24" grpId="0" autoUpdateAnimBg="0"/>
      <p:bldP spid="24" grpId="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1F2F6"/>
            </a:gs>
            <a:gs pos="39000">
              <a:srgbClr val="CDD5DC"/>
            </a:gs>
            <a:gs pos="12000">
              <a:srgbClr val="C1CBD4"/>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5"/>
          <a:stretch>
            <a:fillRect/>
          </a:stretch>
        </p:blipFill>
        <p:spPr>
          <a:xfrm>
            <a:off x="8697147" y="4054642"/>
            <a:ext cx="3494853" cy="2803358"/>
          </a:xfrm>
          <a:prstGeom prst="rect">
            <a:avLst/>
          </a:prstGeom>
        </p:spPr>
      </p:pic>
      <p:pic>
        <p:nvPicPr>
          <p:cNvPr id="4" name="PA_图片 5"/>
          <p:cNvPicPr>
            <a:picLocks noChangeAspect="1"/>
          </p:cNvPicPr>
          <p:nvPr>
            <p:custDataLst>
              <p:tags r:id="rId1"/>
            </p:custDataLst>
          </p:nvPr>
        </p:nvPicPr>
        <p:blipFill rotWithShape="1">
          <a:blip r:embed="rId6"/>
          <a:srcRect/>
          <a:stretch>
            <a:fillRect/>
          </a:stretch>
        </p:blipFill>
        <p:spPr>
          <a:xfrm rot="1647316" flipH="1">
            <a:off x="-416098" y="-475671"/>
            <a:ext cx="2284308" cy="2580340"/>
          </a:xfrm>
          <a:prstGeom prst="rect">
            <a:avLst/>
          </a:prstGeom>
          <a:ln>
            <a:noFill/>
          </a:ln>
        </p:spPr>
      </p:pic>
      <p:sp>
        <p:nvSpPr>
          <p:cNvPr id="5" name="矩形 4"/>
          <p:cNvSpPr/>
          <p:nvPr/>
        </p:nvSpPr>
        <p:spPr>
          <a:xfrm>
            <a:off x="1379219" y="2973972"/>
            <a:ext cx="2173605" cy="2834640"/>
          </a:xfrm>
          <a:prstGeom prst="rect">
            <a:avLst/>
          </a:prstGeom>
          <a:solidFill>
            <a:schemeClr val="bg2">
              <a:lumMod val="75000"/>
            </a:schemeClr>
          </a:solidFill>
          <a:ln>
            <a:noFill/>
          </a:ln>
          <a:effectLst>
            <a:outerShdw blurRad="1905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a:off x="3799099" y="2973972"/>
            <a:ext cx="2173605" cy="2834640"/>
          </a:xfrm>
          <a:prstGeom prst="rect">
            <a:avLst/>
          </a:prstGeom>
          <a:solidFill>
            <a:schemeClr val="bg2">
              <a:lumMod val="75000"/>
            </a:schemeClr>
          </a:solidFill>
          <a:ln>
            <a:noFill/>
          </a:ln>
          <a:effectLst>
            <a:outerShdw blurRad="1905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a:off x="6218979" y="2580919"/>
            <a:ext cx="2173605" cy="2834640"/>
          </a:xfrm>
          <a:prstGeom prst="rect">
            <a:avLst/>
          </a:prstGeom>
          <a:solidFill>
            <a:schemeClr val="tx1">
              <a:lumMod val="65000"/>
              <a:lumOff val="35000"/>
            </a:schemeClr>
          </a:solidFill>
          <a:ln>
            <a:noFill/>
          </a:ln>
          <a:effectLst>
            <a:outerShdw blurRad="1905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8638858" y="2973972"/>
            <a:ext cx="2173605" cy="2834640"/>
          </a:xfrm>
          <a:prstGeom prst="rect">
            <a:avLst/>
          </a:prstGeom>
          <a:solidFill>
            <a:schemeClr val="bg2">
              <a:lumMod val="75000"/>
            </a:schemeClr>
          </a:solidFill>
          <a:ln>
            <a:noFill/>
          </a:ln>
          <a:effectLst>
            <a:outerShdw blurRad="1905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a:off x="1325576" y="1721038"/>
            <a:ext cx="9486887" cy="553998"/>
          </a:xfrm>
          <a:prstGeom prst="rect">
            <a:avLst/>
          </a:prstGeom>
        </p:spPr>
        <p:txBody>
          <a:bodyPr wrap="square">
            <a:spAutoFit/>
          </a:bodyPr>
          <a:lstStyle/>
          <a:p>
            <a:pPr>
              <a:lnSpc>
                <a:spcPct val="150000"/>
              </a:lnSpc>
            </a:pPr>
            <a:r>
              <a:rPr lang="en-US" altLang="zh-CN" sz="1000" dirty="0">
                <a:solidFill>
                  <a:schemeClr val="bg1">
                    <a:lumMod val="65000"/>
                  </a:schemeClr>
                </a:solidFill>
                <a:latin typeface="张海山锐线体简" panose="02000000000000000000" pitchFamily="2" charset="-122"/>
              </a:rPr>
              <a:t>Do not pray for tasks equal to your powers. Pray for powers equal to your tasks. Then the doing of work shall be no miracle, but you shall be the miracle. </a:t>
            </a:r>
          </a:p>
          <a:p>
            <a:pPr>
              <a:lnSpc>
                <a:spcPct val="150000"/>
              </a:lnSpc>
            </a:pPr>
            <a:r>
              <a:rPr lang="en-US" altLang="zh-CN" sz="1000" dirty="0">
                <a:solidFill>
                  <a:schemeClr val="bg1">
                    <a:lumMod val="65000"/>
                  </a:schemeClr>
                </a:solidFill>
                <a:latin typeface="张海山锐线体简" panose="02000000000000000000" pitchFamily="2" charset="-122"/>
              </a:rPr>
              <a:t>What gets us into trouble is not what we don't know. It's what we know for sure that just isn't so. </a:t>
            </a:r>
            <a:endParaRPr lang="zh-CN" altLang="en-US" sz="1000" dirty="0">
              <a:solidFill>
                <a:schemeClr val="bg1">
                  <a:lumMod val="65000"/>
                </a:schemeClr>
              </a:solidFill>
              <a:latin typeface="张海山锐线体简" panose="02000000000000000000" pitchFamily="2" charset="-122"/>
            </a:endParaRPr>
          </a:p>
        </p:txBody>
      </p:sp>
      <p:grpSp>
        <p:nvGrpSpPr>
          <p:cNvPr id="10" name="组合 9"/>
          <p:cNvGrpSpPr/>
          <p:nvPr/>
        </p:nvGrpSpPr>
        <p:grpSpPr>
          <a:xfrm>
            <a:off x="1398316" y="3176646"/>
            <a:ext cx="2154507" cy="2017876"/>
            <a:chOff x="1398316" y="2499469"/>
            <a:chExt cx="2154507" cy="2017876"/>
          </a:xfrm>
        </p:grpSpPr>
        <p:sp>
          <p:nvSpPr>
            <p:cNvPr id="11" name="文本框 10"/>
            <p:cNvSpPr txBox="1"/>
            <p:nvPr/>
          </p:nvSpPr>
          <p:spPr>
            <a:xfrm>
              <a:off x="1669969" y="3244334"/>
              <a:ext cx="1439818" cy="369332"/>
            </a:xfrm>
            <a:prstGeom prst="rect">
              <a:avLst/>
            </a:prstGeom>
            <a:noFill/>
          </p:spPr>
          <p:txBody>
            <a:bodyPr wrap="none" rtlCol="0">
              <a:spAutoFit/>
            </a:bodyPr>
            <a:lstStyle/>
            <a:p>
              <a:r>
                <a:rPr lang="en-US" altLang="zh-CN" dirty="0">
                  <a:solidFill>
                    <a:schemeClr val="bg1"/>
                  </a:solidFill>
                  <a:latin typeface="张海山锐线体简" panose="02000000000000000000" pitchFamily="2" charset="-122"/>
                </a:rPr>
                <a:t>Windows 10</a:t>
              </a:r>
              <a:endParaRPr lang="zh-CN" altLang="en-US" dirty="0">
                <a:solidFill>
                  <a:schemeClr val="bg1"/>
                </a:solidFill>
                <a:latin typeface="张海山锐线体简" panose="02000000000000000000" pitchFamily="2" charset="-122"/>
              </a:endParaRPr>
            </a:p>
          </p:txBody>
        </p:sp>
        <p:cxnSp>
          <p:nvCxnSpPr>
            <p:cNvPr id="12" name="直接连接符 11"/>
            <p:cNvCxnSpPr/>
            <p:nvPr/>
          </p:nvCxnSpPr>
          <p:spPr>
            <a:xfrm>
              <a:off x="2340021" y="366928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398316" y="3732515"/>
              <a:ext cx="2154507" cy="784830"/>
            </a:xfrm>
            <a:prstGeom prst="rect">
              <a:avLst/>
            </a:prstGeom>
            <a:noFill/>
          </p:spPr>
          <p:txBody>
            <a:bodyPr wrap="square" rtlCol="0">
              <a:spAutoFit/>
            </a:bodyPr>
            <a:lstStyle/>
            <a:p>
              <a:pPr algn="ctr">
                <a:lnSpc>
                  <a:spcPct val="150000"/>
                </a:lnSpc>
              </a:pPr>
              <a:r>
                <a:rPr lang="en-US" altLang="zh-CN" sz="1000" dirty="0">
                  <a:solidFill>
                    <a:schemeClr val="bg1"/>
                  </a:solidFill>
                  <a:latin typeface="张海山锐线体简" panose="02000000000000000000" pitchFamily="2" charset="-122"/>
                </a:rPr>
                <a:t>You laugh at me for being different, but I laugh at you for being the same. </a:t>
              </a:r>
            </a:p>
          </p:txBody>
        </p:sp>
        <p:sp>
          <p:nvSpPr>
            <p:cNvPr id="14" name="文本框 13"/>
            <p:cNvSpPr txBox="1"/>
            <p:nvPr/>
          </p:nvSpPr>
          <p:spPr>
            <a:xfrm>
              <a:off x="1991301" y="2499469"/>
              <a:ext cx="968535" cy="338554"/>
            </a:xfrm>
            <a:prstGeom prst="rect">
              <a:avLst/>
            </a:prstGeom>
            <a:noFill/>
          </p:spPr>
          <p:txBody>
            <a:bodyPr wrap="none" rtlCol="0">
              <a:spAutoFit/>
            </a:bodyPr>
            <a:lstStyle/>
            <a:p>
              <a:pPr algn="ctr"/>
              <a:r>
                <a:rPr lang="zh-CN" altLang="en-US" sz="1600" b="1" dirty="0">
                  <a:solidFill>
                    <a:schemeClr val="bg1"/>
                  </a:solidFill>
                  <a:latin typeface="+mn-ea"/>
                </a:rPr>
                <a:t>分析</a:t>
              </a:r>
              <a:r>
                <a:rPr lang="en-US" altLang="zh-CN" sz="1600" b="1" dirty="0">
                  <a:solidFill>
                    <a:schemeClr val="bg1"/>
                  </a:solidFill>
                  <a:latin typeface="+mn-ea"/>
                </a:rPr>
                <a:t>: 01</a:t>
              </a:r>
              <a:endParaRPr lang="zh-CN" altLang="en-US" sz="1600" b="1" dirty="0">
                <a:solidFill>
                  <a:schemeClr val="bg1"/>
                </a:solidFill>
                <a:latin typeface="+mn-ea"/>
              </a:endParaRPr>
            </a:p>
          </p:txBody>
        </p:sp>
      </p:grpSp>
      <p:grpSp>
        <p:nvGrpSpPr>
          <p:cNvPr id="15" name="组合 14"/>
          <p:cNvGrpSpPr/>
          <p:nvPr/>
        </p:nvGrpSpPr>
        <p:grpSpPr>
          <a:xfrm>
            <a:off x="3808647" y="3176646"/>
            <a:ext cx="2154507" cy="2248709"/>
            <a:chOff x="3808647" y="2499469"/>
            <a:chExt cx="2154507" cy="2248709"/>
          </a:xfrm>
        </p:grpSpPr>
        <p:sp>
          <p:nvSpPr>
            <p:cNvPr id="16" name="文本框 15"/>
            <p:cNvSpPr txBox="1"/>
            <p:nvPr/>
          </p:nvSpPr>
          <p:spPr>
            <a:xfrm>
              <a:off x="3842762" y="3244334"/>
              <a:ext cx="1792478" cy="369332"/>
            </a:xfrm>
            <a:prstGeom prst="rect">
              <a:avLst/>
            </a:prstGeom>
            <a:noFill/>
          </p:spPr>
          <p:txBody>
            <a:bodyPr wrap="none" rtlCol="0">
              <a:spAutoFit/>
            </a:bodyPr>
            <a:lstStyle/>
            <a:p>
              <a:r>
                <a:rPr lang="en-US" altLang="zh-CN" dirty="0">
                  <a:solidFill>
                    <a:schemeClr val="bg1"/>
                  </a:solidFill>
                  <a:latin typeface="张海山锐线体简" panose="02000000000000000000" pitchFamily="2" charset="-122"/>
                </a:rPr>
                <a:t>Microsoft Office</a:t>
              </a:r>
            </a:p>
          </p:txBody>
        </p:sp>
        <p:cxnSp>
          <p:nvCxnSpPr>
            <p:cNvPr id="17" name="直接连接符 16"/>
            <p:cNvCxnSpPr/>
            <p:nvPr/>
          </p:nvCxnSpPr>
          <p:spPr>
            <a:xfrm>
              <a:off x="4759901" y="366928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8647" y="3732515"/>
              <a:ext cx="2154507" cy="1015663"/>
            </a:xfrm>
            <a:prstGeom prst="rect">
              <a:avLst/>
            </a:prstGeom>
            <a:noFill/>
          </p:spPr>
          <p:txBody>
            <a:bodyPr wrap="square" rtlCol="0">
              <a:spAutoFit/>
            </a:bodyPr>
            <a:lstStyle/>
            <a:p>
              <a:pPr algn="ctr">
                <a:lnSpc>
                  <a:spcPct val="150000"/>
                </a:lnSpc>
              </a:pPr>
              <a:r>
                <a:rPr lang="en-US" altLang="zh-CN" sz="1000" dirty="0">
                  <a:solidFill>
                    <a:schemeClr val="bg1"/>
                  </a:solidFill>
                  <a:latin typeface="张海山锐线体简" panose="02000000000000000000" pitchFamily="2" charset="-122"/>
                </a:rPr>
                <a:t>The consequences of today are determined by the actions of the past. To change your future, alter your decisions today. </a:t>
              </a:r>
            </a:p>
          </p:txBody>
        </p:sp>
        <p:sp>
          <p:nvSpPr>
            <p:cNvPr id="19" name="文本框 18"/>
            <p:cNvSpPr txBox="1"/>
            <p:nvPr/>
          </p:nvSpPr>
          <p:spPr>
            <a:xfrm>
              <a:off x="4401633" y="2499469"/>
              <a:ext cx="968534" cy="338554"/>
            </a:xfrm>
            <a:prstGeom prst="rect">
              <a:avLst/>
            </a:prstGeom>
            <a:noFill/>
          </p:spPr>
          <p:txBody>
            <a:bodyPr wrap="none" rtlCol="0">
              <a:spAutoFit/>
            </a:bodyPr>
            <a:lstStyle/>
            <a:p>
              <a:pPr algn="ctr"/>
              <a:r>
                <a:rPr lang="zh-CN" altLang="en-US" sz="1600" b="1" dirty="0">
                  <a:solidFill>
                    <a:schemeClr val="bg1"/>
                  </a:solidFill>
                  <a:latin typeface="+mn-ea"/>
                </a:rPr>
                <a:t>分析</a:t>
              </a:r>
              <a:r>
                <a:rPr lang="en-US" altLang="zh-CN" sz="1600" b="1" dirty="0">
                  <a:solidFill>
                    <a:schemeClr val="bg1"/>
                  </a:solidFill>
                  <a:latin typeface="+mn-ea"/>
                </a:rPr>
                <a:t>: 02</a:t>
              </a:r>
              <a:endParaRPr lang="zh-CN" altLang="en-US" sz="1600" b="1" dirty="0">
                <a:solidFill>
                  <a:schemeClr val="bg1"/>
                </a:solidFill>
                <a:latin typeface="+mn-ea"/>
              </a:endParaRPr>
            </a:p>
          </p:txBody>
        </p:sp>
      </p:grpSp>
      <p:grpSp>
        <p:nvGrpSpPr>
          <p:cNvPr id="20" name="组合 19"/>
          <p:cNvGrpSpPr/>
          <p:nvPr/>
        </p:nvGrpSpPr>
        <p:grpSpPr>
          <a:xfrm>
            <a:off x="8657956" y="3176646"/>
            <a:ext cx="2154507" cy="2017876"/>
            <a:chOff x="8657956" y="2499469"/>
            <a:chExt cx="2154507" cy="2017876"/>
          </a:xfrm>
        </p:grpSpPr>
        <p:sp>
          <p:nvSpPr>
            <p:cNvPr id="21" name="文本框 20"/>
            <p:cNvSpPr txBox="1"/>
            <p:nvPr/>
          </p:nvSpPr>
          <p:spPr>
            <a:xfrm>
              <a:off x="8783895" y="3244334"/>
              <a:ext cx="1758815" cy="369332"/>
            </a:xfrm>
            <a:prstGeom prst="rect">
              <a:avLst/>
            </a:prstGeom>
            <a:noFill/>
          </p:spPr>
          <p:txBody>
            <a:bodyPr wrap="none" rtlCol="0">
              <a:spAutoFit/>
            </a:bodyPr>
            <a:lstStyle/>
            <a:p>
              <a:r>
                <a:rPr lang="en-US" altLang="zh-CN" dirty="0">
                  <a:solidFill>
                    <a:schemeClr val="bg1"/>
                  </a:solidFill>
                  <a:latin typeface="张海山锐线体简" panose="02000000000000000000" pitchFamily="2" charset="-122"/>
                </a:rPr>
                <a:t>Photoshop CS6</a:t>
              </a:r>
            </a:p>
          </p:txBody>
        </p:sp>
        <p:cxnSp>
          <p:nvCxnSpPr>
            <p:cNvPr id="22" name="直接连接符 21"/>
            <p:cNvCxnSpPr/>
            <p:nvPr/>
          </p:nvCxnSpPr>
          <p:spPr>
            <a:xfrm>
              <a:off x="9599660" y="366928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657956" y="3732515"/>
              <a:ext cx="2154507" cy="784830"/>
            </a:xfrm>
            <a:prstGeom prst="rect">
              <a:avLst/>
            </a:prstGeom>
            <a:noFill/>
          </p:spPr>
          <p:txBody>
            <a:bodyPr wrap="square" rtlCol="0">
              <a:spAutoFit/>
            </a:bodyPr>
            <a:lstStyle/>
            <a:p>
              <a:pPr algn="ctr">
                <a:lnSpc>
                  <a:spcPct val="150000"/>
                </a:lnSpc>
              </a:pPr>
              <a:r>
                <a:rPr lang="en-US" altLang="zh-CN" sz="1000" dirty="0">
                  <a:solidFill>
                    <a:schemeClr val="bg1"/>
                  </a:solidFill>
                  <a:latin typeface="张海山锐线体简" panose="02000000000000000000" pitchFamily="2" charset="-122"/>
                </a:rPr>
                <a:t>Ability may get you to the top, but it takes character to keep you there. </a:t>
              </a:r>
            </a:p>
          </p:txBody>
        </p:sp>
        <p:sp>
          <p:nvSpPr>
            <p:cNvPr id="24" name="文本框 23"/>
            <p:cNvSpPr txBox="1"/>
            <p:nvPr/>
          </p:nvSpPr>
          <p:spPr>
            <a:xfrm>
              <a:off x="9250941" y="2499469"/>
              <a:ext cx="968535" cy="338554"/>
            </a:xfrm>
            <a:prstGeom prst="rect">
              <a:avLst/>
            </a:prstGeom>
            <a:noFill/>
          </p:spPr>
          <p:txBody>
            <a:bodyPr wrap="none" rtlCol="0">
              <a:spAutoFit/>
            </a:bodyPr>
            <a:lstStyle/>
            <a:p>
              <a:pPr algn="ctr"/>
              <a:r>
                <a:rPr lang="zh-CN" altLang="en-US" sz="1600" b="1" dirty="0">
                  <a:solidFill>
                    <a:schemeClr val="bg1"/>
                  </a:solidFill>
                  <a:latin typeface="+mn-ea"/>
                </a:rPr>
                <a:t>分析</a:t>
              </a:r>
              <a:r>
                <a:rPr lang="en-US" altLang="zh-CN" sz="1600" b="1" dirty="0">
                  <a:solidFill>
                    <a:schemeClr val="bg1"/>
                  </a:solidFill>
                  <a:latin typeface="+mn-ea"/>
                </a:rPr>
                <a:t>: 04</a:t>
              </a:r>
              <a:endParaRPr lang="zh-CN" altLang="en-US" sz="1600" b="1" dirty="0">
                <a:solidFill>
                  <a:schemeClr val="bg1"/>
                </a:solidFill>
                <a:latin typeface="+mn-ea"/>
              </a:endParaRPr>
            </a:p>
          </p:txBody>
        </p:sp>
      </p:grpSp>
      <p:grpSp>
        <p:nvGrpSpPr>
          <p:cNvPr id="25" name="组合 24"/>
          <p:cNvGrpSpPr/>
          <p:nvPr/>
        </p:nvGrpSpPr>
        <p:grpSpPr>
          <a:xfrm>
            <a:off x="6218978" y="2838092"/>
            <a:ext cx="2154507" cy="1963377"/>
            <a:chOff x="6218978" y="2160915"/>
            <a:chExt cx="2154507" cy="1963377"/>
          </a:xfrm>
        </p:grpSpPr>
        <p:sp>
          <p:nvSpPr>
            <p:cNvPr id="26" name="文本框 25"/>
            <p:cNvSpPr txBox="1"/>
            <p:nvPr/>
          </p:nvSpPr>
          <p:spPr>
            <a:xfrm>
              <a:off x="6465549" y="2851281"/>
              <a:ext cx="1579278" cy="369332"/>
            </a:xfrm>
            <a:prstGeom prst="rect">
              <a:avLst/>
            </a:prstGeom>
            <a:noFill/>
          </p:spPr>
          <p:txBody>
            <a:bodyPr wrap="none" rtlCol="0">
              <a:spAutoFit/>
            </a:bodyPr>
            <a:lstStyle/>
            <a:p>
              <a:r>
                <a:rPr lang="en-US" altLang="zh-CN" dirty="0">
                  <a:solidFill>
                    <a:schemeClr val="bg1"/>
                  </a:solidFill>
                  <a:latin typeface="张海山锐线体简" panose="02000000000000000000" pitchFamily="2" charset="-122"/>
                </a:rPr>
                <a:t>Illustrator CS6</a:t>
              </a:r>
            </a:p>
          </p:txBody>
        </p:sp>
        <p:cxnSp>
          <p:nvCxnSpPr>
            <p:cNvPr id="27" name="直接连接符 26"/>
            <p:cNvCxnSpPr/>
            <p:nvPr/>
          </p:nvCxnSpPr>
          <p:spPr>
            <a:xfrm>
              <a:off x="7179781" y="3276229"/>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6218978" y="3339462"/>
              <a:ext cx="2154507" cy="784830"/>
            </a:xfrm>
            <a:prstGeom prst="rect">
              <a:avLst/>
            </a:prstGeom>
            <a:noFill/>
          </p:spPr>
          <p:txBody>
            <a:bodyPr wrap="square" rtlCol="0">
              <a:spAutoFit/>
            </a:bodyPr>
            <a:lstStyle/>
            <a:p>
              <a:pPr algn="ctr">
                <a:lnSpc>
                  <a:spcPct val="150000"/>
                </a:lnSpc>
              </a:pPr>
              <a:r>
                <a:rPr lang="en-US" altLang="zh-CN" sz="1000" dirty="0">
                  <a:solidFill>
                    <a:schemeClr val="bg1"/>
                  </a:solidFill>
                  <a:latin typeface="张海山锐线体简" panose="02000000000000000000" pitchFamily="2" charset="-122"/>
                </a:rPr>
                <a:t>Experience is a hard teacher because she gives the test first, the lesson afterwards.</a:t>
              </a:r>
            </a:p>
          </p:txBody>
        </p:sp>
        <p:sp>
          <p:nvSpPr>
            <p:cNvPr id="29" name="文本框 28"/>
            <p:cNvSpPr txBox="1"/>
            <p:nvPr/>
          </p:nvSpPr>
          <p:spPr>
            <a:xfrm>
              <a:off x="6850108" y="2160915"/>
              <a:ext cx="968535" cy="338554"/>
            </a:xfrm>
            <a:prstGeom prst="rect">
              <a:avLst/>
            </a:prstGeom>
            <a:noFill/>
          </p:spPr>
          <p:txBody>
            <a:bodyPr wrap="none" rtlCol="0">
              <a:spAutoFit/>
            </a:bodyPr>
            <a:lstStyle/>
            <a:p>
              <a:pPr algn="ctr"/>
              <a:r>
                <a:rPr lang="zh-CN" altLang="en-US" sz="1600" b="1" dirty="0">
                  <a:solidFill>
                    <a:schemeClr val="bg1"/>
                  </a:solidFill>
                  <a:latin typeface="+mn-ea"/>
                </a:rPr>
                <a:t>分析</a:t>
              </a:r>
              <a:r>
                <a:rPr lang="en-US" altLang="zh-CN" sz="1600" b="1" dirty="0">
                  <a:solidFill>
                    <a:schemeClr val="bg1"/>
                  </a:solidFill>
                  <a:latin typeface="+mn-ea"/>
                </a:rPr>
                <a:t>: 03</a:t>
              </a:r>
              <a:endParaRPr lang="zh-CN" altLang="en-US" sz="1600" b="1" dirty="0">
                <a:solidFill>
                  <a:schemeClr val="bg1"/>
                </a:solidFill>
                <a:latin typeface="+mn-ea"/>
              </a:endParaRPr>
            </a:p>
          </p:txBody>
        </p:sp>
      </p:grpSp>
      <p:sp>
        <p:nvSpPr>
          <p:cNvPr id="30" name="文本框 29"/>
          <p:cNvSpPr txBox="1"/>
          <p:nvPr/>
        </p:nvSpPr>
        <p:spPr>
          <a:xfrm>
            <a:off x="1325576" y="1415155"/>
            <a:ext cx="1984839" cy="400110"/>
          </a:xfrm>
          <a:prstGeom prst="rect">
            <a:avLst/>
          </a:prstGeom>
          <a:noFill/>
        </p:spPr>
        <p:txBody>
          <a:bodyPr wrap="none" rtlCol="0">
            <a:spAutoFit/>
          </a:bodyPr>
          <a:lstStyle/>
          <a:p>
            <a:r>
              <a:rPr lang="en-US" altLang="zh-CN" sz="2000" b="1" dirty="0">
                <a:latin typeface="张海山锐线体简" panose="02000000000000000000" pitchFamily="2" charset="-122"/>
              </a:rPr>
              <a:t>Microsoft Office</a:t>
            </a:r>
          </a:p>
        </p:txBody>
      </p:sp>
      <p:grpSp>
        <p:nvGrpSpPr>
          <p:cNvPr id="31" name="组合 30"/>
          <p:cNvGrpSpPr/>
          <p:nvPr/>
        </p:nvGrpSpPr>
        <p:grpSpPr>
          <a:xfrm flipV="1">
            <a:off x="7490657" y="661657"/>
            <a:ext cx="4035087" cy="314400"/>
            <a:chOff x="3603008" y="-3031957"/>
            <a:chExt cx="17500740" cy="1394085"/>
          </a:xfrm>
        </p:grpSpPr>
        <p:grpSp>
          <p:nvGrpSpPr>
            <p:cNvPr id="32" name="组合 31"/>
            <p:cNvGrpSpPr/>
            <p:nvPr/>
          </p:nvGrpSpPr>
          <p:grpSpPr>
            <a:xfrm>
              <a:off x="4772562" y="-3031957"/>
              <a:ext cx="16331186" cy="553452"/>
              <a:chOff x="4772560" y="-2634916"/>
              <a:chExt cx="6035451" cy="204537"/>
            </a:xfrm>
            <a:effectLst>
              <a:outerShdw blurRad="63500" sx="102000" sy="102000" algn="ctr" rotWithShape="0">
                <a:prstClr val="black">
                  <a:alpha val="40000"/>
                </a:prstClr>
              </a:outerShdw>
            </a:effectLst>
          </p:grpSpPr>
          <p:cxnSp>
            <p:nvCxnSpPr>
              <p:cNvPr id="36" name="直接连接符 35"/>
              <p:cNvCxnSpPr/>
              <p:nvPr/>
            </p:nvCxnSpPr>
            <p:spPr>
              <a:xfrm flipV="1">
                <a:off x="4772560" y="-2538662"/>
                <a:ext cx="58309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0603475" y="-2634916"/>
                <a:ext cx="204536" cy="20453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3603008" y="-2767732"/>
              <a:ext cx="1169552" cy="1129860"/>
              <a:chOff x="3603008" y="-2767732"/>
              <a:chExt cx="1169552" cy="1129860"/>
            </a:xfrm>
            <a:effectLst>
              <a:outerShdw blurRad="63500" sx="102000" sy="102000" algn="ctr" rotWithShape="0">
                <a:prstClr val="black">
                  <a:alpha val="40000"/>
                </a:prstClr>
              </a:outerShdw>
            </a:effectLst>
          </p:grpSpPr>
          <p:cxnSp>
            <p:nvCxnSpPr>
              <p:cNvPr id="34" name="直接连接符 33"/>
              <p:cNvCxnSpPr/>
              <p:nvPr/>
            </p:nvCxnSpPr>
            <p:spPr>
              <a:xfrm flipH="1">
                <a:off x="4054642" y="-2767732"/>
                <a:ext cx="717918" cy="677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3603008" y="-2191324"/>
                <a:ext cx="553452" cy="55345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PA_库_文本框 1"/>
          <p:cNvSpPr txBox="1"/>
          <p:nvPr>
            <p:custDataLst>
              <p:tags r:id="rId2"/>
            </p:custDataLst>
          </p:nvPr>
        </p:nvSpPr>
        <p:spPr>
          <a:xfrm>
            <a:off x="7832541" y="338910"/>
            <a:ext cx="3534238" cy="523220"/>
          </a:xfrm>
          <a:prstGeom prst="rect">
            <a:avLst/>
          </a:prstGeom>
          <a:noFill/>
        </p:spPr>
        <p:txBody>
          <a:bodyPr wrap="square" rtlCol="0">
            <a:spAutoFit/>
          </a:bodyPr>
          <a:lstStyle>
            <a:defPPr>
              <a:defRPr lang="zh-CN"/>
            </a:defPPr>
            <a:lvl1pPr>
              <a:defRPr sz="2800">
                <a:solidFill>
                  <a:schemeClr val="tx1">
                    <a:lumMod val="65000"/>
                    <a:lumOff val="35000"/>
                  </a:schemeClr>
                </a:solidFill>
                <a:latin typeface="方正细谭黑简体" panose="02000000000000000000" pitchFamily="2" charset="-122"/>
                <a:ea typeface="方正细谭黑简体" panose="02000000000000000000" pitchFamily="2" charset="-122"/>
              </a:defRPr>
            </a:lvl1pPr>
          </a:lstStyle>
          <a:p>
            <a:r>
              <a:rPr lang="zh-CN" altLang="en-US" dirty="0"/>
              <a:t>未来已来，你来不来</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4" presetClass="path" presetSubtype="0" decel="100000" fill="hold" grpId="1" nodeType="withEffect">
                                  <p:stCondLst>
                                    <p:cond delay="0"/>
                                  </p:stCondLst>
                                  <p:childTnLst>
                                    <p:animMotion origin="layout" path="M -4.375E-6 3.33333E-6 L -4.375E-6 -0.08658 " pathEditMode="relative" rAng="0" ptsTypes="AA">
                                      <p:cBhvr>
                                        <p:cTn id="9" dur="1000" spd="-100000" fill="hold"/>
                                        <p:tgtEl>
                                          <p:spTgt spid="30"/>
                                        </p:tgtEl>
                                        <p:attrNameLst>
                                          <p:attrName>ppt_x</p:attrName>
                                          <p:attrName>ppt_y</p:attrName>
                                        </p:attrNameLst>
                                      </p:cBhvr>
                                      <p:rCtr x="0" y="-4329"/>
                                    </p:animMotion>
                                  </p:childTnLst>
                                </p:cTn>
                              </p:par>
                              <p:par>
                                <p:cTn id="10" presetID="10"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64" presetClass="path" presetSubtype="0" decel="100000" fill="hold" grpId="1" nodeType="withEffect">
                                  <p:stCondLst>
                                    <p:cond delay="0"/>
                                  </p:stCondLst>
                                  <p:childTnLst>
                                    <p:animMotion origin="layout" path="M 3.54167E-6 -3.7037E-6 L 3.54167E-6 -0.08657 " pathEditMode="relative" rAng="0" ptsTypes="AA">
                                      <p:cBhvr>
                                        <p:cTn id="14" dur="1000" spd="-100000" fill="hold"/>
                                        <p:tgtEl>
                                          <p:spTgt spid="9"/>
                                        </p:tgtEl>
                                        <p:attrNameLst>
                                          <p:attrName>ppt_x</p:attrName>
                                          <p:attrName>ppt_y</p:attrName>
                                        </p:attrNameLst>
                                      </p:cBhvr>
                                      <p:rCtr x="0" y="-4329"/>
                                    </p:animMotion>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childTnLst>
                                </p:cTn>
                              </p:par>
                              <p:par>
                                <p:cTn id="19" presetID="64" presetClass="path" presetSubtype="0" decel="100000" fill="hold" grpId="1" nodeType="withEffect">
                                  <p:stCondLst>
                                    <p:cond delay="0"/>
                                  </p:stCondLst>
                                  <p:childTnLst>
                                    <p:animMotion origin="layout" path="M -3.54167E-6 2.22222E-6 L -3.54167E-6 -0.08658 " pathEditMode="relative" rAng="0" ptsTypes="AA">
                                      <p:cBhvr>
                                        <p:cTn id="20" dur="1000" spd="-100000" fill="hold"/>
                                        <p:tgtEl>
                                          <p:spTgt spid="5"/>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par>
                                <p:cTn id="24" presetID="64" presetClass="path" presetSubtype="0" decel="100000" fill="hold" nodeType="withEffect">
                                  <p:stCondLst>
                                    <p:cond delay="500"/>
                                  </p:stCondLst>
                                  <p:childTnLst>
                                    <p:animMotion origin="layout" path="M -4.79167E-6 4.81481E-6 L -4.79167E-6 -0.08658 " pathEditMode="relative" rAng="0" ptsTypes="AA">
                                      <p:cBhvr>
                                        <p:cTn id="25" dur="1000" spd="-100000" fill="hold"/>
                                        <p:tgtEl>
                                          <p:spTgt spid="10"/>
                                        </p:tgtEl>
                                        <p:attrNameLst>
                                          <p:attrName>ppt_x</p:attrName>
                                          <p:attrName>ppt_y</p:attrName>
                                        </p:attrNameLst>
                                      </p:cBhvr>
                                      <p:rCtr x="0" y="-4329"/>
                                    </p:animMotion>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childTnLst>
                                </p:cTn>
                              </p:par>
                              <p:par>
                                <p:cTn id="30" presetID="64" presetClass="path" presetSubtype="0" decel="100000" fill="hold" grpId="1" nodeType="withEffect">
                                  <p:stCondLst>
                                    <p:cond delay="0"/>
                                  </p:stCondLst>
                                  <p:childTnLst>
                                    <p:animMotion origin="layout" path="M -1.04167E-6 2.22222E-6 L -1.04167E-6 -0.08658 " pathEditMode="relative" rAng="0" ptsTypes="AA">
                                      <p:cBhvr>
                                        <p:cTn id="31" dur="1000" spd="-100000" fill="hold"/>
                                        <p:tgtEl>
                                          <p:spTgt spid="6"/>
                                        </p:tgtEl>
                                        <p:attrNameLst>
                                          <p:attrName>ppt_x</p:attrName>
                                          <p:attrName>ppt_y</p:attrName>
                                        </p:attrNameLst>
                                      </p:cBhvr>
                                      <p:rCtr x="0" y="-4329"/>
                                    </p:animMotion>
                                  </p:childTnLst>
                                </p:cTn>
                              </p:par>
                              <p:par>
                                <p:cTn id="32" presetID="10" presetClass="entr" presetSubtype="0" fill="hold"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childTnLst>
                                </p:cTn>
                              </p:par>
                              <p:par>
                                <p:cTn id="35" presetID="64" presetClass="path" presetSubtype="0" decel="100000" fill="hold" nodeType="withEffect">
                                  <p:stCondLst>
                                    <p:cond delay="500"/>
                                  </p:stCondLst>
                                  <p:childTnLst>
                                    <p:animMotion origin="layout" path="M -1.04167E-6 -3.33333E-6 L -1.04167E-6 -0.08657 " pathEditMode="relative" rAng="0" ptsTypes="AA">
                                      <p:cBhvr>
                                        <p:cTn id="36" dur="1000" spd="-100000" fill="hold"/>
                                        <p:tgtEl>
                                          <p:spTgt spid="15"/>
                                        </p:tgtEl>
                                        <p:attrNameLst>
                                          <p:attrName>ppt_x</p:attrName>
                                          <p:attrName>ppt_y</p:attrName>
                                        </p:attrNameLst>
                                      </p:cBhvr>
                                      <p:rCtr x="0" y="-4329"/>
                                    </p:animMotion>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childTnLst>
                                </p:cTn>
                              </p:par>
                              <p:par>
                                <p:cTn id="41" presetID="64" presetClass="path" presetSubtype="0" decel="100000" fill="hold" grpId="1" nodeType="withEffect">
                                  <p:stCondLst>
                                    <p:cond delay="0"/>
                                  </p:stCondLst>
                                  <p:childTnLst>
                                    <p:animMotion origin="layout" path="M 1.25E-6 -3.7037E-7 L 1.25E-6 -0.08657 " pathEditMode="relative" rAng="0" ptsTypes="AA">
                                      <p:cBhvr>
                                        <p:cTn id="42" dur="1000" spd="-100000" fill="hold"/>
                                        <p:tgtEl>
                                          <p:spTgt spid="7"/>
                                        </p:tgtEl>
                                        <p:attrNameLst>
                                          <p:attrName>ppt_x</p:attrName>
                                          <p:attrName>ppt_y</p:attrName>
                                        </p:attrNameLst>
                                      </p:cBhvr>
                                      <p:rCtr x="0" y="-4329"/>
                                    </p:animMotion>
                                  </p:childTnLst>
                                </p:cTn>
                              </p:par>
                              <p:par>
                                <p:cTn id="43" presetID="10" presetClass="entr" presetSubtype="0"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childTnLst>
                                </p:cTn>
                              </p:par>
                              <p:par>
                                <p:cTn id="46" presetID="64" presetClass="path" presetSubtype="0" decel="100000" fill="hold" nodeType="withEffect">
                                  <p:stCondLst>
                                    <p:cond delay="0"/>
                                  </p:stCondLst>
                                  <p:childTnLst>
                                    <p:animMotion origin="layout" path="M 2.5E-6 -4.44444E-6 L 2.5E-6 -0.08657 " pathEditMode="relative" rAng="0" ptsTypes="AA">
                                      <p:cBhvr>
                                        <p:cTn id="47" dur="1000" spd="-100000" fill="hold"/>
                                        <p:tgtEl>
                                          <p:spTgt spid="25"/>
                                        </p:tgtEl>
                                        <p:attrNameLst>
                                          <p:attrName>ppt_x</p:attrName>
                                          <p:attrName>ppt_y</p:attrName>
                                        </p:attrNameLst>
                                      </p:cBhvr>
                                      <p:rCtr x="0" y="-4329"/>
                                    </p:animMotion>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childTnLst>
                                </p:cTn>
                              </p:par>
                              <p:par>
                                <p:cTn id="52" presetID="64" presetClass="path" presetSubtype="0" decel="100000" fill="hold" grpId="1" nodeType="withEffect">
                                  <p:stCondLst>
                                    <p:cond delay="0"/>
                                  </p:stCondLst>
                                  <p:childTnLst>
                                    <p:animMotion origin="layout" path="M 3.75E-6 2.22222E-6 L 3.75E-6 -0.08658 " pathEditMode="relative" rAng="0" ptsTypes="AA">
                                      <p:cBhvr>
                                        <p:cTn id="53" dur="1000" spd="-100000" fill="hold"/>
                                        <p:tgtEl>
                                          <p:spTgt spid="8"/>
                                        </p:tgtEl>
                                        <p:attrNameLst>
                                          <p:attrName>ppt_x</p:attrName>
                                          <p:attrName>ppt_y</p:attrName>
                                        </p:attrNameLst>
                                      </p:cBhvr>
                                      <p:rCtr x="0" y="-4329"/>
                                    </p:animMotion>
                                  </p:childTnLst>
                                </p:cTn>
                              </p:par>
                              <p:par>
                                <p:cTn id="54" presetID="10" presetClass="entr" presetSubtype="0" fill="hold" nodeType="withEffect">
                                  <p:stCondLst>
                                    <p:cond delay="5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childTnLst>
                                </p:cTn>
                              </p:par>
                              <p:par>
                                <p:cTn id="57" presetID="64" presetClass="path" presetSubtype="0" decel="100000" fill="hold" nodeType="withEffect">
                                  <p:stCondLst>
                                    <p:cond delay="500"/>
                                  </p:stCondLst>
                                  <p:childTnLst>
                                    <p:animMotion origin="layout" path="M 2.5E-6 4.81481E-6 L 2.5E-6 -0.08658 " pathEditMode="relative" rAng="0" ptsTypes="AA">
                                      <p:cBhvr>
                                        <p:cTn id="58" dur="1000" spd="-100000" fill="hold"/>
                                        <p:tgtEl>
                                          <p:spTgt spid="20"/>
                                        </p:tgtEl>
                                        <p:attrNameLst>
                                          <p:attrName>ppt_x</p:attrName>
                                          <p:attrName>ppt_y</p:attrName>
                                        </p:attrNameLst>
                                      </p:cBhvr>
                                      <p:rCtr x="0" y="-4329"/>
                                    </p:animMotion>
                                  </p:childTnLst>
                                </p:cTn>
                              </p:par>
                              <p:par>
                                <p:cTn id="59" presetID="22" presetClass="entr" presetSubtype="8" fill="hold" grpId="0" nodeType="withEffect">
                                  <p:stCondLst>
                                    <p:cond delay="75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9" grpId="1"/>
      <p:bldP spid="30" grpId="0"/>
      <p:bldP spid="30" grpId="1"/>
      <p:bldP spid="38"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灰度">
      <a:dk1>
        <a:sysClr val="windowText" lastClr="000000"/>
      </a:dk1>
      <a:lt1>
        <a:sysClr val="window" lastClr="FFFFFF"/>
      </a:lt1>
      <a:dk2>
        <a:srgbClr val="000000"/>
      </a:dk2>
      <a:lt2>
        <a:srgbClr val="F8F8F8"/>
      </a:lt2>
      <a:accent1>
        <a:srgbClr val="CECECE"/>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1759</Words>
  <Application>Microsoft Office PowerPoint</Application>
  <PresentationFormat>自定义</PresentationFormat>
  <Paragraphs>207</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创新未来</dc:title>
  <dc:creator>第一PPT</dc:creator>
  <cp:keywords>www.1ppt.com</cp:keywords>
  <dc:description>www.1ppt.com</dc:description>
  <cp:lastModifiedBy>Windows User</cp:lastModifiedBy>
  <cp:revision>68</cp:revision>
  <dcterms:created xsi:type="dcterms:W3CDTF">2018-03-28T16:57:00Z</dcterms:created>
  <dcterms:modified xsi:type="dcterms:W3CDTF">2020-10-14T01:57:32Z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2052-11.1.0.8500</vt:lpwstr>
  </property>
</Properties>
</file>