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7" r:id="rId5"/>
    <p:sldId id="260" r:id="rId6"/>
    <p:sldId id="258" r:id="rId7"/>
    <p:sldId id="289" r:id="rId8"/>
    <p:sldId id="290" r:id="rId9"/>
    <p:sldId id="288" r:id="rId10"/>
    <p:sldId id="262" r:id="rId11"/>
    <p:sldId id="291" r:id="rId12"/>
    <p:sldId id="292" r:id="rId13"/>
    <p:sldId id="293" r:id="rId14"/>
    <p:sldId id="294" r:id="rId15"/>
    <p:sldId id="263" r:id="rId16"/>
    <p:sldId id="295" r:id="rId17"/>
    <p:sldId id="296" r:id="rId18"/>
    <p:sldId id="297" r:id="rId19"/>
    <p:sldId id="298" r:id="rId20"/>
    <p:sldId id="264" r:id="rId21"/>
    <p:sldId id="299" r:id="rId22"/>
    <p:sldId id="300" r:id="rId23"/>
    <p:sldId id="301" r:id="rId24"/>
    <p:sldId id="302" r:id="rId25"/>
    <p:sldId id="303" r:id="rId26"/>
    <p:sldId id="304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8497B0"/>
    <a:srgbClr val="2859A8"/>
    <a:srgbClr val="6184D3"/>
    <a:srgbClr val="1B3C72"/>
    <a:srgbClr val="2473D2"/>
    <a:srgbClr val="99BADD"/>
    <a:srgbClr val="003D6A"/>
    <a:srgbClr val="0053A1"/>
    <a:srgbClr val="3B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33" autoAdjust="0"/>
    <p:restoredTop sz="94660"/>
  </p:normalViewPr>
  <p:slideViewPr>
    <p:cSldViewPr snapToGrid="0">
      <p:cViewPr varScale="1">
        <p:scale>
          <a:sx n="54" d="100"/>
          <a:sy n="54" d="100"/>
        </p:scale>
        <p:origin x="-102" y="-1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 cmpd="sng" algn="ctr">
              <a:solidFill>
                <a:srgbClr val="8497B0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 cmpd="sng" algn="ctr">
              <a:solidFill>
                <a:srgbClr val="2859A8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2.7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654500224"/>
        <c:axId val="654502528"/>
      </c:lineChart>
      <c:catAx>
        <c:axId val="6545002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54502528"/>
        <c:crosses val="autoZero"/>
        <c:auto val="1"/>
        <c:lblAlgn val="ctr"/>
        <c:lblOffset val="100"/>
        <c:noMultiLvlLbl val="0"/>
      </c:catAx>
      <c:valAx>
        <c:axId val="6545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5450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2000" b="0" i="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E78EA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1E78EA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1E78EA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2473D2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2473D2"/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2473D2"/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1B3C72"/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1B3C72"/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1B3C7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0.3</c:v>
                </c:pt>
                <c:pt idx="1">
                  <c:v>0.4</c:v>
                </c:pt>
                <c:pt idx="2">
                  <c:v>0.2</c:v>
                </c:pt>
                <c:pt idx="3">
                  <c:v>0.45</c:v>
                </c:pt>
                <c:pt idx="4">
                  <c:v>0.3</c:v>
                </c:pt>
                <c:pt idx="5">
                  <c:v>0.5</c:v>
                </c:pt>
                <c:pt idx="6">
                  <c:v>0.4</c:v>
                </c:pt>
                <c:pt idx="7">
                  <c:v>0.85</c:v>
                </c:pt>
                <c:pt idx="8">
                  <c:v>0.7</c:v>
                </c:pt>
                <c:pt idx="9">
                  <c:v>0.6</c:v>
                </c:pt>
                <c:pt idx="10">
                  <c:v>0.9</c:v>
                </c:pt>
                <c:pt idx="1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"/>
        <c:axId val="509487744"/>
        <c:axId val="510611840"/>
      </c:barChart>
      <c:catAx>
        <c:axId val="50948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10611840"/>
        <c:crosses val="autoZero"/>
        <c:auto val="1"/>
        <c:lblAlgn val="ctr"/>
        <c:lblOffset val="100"/>
        <c:noMultiLvlLbl val="0"/>
      </c:catAx>
      <c:valAx>
        <c:axId val="51061184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2"/>
              </a:solidFill>
              <a:prstDash val="sysDot"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094877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fld id="{4E056B71-9EAA-4EF3-BB5F-012BD31D269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米开爱的省略号" panose="03000600000000000000" charset="-122"/>
                <a:ea typeface="米开爱的省略号" panose="03000600000000000000" charset="-122"/>
              </a:defRPr>
            </a:lvl1pPr>
          </a:lstStyle>
          <a:p>
            <a:fld id="{625DD620-B765-4925-9660-3E0ECA0B066F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米开爱的省略号" panose="03000600000000000000" charset="-122"/>
        <a:ea typeface="米开爱的省略号" panose="0300060000000000000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D620-B765-4925-9660-3E0ECA0B06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455836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CA4CB-960D-4DB7-93A4-90BAACD740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D00F3-E1C9-4EC6-A6B1-D1686BF6841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>
            <a:off x="-25643" y="-4537"/>
            <a:ext cx="12319244" cy="687705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57946" y="2192743"/>
            <a:ext cx="7527593" cy="709726"/>
            <a:chOff x="-113969" y="2192743"/>
            <a:chExt cx="7527593" cy="709726"/>
          </a:xfrm>
        </p:grpSpPr>
        <p:sp>
          <p:nvSpPr>
            <p:cNvPr id="8" name="标题 1"/>
            <p:cNvSpPr txBox="1"/>
            <p:nvPr/>
          </p:nvSpPr>
          <p:spPr>
            <a:xfrm>
              <a:off x="-113969" y="2192743"/>
              <a:ext cx="7527593" cy="709726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方正细谭黑" panose="02010600010101010101" charset="-122"/>
                  <a:ea typeface="方正细谭黑" panose="02010600010101010101" charset="-122"/>
                  <a:cs typeface="+mn-ea"/>
                  <a:sym typeface="+mn-lt"/>
                </a:rPr>
                <a:t>区块</a:t>
              </a:r>
              <a:r>
                <a:rPr lang="zh-CN" altLang="en-US" dirty="0" smtClean="0">
                  <a:solidFill>
                    <a:schemeClr val="bg1"/>
                  </a:solidFill>
                  <a:latin typeface="方正细谭黑" panose="02010600010101010101" charset="-122"/>
                  <a:ea typeface="方正细谭黑" panose="02010600010101010101" charset="-122"/>
                  <a:cs typeface="+mn-ea"/>
                  <a:sym typeface="+mn-lt"/>
                </a:rPr>
                <a:t>链</a:t>
              </a:r>
              <a:r>
                <a:rPr lang="en-US" altLang="zh-CN" dirty="0">
                  <a:solidFill>
                    <a:schemeClr val="bg1"/>
                  </a:solidFill>
                  <a:latin typeface="方正细谭黑" panose="02010600010101010101" charset="-122"/>
                  <a:ea typeface="方正细谭黑" panose="02010600010101010101" charset="-122"/>
                  <a:cs typeface="+mn-ea"/>
                  <a:sym typeface="+mn-lt"/>
                </a:rPr>
                <a:t> </a:t>
              </a:r>
              <a:r>
                <a:rPr lang="en-US" altLang="zh-CN" dirty="0" smtClean="0">
                  <a:solidFill>
                    <a:schemeClr val="bg1"/>
                  </a:solidFill>
                  <a:latin typeface="方正细谭黑" panose="02010600010101010101" charset="-122"/>
                  <a:ea typeface="方正细谭黑" panose="02010600010101010101" charset="-122"/>
                  <a:cs typeface="+mn-ea"/>
                  <a:sym typeface="+mn-lt"/>
                </a:rPr>
                <a:t> </a:t>
              </a:r>
              <a:r>
                <a:rPr lang="zh-CN" altLang="en-US" dirty="0">
                  <a:solidFill>
                    <a:schemeClr val="bg1"/>
                  </a:solidFill>
                  <a:latin typeface="方正细谭黑" panose="02010600010101010101" charset="-122"/>
                  <a:ea typeface="方正细谭黑" panose="02010600010101010101" charset="-122"/>
                  <a:cs typeface="+mn-ea"/>
                  <a:sym typeface="+mn-lt"/>
                </a:rPr>
                <a:t>商业计划书</a:t>
              </a:r>
              <a:endParaRPr lang="zh-CN" altLang="en-US" dirty="0">
                <a:solidFill>
                  <a:schemeClr val="bg1"/>
                </a:solidFill>
                <a:latin typeface="方正细谭黑" panose="02010600010101010101" charset="-122"/>
                <a:ea typeface="方正细谭黑" panose="02010600010101010101" charset="-122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929390" y="2421514"/>
              <a:ext cx="126092" cy="1260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标题 1"/>
          <p:cNvSpPr txBox="1"/>
          <p:nvPr/>
        </p:nvSpPr>
        <p:spPr>
          <a:xfrm>
            <a:off x="158584" y="1245167"/>
            <a:ext cx="3824515" cy="7097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400" spc="600" dirty="0">
                <a:solidFill>
                  <a:schemeClr val="bg1"/>
                </a:solidFill>
                <a:latin typeface="Stencil Std" panose="04020904080802020404" charset="0"/>
                <a:ea typeface="+mn-ea"/>
                <a:cs typeface="+mn-ea"/>
                <a:sym typeface="+mn-lt"/>
              </a:rPr>
              <a:t>BLOCKCHAIN</a:t>
            </a:r>
            <a:endParaRPr lang="zh-CN" altLang="en-US" sz="4400" spc="600" dirty="0">
              <a:solidFill>
                <a:schemeClr val="bg1"/>
              </a:solidFill>
              <a:latin typeface="Stencil Std" panose="04020904080802020404" charset="0"/>
              <a:ea typeface="+mn-ea"/>
              <a:cs typeface="+mn-ea"/>
              <a:sym typeface="+mn-lt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58583" y="3204597"/>
            <a:ext cx="7069944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5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Stencil Std" panose="04020904080802020404" charset="0"/>
                <a:ea typeface="+mn-ea"/>
                <a:cs typeface="+mn-ea"/>
                <a:sym typeface="+mn-lt"/>
              </a:rPr>
              <a:t>Atmospheric Business Universal Latest Creative Business Plan Template</a:t>
            </a:r>
            <a:endParaRPr lang="zh-CN" altLang="en-US" sz="2800" dirty="0">
              <a:solidFill>
                <a:schemeClr val="bg1"/>
              </a:solidFill>
              <a:latin typeface="Stencil Std" panose="04020904080802020404" charset="0"/>
              <a:ea typeface="+mn-ea"/>
              <a:cs typeface="+mn-ea"/>
              <a:sym typeface="+mn-lt"/>
            </a:endParaRPr>
          </a:p>
        </p:txBody>
      </p:sp>
      <p:sp>
        <p:nvSpPr>
          <p:cNvPr id="12" name="标题 1"/>
          <p:cNvSpPr txBox="1"/>
          <p:nvPr/>
        </p:nvSpPr>
        <p:spPr>
          <a:xfrm>
            <a:off x="683796" y="5078770"/>
            <a:ext cx="7069944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5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xxxxxx</a:t>
            </a:r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时间</a:t>
            </a:r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2030.6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49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9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49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2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4860718" y="1195920"/>
            <a:ext cx="2048933" cy="4891617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Oval 13"/>
          <p:cNvSpPr>
            <a:spLocks noChangeArrowheads="1"/>
          </p:cNvSpPr>
          <p:nvPr/>
        </p:nvSpPr>
        <p:spPr bwMode="auto">
          <a:xfrm>
            <a:off x="6270416" y="1521461"/>
            <a:ext cx="839051" cy="839048"/>
          </a:xfrm>
          <a:prstGeom prst="ellipse">
            <a:avLst/>
          </a:prstGeom>
          <a:solidFill>
            <a:srgbClr val="8497B0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4639736" y="2628901"/>
            <a:ext cx="839051" cy="839048"/>
          </a:xfrm>
          <a:prstGeom prst="ellipse">
            <a:avLst/>
          </a:prstGeom>
          <a:solidFill>
            <a:srgbClr val="8497B0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6270416" y="3848101"/>
            <a:ext cx="839051" cy="839048"/>
          </a:xfrm>
          <a:prstGeom prst="ellipse">
            <a:avLst/>
          </a:prstGeom>
          <a:solidFill>
            <a:srgbClr val="2859A8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4639736" y="4904741"/>
            <a:ext cx="839051" cy="839048"/>
          </a:xfrm>
          <a:prstGeom prst="ellipse">
            <a:avLst/>
          </a:prstGeom>
          <a:solidFill>
            <a:srgbClr val="2859A8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7296305" y="1915945"/>
            <a:ext cx="312638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7296305" y="1521464"/>
            <a:ext cx="3096869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65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18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1343643" y="3023385"/>
            <a:ext cx="312638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1343644" y="2628904"/>
            <a:ext cx="3096869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65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18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7296305" y="4273066"/>
            <a:ext cx="312638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28"/>
          <p:cNvSpPr txBox="1"/>
          <p:nvPr/>
        </p:nvSpPr>
        <p:spPr>
          <a:xfrm>
            <a:off x="7296305" y="3878586"/>
            <a:ext cx="3096869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65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18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29"/>
          <p:cNvSpPr txBox="1"/>
          <p:nvPr/>
        </p:nvSpPr>
        <p:spPr>
          <a:xfrm>
            <a:off x="1343643" y="5380506"/>
            <a:ext cx="312638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343644" y="4986026"/>
            <a:ext cx="3096869" cy="287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865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186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2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9994" y="1857775"/>
            <a:ext cx="2256367" cy="3514325"/>
            <a:chOff x="661989" y="1851671"/>
            <a:chExt cx="1692275" cy="2635744"/>
          </a:xfrm>
        </p:grpSpPr>
        <p:sp>
          <p:nvSpPr>
            <p:cNvPr id="5" name="任意多边形 4"/>
            <p:cNvSpPr/>
            <p:nvPr/>
          </p:nvSpPr>
          <p:spPr>
            <a:xfrm>
              <a:off x="661989" y="2196704"/>
              <a:ext cx="1692275" cy="1890711"/>
            </a:xfrm>
            <a:custGeom>
              <a:avLst/>
              <a:gdLst>
                <a:gd name="connsiteX0" fmla="*/ 115088 w 1927180"/>
                <a:gd name="connsiteY0" fmla="*/ 0 h 1438599"/>
                <a:gd name="connsiteX1" fmla="*/ 1812092 w 1927180"/>
                <a:gd name="connsiteY1" fmla="*/ 0 h 1438599"/>
                <a:gd name="connsiteX2" fmla="*/ 1927180 w 1927180"/>
                <a:gd name="connsiteY2" fmla="*/ 115088 h 1438599"/>
                <a:gd name="connsiteX3" fmla="*/ 1927180 w 1927180"/>
                <a:gd name="connsiteY3" fmla="*/ 1438599 h 1438599"/>
                <a:gd name="connsiteX4" fmla="*/ 1927180 w 1927180"/>
                <a:gd name="connsiteY4" fmla="*/ 1438599 h 1438599"/>
                <a:gd name="connsiteX5" fmla="*/ 0 w 1927180"/>
                <a:gd name="connsiteY5" fmla="*/ 1438599 h 1438599"/>
                <a:gd name="connsiteX6" fmla="*/ 0 w 1927180"/>
                <a:gd name="connsiteY6" fmla="*/ 1438599 h 1438599"/>
                <a:gd name="connsiteX7" fmla="*/ 0 w 1927180"/>
                <a:gd name="connsiteY7" fmla="*/ 115088 h 1438599"/>
                <a:gd name="connsiteX8" fmla="*/ 115088 w 1927180"/>
                <a:gd name="connsiteY8" fmla="*/ 0 h 143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7180" h="1438599">
                  <a:moveTo>
                    <a:pt x="115088" y="0"/>
                  </a:moveTo>
                  <a:lnTo>
                    <a:pt x="1812092" y="0"/>
                  </a:lnTo>
                  <a:cubicBezTo>
                    <a:pt x="1875653" y="0"/>
                    <a:pt x="1927180" y="51527"/>
                    <a:pt x="1927180" y="115088"/>
                  </a:cubicBezTo>
                  <a:lnTo>
                    <a:pt x="1927180" y="1438599"/>
                  </a:lnTo>
                  <a:lnTo>
                    <a:pt x="1927180" y="1438599"/>
                  </a:lnTo>
                  <a:lnTo>
                    <a:pt x="0" y="1438599"/>
                  </a:lnTo>
                  <a:lnTo>
                    <a:pt x="0" y="1438599"/>
                  </a:lnTo>
                  <a:lnTo>
                    <a:pt x="0" y="115088"/>
                  </a:lnTo>
                  <a:cubicBezTo>
                    <a:pt x="0" y="51527"/>
                    <a:pt x="51527" y="0"/>
                    <a:pt x="115088" y="0"/>
                  </a:cubicBezTo>
                  <a:close/>
                </a:path>
              </a:pathLst>
            </a:custGeom>
            <a:ln w="19050"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6000" tIns="0" rIns="96000" bIns="0" spcCol="1270" anchor="ctr"/>
            <a:lstStyle/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200"/>
                </a:lnSpc>
              </a:pPr>
              <a:r>
                <a:rPr lang="zh-CN" altLang="en-US" sz="1200" noProof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请在此处简单描述，表明意思即可，言简意赅，不用过于复杂，注意格式美观。请在此处简单描述，表明意思即可，言简意赅，不用过于复杂，注意格式美观。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61989" y="4087415"/>
              <a:ext cx="1692275" cy="400000"/>
            </a:xfrm>
            <a:custGeom>
              <a:avLst/>
              <a:gdLst>
                <a:gd name="connsiteX0" fmla="*/ 0 w 1710000"/>
                <a:gd name="connsiteY0" fmla="*/ 0 h 618597"/>
                <a:gd name="connsiteX1" fmla="*/ 1710000 w 1710000"/>
                <a:gd name="connsiteY1" fmla="*/ 0 h 618597"/>
                <a:gd name="connsiteX2" fmla="*/ 1710000 w 1710000"/>
                <a:gd name="connsiteY2" fmla="*/ 515495 h 618597"/>
                <a:gd name="connsiteX3" fmla="*/ 1606898 w 1710000"/>
                <a:gd name="connsiteY3" fmla="*/ 618597 h 618597"/>
                <a:gd name="connsiteX4" fmla="*/ 103102 w 1710000"/>
                <a:gd name="connsiteY4" fmla="*/ 618597 h 618597"/>
                <a:gd name="connsiteX5" fmla="*/ 0 w 1710000"/>
                <a:gd name="connsiteY5" fmla="*/ 515495 h 61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0000" h="618597">
                  <a:moveTo>
                    <a:pt x="0" y="0"/>
                  </a:moveTo>
                  <a:lnTo>
                    <a:pt x="1710000" y="0"/>
                  </a:lnTo>
                  <a:lnTo>
                    <a:pt x="1710000" y="515495"/>
                  </a:lnTo>
                  <a:cubicBezTo>
                    <a:pt x="1710000" y="572437"/>
                    <a:pt x="1663840" y="618597"/>
                    <a:pt x="1606898" y="618597"/>
                  </a:cubicBezTo>
                  <a:lnTo>
                    <a:pt x="103102" y="618597"/>
                  </a:lnTo>
                  <a:cubicBezTo>
                    <a:pt x="46160" y="618597"/>
                    <a:pt x="0" y="572437"/>
                    <a:pt x="0" y="515495"/>
                  </a:cubicBezTo>
                  <a:close/>
                </a:path>
              </a:pathLst>
            </a:custGeom>
            <a:solidFill>
              <a:srgbClr val="8497B0"/>
            </a:solidFill>
            <a:ln w="19050"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文本内容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238251" y="1851671"/>
              <a:ext cx="612775" cy="59744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cs typeface="+mn-ea"/>
                  <a:sym typeface="+mn-lt"/>
                </a:rPr>
                <a:t>1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91443" y="1857775"/>
            <a:ext cx="2256367" cy="3514325"/>
            <a:chOff x="2695576" y="1851671"/>
            <a:chExt cx="1692275" cy="2635744"/>
          </a:xfrm>
        </p:grpSpPr>
        <p:sp>
          <p:nvSpPr>
            <p:cNvPr id="11" name="任意多边形 10"/>
            <p:cNvSpPr/>
            <p:nvPr/>
          </p:nvSpPr>
          <p:spPr>
            <a:xfrm>
              <a:off x="2695576" y="2196704"/>
              <a:ext cx="1692275" cy="1890711"/>
            </a:xfrm>
            <a:custGeom>
              <a:avLst/>
              <a:gdLst>
                <a:gd name="connsiteX0" fmla="*/ 115088 w 1927180"/>
                <a:gd name="connsiteY0" fmla="*/ 0 h 1438599"/>
                <a:gd name="connsiteX1" fmla="*/ 1812092 w 1927180"/>
                <a:gd name="connsiteY1" fmla="*/ 0 h 1438599"/>
                <a:gd name="connsiteX2" fmla="*/ 1927180 w 1927180"/>
                <a:gd name="connsiteY2" fmla="*/ 115088 h 1438599"/>
                <a:gd name="connsiteX3" fmla="*/ 1927180 w 1927180"/>
                <a:gd name="connsiteY3" fmla="*/ 1438599 h 1438599"/>
                <a:gd name="connsiteX4" fmla="*/ 1927180 w 1927180"/>
                <a:gd name="connsiteY4" fmla="*/ 1438599 h 1438599"/>
                <a:gd name="connsiteX5" fmla="*/ 0 w 1927180"/>
                <a:gd name="connsiteY5" fmla="*/ 1438599 h 1438599"/>
                <a:gd name="connsiteX6" fmla="*/ 0 w 1927180"/>
                <a:gd name="connsiteY6" fmla="*/ 1438599 h 1438599"/>
                <a:gd name="connsiteX7" fmla="*/ 0 w 1927180"/>
                <a:gd name="connsiteY7" fmla="*/ 115088 h 1438599"/>
                <a:gd name="connsiteX8" fmla="*/ 115088 w 1927180"/>
                <a:gd name="connsiteY8" fmla="*/ 0 h 143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7180" h="1438599">
                  <a:moveTo>
                    <a:pt x="115088" y="0"/>
                  </a:moveTo>
                  <a:lnTo>
                    <a:pt x="1812092" y="0"/>
                  </a:lnTo>
                  <a:cubicBezTo>
                    <a:pt x="1875653" y="0"/>
                    <a:pt x="1927180" y="51527"/>
                    <a:pt x="1927180" y="115088"/>
                  </a:cubicBezTo>
                  <a:lnTo>
                    <a:pt x="1927180" y="1438599"/>
                  </a:lnTo>
                  <a:lnTo>
                    <a:pt x="1927180" y="1438599"/>
                  </a:lnTo>
                  <a:lnTo>
                    <a:pt x="0" y="1438599"/>
                  </a:lnTo>
                  <a:lnTo>
                    <a:pt x="0" y="1438599"/>
                  </a:lnTo>
                  <a:lnTo>
                    <a:pt x="0" y="115088"/>
                  </a:lnTo>
                  <a:cubicBezTo>
                    <a:pt x="0" y="51527"/>
                    <a:pt x="51527" y="0"/>
                    <a:pt x="115088" y="0"/>
                  </a:cubicBezTo>
                  <a:close/>
                </a:path>
              </a:pathLst>
            </a:custGeom>
            <a:ln w="19050"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6000" tIns="0" rIns="96000" bIns="0" spcCol="1270" anchor="ctr"/>
            <a:lstStyle/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200"/>
                </a:lnSpc>
              </a:pPr>
              <a:r>
                <a:rPr lang="zh-CN" altLang="en-US" sz="1200" noProof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请在此处简单描述，表明意思即可，言简意赅，不用过于复杂，注意格式美观。请在此处简单描述，表明意思即可，言简意赅，不用过于复杂，注意格式美观。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695576" y="4087415"/>
              <a:ext cx="1692275" cy="400000"/>
            </a:xfrm>
            <a:custGeom>
              <a:avLst/>
              <a:gdLst>
                <a:gd name="connsiteX0" fmla="*/ 0 w 1710000"/>
                <a:gd name="connsiteY0" fmla="*/ 0 h 618597"/>
                <a:gd name="connsiteX1" fmla="*/ 1710000 w 1710000"/>
                <a:gd name="connsiteY1" fmla="*/ 0 h 618597"/>
                <a:gd name="connsiteX2" fmla="*/ 1710000 w 1710000"/>
                <a:gd name="connsiteY2" fmla="*/ 515495 h 618597"/>
                <a:gd name="connsiteX3" fmla="*/ 1606898 w 1710000"/>
                <a:gd name="connsiteY3" fmla="*/ 618597 h 618597"/>
                <a:gd name="connsiteX4" fmla="*/ 103102 w 1710000"/>
                <a:gd name="connsiteY4" fmla="*/ 618597 h 618597"/>
                <a:gd name="connsiteX5" fmla="*/ 0 w 1710000"/>
                <a:gd name="connsiteY5" fmla="*/ 515495 h 61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0000" h="618597">
                  <a:moveTo>
                    <a:pt x="0" y="0"/>
                  </a:moveTo>
                  <a:lnTo>
                    <a:pt x="1710000" y="0"/>
                  </a:lnTo>
                  <a:lnTo>
                    <a:pt x="1710000" y="515495"/>
                  </a:lnTo>
                  <a:cubicBezTo>
                    <a:pt x="1710000" y="572437"/>
                    <a:pt x="1663840" y="618597"/>
                    <a:pt x="1606898" y="618597"/>
                  </a:cubicBezTo>
                  <a:lnTo>
                    <a:pt x="103102" y="618597"/>
                  </a:lnTo>
                  <a:cubicBezTo>
                    <a:pt x="46160" y="618597"/>
                    <a:pt x="0" y="572437"/>
                    <a:pt x="0" y="515495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文本内容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271839" y="1851671"/>
              <a:ext cx="612775" cy="597445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cs typeface="+mn-ea"/>
                  <a:sym typeface="+mn-lt"/>
                </a:rPr>
                <a:t>2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94427" y="1857775"/>
            <a:ext cx="2256367" cy="3514325"/>
            <a:chOff x="4722814" y="1851671"/>
            <a:chExt cx="1692275" cy="2635744"/>
          </a:xfrm>
        </p:grpSpPr>
        <p:sp>
          <p:nvSpPr>
            <p:cNvPr id="15" name="任意多边形 14"/>
            <p:cNvSpPr/>
            <p:nvPr/>
          </p:nvSpPr>
          <p:spPr>
            <a:xfrm>
              <a:off x="4722814" y="2196704"/>
              <a:ext cx="1692275" cy="1890711"/>
            </a:xfrm>
            <a:custGeom>
              <a:avLst/>
              <a:gdLst>
                <a:gd name="connsiteX0" fmla="*/ 115088 w 1927180"/>
                <a:gd name="connsiteY0" fmla="*/ 0 h 1438599"/>
                <a:gd name="connsiteX1" fmla="*/ 1812092 w 1927180"/>
                <a:gd name="connsiteY1" fmla="*/ 0 h 1438599"/>
                <a:gd name="connsiteX2" fmla="*/ 1927180 w 1927180"/>
                <a:gd name="connsiteY2" fmla="*/ 115088 h 1438599"/>
                <a:gd name="connsiteX3" fmla="*/ 1927180 w 1927180"/>
                <a:gd name="connsiteY3" fmla="*/ 1438599 h 1438599"/>
                <a:gd name="connsiteX4" fmla="*/ 1927180 w 1927180"/>
                <a:gd name="connsiteY4" fmla="*/ 1438599 h 1438599"/>
                <a:gd name="connsiteX5" fmla="*/ 0 w 1927180"/>
                <a:gd name="connsiteY5" fmla="*/ 1438599 h 1438599"/>
                <a:gd name="connsiteX6" fmla="*/ 0 w 1927180"/>
                <a:gd name="connsiteY6" fmla="*/ 1438599 h 1438599"/>
                <a:gd name="connsiteX7" fmla="*/ 0 w 1927180"/>
                <a:gd name="connsiteY7" fmla="*/ 115088 h 1438599"/>
                <a:gd name="connsiteX8" fmla="*/ 115088 w 1927180"/>
                <a:gd name="connsiteY8" fmla="*/ 0 h 143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7180" h="1438599">
                  <a:moveTo>
                    <a:pt x="115088" y="0"/>
                  </a:moveTo>
                  <a:lnTo>
                    <a:pt x="1812092" y="0"/>
                  </a:lnTo>
                  <a:cubicBezTo>
                    <a:pt x="1875653" y="0"/>
                    <a:pt x="1927180" y="51527"/>
                    <a:pt x="1927180" y="115088"/>
                  </a:cubicBezTo>
                  <a:lnTo>
                    <a:pt x="1927180" y="1438599"/>
                  </a:lnTo>
                  <a:lnTo>
                    <a:pt x="1927180" y="1438599"/>
                  </a:lnTo>
                  <a:lnTo>
                    <a:pt x="0" y="1438599"/>
                  </a:lnTo>
                  <a:lnTo>
                    <a:pt x="0" y="1438599"/>
                  </a:lnTo>
                  <a:lnTo>
                    <a:pt x="0" y="115088"/>
                  </a:lnTo>
                  <a:cubicBezTo>
                    <a:pt x="0" y="51527"/>
                    <a:pt x="51527" y="0"/>
                    <a:pt x="115088" y="0"/>
                  </a:cubicBezTo>
                  <a:close/>
                </a:path>
              </a:pathLst>
            </a:custGeom>
            <a:ln w="19050"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6000" tIns="0" rIns="96000" bIns="0" spcCol="1270" anchor="ctr"/>
            <a:lstStyle/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200"/>
                </a:lnSpc>
              </a:pPr>
              <a:r>
                <a:rPr lang="zh-CN" altLang="en-US" sz="1200" noProof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请在此处简单描述，表明意思即可，言简意赅，不用过于复杂，注意格式美观。请在此处简单描述，表明意思即可，言简意赅，不用过于复杂，注意格式美观。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722814" y="4087415"/>
              <a:ext cx="1692275" cy="400000"/>
            </a:xfrm>
            <a:custGeom>
              <a:avLst/>
              <a:gdLst>
                <a:gd name="connsiteX0" fmla="*/ 0 w 1710000"/>
                <a:gd name="connsiteY0" fmla="*/ 0 h 618597"/>
                <a:gd name="connsiteX1" fmla="*/ 1710000 w 1710000"/>
                <a:gd name="connsiteY1" fmla="*/ 0 h 618597"/>
                <a:gd name="connsiteX2" fmla="*/ 1710000 w 1710000"/>
                <a:gd name="connsiteY2" fmla="*/ 515495 h 618597"/>
                <a:gd name="connsiteX3" fmla="*/ 1606898 w 1710000"/>
                <a:gd name="connsiteY3" fmla="*/ 618597 h 618597"/>
                <a:gd name="connsiteX4" fmla="*/ 103102 w 1710000"/>
                <a:gd name="connsiteY4" fmla="*/ 618597 h 618597"/>
                <a:gd name="connsiteX5" fmla="*/ 0 w 1710000"/>
                <a:gd name="connsiteY5" fmla="*/ 515495 h 61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0000" h="618597">
                  <a:moveTo>
                    <a:pt x="0" y="0"/>
                  </a:moveTo>
                  <a:lnTo>
                    <a:pt x="1710000" y="0"/>
                  </a:lnTo>
                  <a:lnTo>
                    <a:pt x="1710000" y="515495"/>
                  </a:lnTo>
                  <a:cubicBezTo>
                    <a:pt x="1710000" y="572437"/>
                    <a:pt x="1663840" y="618597"/>
                    <a:pt x="1606898" y="618597"/>
                  </a:cubicBezTo>
                  <a:lnTo>
                    <a:pt x="103102" y="618597"/>
                  </a:lnTo>
                  <a:cubicBezTo>
                    <a:pt x="46160" y="618597"/>
                    <a:pt x="0" y="572437"/>
                    <a:pt x="0" y="515495"/>
                  </a:cubicBezTo>
                  <a:close/>
                </a:path>
              </a:pathLst>
            </a:custGeom>
            <a:solidFill>
              <a:srgbClr val="8497B0"/>
            </a:solidFill>
            <a:ln w="19050"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文本内容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299076" y="1851671"/>
              <a:ext cx="612775" cy="59744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cs typeface="+mn-ea"/>
                  <a:sym typeface="+mn-lt"/>
                </a:rPr>
                <a:t>3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1643" y="1857775"/>
            <a:ext cx="2256367" cy="3514325"/>
            <a:chOff x="6753226" y="1851671"/>
            <a:chExt cx="1692275" cy="2635744"/>
          </a:xfrm>
        </p:grpSpPr>
        <p:sp>
          <p:nvSpPr>
            <p:cNvPr id="19" name="任意多边形 18"/>
            <p:cNvSpPr/>
            <p:nvPr/>
          </p:nvSpPr>
          <p:spPr>
            <a:xfrm>
              <a:off x="6753226" y="2196704"/>
              <a:ext cx="1692275" cy="1890711"/>
            </a:xfrm>
            <a:custGeom>
              <a:avLst/>
              <a:gdLst>
                <a:gd name="connsiteX0" fmla="*/ 115088 w 1927180"/>
                <a:gd name="connsiteY0" fmla="*/ 0 h 1438599"/>
                <a:gd name="connsiteX1" fmla="*/ 1812092 w 1927180"/>
                <a:gd name="connsiteY1" fmla="*/ 0 h 1438599"/>
                <a:gd name="connsiteX2" fmla="*/ 1927180 w 1927180"/>
                <a:gd name="connsiteY2" fmla="*/ 115088 h 1438599"/>
                <a:gd name="connsiteX3" fmla="*/ 1927180 w 1927180"/>
                <a:gd name="connsiteY3" fmla="*/ 1438599 h 1438599"/>
                <a:gd name="connsiteX4" fmla="*/ 1927180 w 1927180"/>
                <a:gd name="connsiteY4" fmla="*/ 1438599 h 1438599"/>
                <a:gd name="connsiteX5" fmla="*/ 0 w 1927180"/>
                <a:gd name="connsiteY5" fmla="*/ 1438599 h 1438599"/>
                <a:gd name="connsiteX6" fmla="*/ 0 w 1927180"/>
                <a:gd name="connsiteY6" fmla="*/ 1438599 h 1438599"/>
                <a:gd name="connsiteX7" fmla="*/ 0 w 1927180"/>
                <a:gd name="connsiteY7" fmla="*/ 115088 h 1438599"/>
                <a:gd name="connsiteX8" fmla="*/ 115088 w 1927180"/>
                <a:gd name="connsiteY8" fmla="*/ 0 h 143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7180" h="1438599">
                  <a:moveTo>
                    <a:pt x="115088" y="0"/>
                  </a:moveTo>
                  <a:lnTo>
                    <a:pt x="1812092" y="0"/>
                  </a:lnTo>
                  <a:cubicBezTo>
                    <a:pt x="1875653" y="0"/>
                    <a:pt x="1927180" y="51527"/>
                    <a:pt x="1927180" y="115088"/>
                  </a:cubicBezTo>
                  <a:lnTo>
                    <a:pt x="1927180" y="1438599"/>
                  </a:lnTo>
                  <a:lnTo>
                    <a:pt x="1927180" y="1438599"/>
                  </a:lnTo>
                  <a:lnTo>
                    <a:pt x="0" y="1438599"/>
                  </a:lnTo>
                  <a:lnTo>
                    <a:pt x="0" y="1438599"/>
                  </a:lnTo>
                  <a:lnTo>
                    <a:pt x="0" y="115088"/>
                  </a:lnTo>
                  <a:cubicBezTo>
                    <a:pt x="0" y="51527"/>
                    <a:pt x="51527" y="0"/>
                    <a:pt x="115088" y="0"/>
                  </a:cubicBezTo>
                  <a:close/>
                </a:path>
              </a:pathLst>
            </a:custGeom>
            <a:ln w="19050"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6000" tIns="0" rIns="96000" bIns="0" spcCol="1270" anchor="ctr"/>
            <a:lstStyle/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1600"/>
                </a:lnSpc>
              </a:pPr>
              <a:endParaRPr lang="en-US" altLang="zh-CN" sz="1200" noProof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200"/>
                </a:lnSpc>
              </a:pPr>
              <a:r>
                <a:rPr lang="zh-CN" altLang="en-US" sz="1200" noProof="1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请在此处简单描述，表明意思即可，言简意赅，不用过于复杂，注意格式美观。请在此处简单描述，表明意思即可，言简意赅，不用过于复杂，注意格式美观。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753226" y="4087415"/>
              <a:ext cx="1692275" cy="400000"/>
            </a:xfrm>
            <a:custGeom>
              <a:avLst/>
              <a:gdLst>
                <a:gd name="connsiteX0" fmla="*/ 0 w 1710000"/>
                <a:gd name="connsiteY0" fmla="*/ 0 h 618597"/>
                <a:gd name="connsiteX1" fmla="*/ 1710000 w 1710000"/>
                <a:gd name="connsiteY1" fmla="*/ 0 h 618597"/>
                <a:gd name="connsiteX2" fmla="*/ 1710000 w 1710000"/>
                <a:gd name="connsiteY2" fmla="*/ 515495 h 618597"/>
                <a:gd name="connsiteX3" fmla="*/ 1606898 w 1710000"/>
                <a:gd name="connsiteY3" fmla="*/ 618597 h 618597"/>
                <a:gd name="connsiteX4" fmla="*/ 103102 w 1710000"/>
                <a:gd name="connsiteY4" fmla="*/ 618597 h 618597"/>
                <a:gd name="connsiteX5" fmla="*/ 0 w 1710000"/>
                <a:gd name="connsiteY5" fmla="*/ 515495 h 61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0000" h="618597">
                  <a:moveTo>
                    <a:pt x="0" y="0"/>
                  </a:moveTo>
                  <a:lnTo>
                    <a:pt x="1710000" y="0"/>
                  </a:lnTo>
                  <a:lnTo>
                    <a:pt x="1710000" y="515495"/>
                  </a:lnTo>
                  <a:cubicBezTo>
                    <a:pt x="1710000" y="572437"/>
                    <a:pt x="1663840" y="618597"/>
                    <a:pt x="1606898" y="618597"/>
                  </a:cubicBezTo>
                  <a:lnTo>
                    <a:pt x="103102" y="618597"/>
                  </a:lnTo>
                  <a:cubicBezTo>
                    <a:pt x="46160" y="618597"/>
                    <a:pt x="0" y="572437"/>
                    <a:pt x="0" y="515495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文本内容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329489" y="1851671"/>
              <a:ext cx="612775" cy="597445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cs typeface="+mn-ea"/>
                  <a:sym typeface="+mn-lt"/>
                </a:rPr>
                <a:t>4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2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1"/>
          <p:cNvSpPr/>
          <p:nvPr/>
        </p:nvSpPr>
        <p:spPr>
          <a:xfrm rot="19913209">
            <a:off x="5882942" y="4827097"/>
            <a:ext cx="1149964" cy="143843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2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 rot="708470">
            <a:off x="4218970" y="3984970"/>
            <a:ext cx="2851060" cy="287685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2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1"/>
          <p:cNvSpPr/>
          <p:nvPr/>
        </p:nvSpPr>
        <p:spPr>
          <a:xfrm rot="293950">
            <a:off x="4310707" y="2265924"/>
            <a:ext cx="3798511" cy="294792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2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445599" y="1584989"/>
            <a:ext cx="926604" cy="951603"/>
          </a:xfrm>
          <a:prstGeom prst="ellipse">
            <a:avLst/>
          </a:prstGeom>
          <a:solidFill>
            <a:srgbClr val="8497B0"/>
          </a:solidFill>
          <a:ln w="5715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sz="4265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4265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1"/>
          <p:cNvSpPr/>
          <p:nvPr/>
        </p:nvSpPr>
        <p:spPr>
          <a:xfrm rot="20453418">
            <a:off x="3504423" y="3008871"/>
            <a:ext cx="4557784" cy="376175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-1" fmla="*/ 0 w 4180787"/>
              <a:gd name="connsiteY0-2" fmla="*/ 0 h 446239"/>
              <a:gd name="connsiteX1-3" fmla="*/ 4180787 w 4180787"/>
              <a:gd name="connsiteY1-4" fmla="*/ 0 h 446239"/>
              <a:gd name="connsiteX2-5" fmla="*/ 4180787 w 4180787"/>
              <a:gd name="connsiteY2-6" fmla="*/ 432613 h 446239"/>
              <a:gd name="connsiteX3-7" fmla="*/ 1797892 w 4180787"/>
              <a:gd name="connsiteY3-8" fmla="*/ 446239 h 446239"/>
              <a:gd name="connsiteX4-9" fmla="*/ 0 w 4180787"/>
              <a:gd name="connsiteY4-10" fmla="*/ 432613 h 446239"/>
              <a:gd name="connsiteX5" fmla="*/ 0 w 4180787"/>
              <a:gd name="connsiteY5" fmla="*/ 0 h 446239"/>
              <a:gd name="connsiteX0-11" fmla="*/ 0 w 4180787"/>
              <a:gd name="connsiteY0-12" fmla="*/ 3102 h 449341"/>
              <a:gd name="connsiteX1-13" fmla="*/ 1774422 w 4180787"/>
              <a:gd name="connsiteY1-14" fmla="*/ 0 h 449341"/>
              <a:gd name="connsiteX2-15" fmla="*/ 4180787 w 4180787"/>
              <a:gd name="connsiteY2-16" fmla="*/ 3102 h 449341"/>
              <a:gd name="connsiteX3-17" fmla="*/ 4180787 w 4180787"/>
              <a:gd name="connsiteY3-18" fmla="*/ 435715 h 449341"/>
              <a:gd name="connsiteX4-19" fmla="*/ 1797892 w 4180787"/>
              <a:gd name="connsiteY4-20" fmla="*/ 449341 h 449341"/>
              <a:gd name="connsiteX5-21" fmla="*/ 0 w 4180787"/>
              <a:gd name="connsiteY5-22" fmla="*/ 435715 h 449341"/>
              <a:gd name="connsiteX6" fmla="*/ 0 w 4180787"/>
              <a:gd name="connsiteY6" fmla="*/ 3102 h 449341"/>
              <a:gd name="connsiteX0-23" fmla="*/ 0 w 4180787"/>
              <a:gd name="connsiteY0-24" fmla="*/ 0 h 446239"/>
              <a:gd name="connsiteX1-25" fmla="*/ 1791064 w 4180787"/>
              <a:gd name="connsiteY1-26" fmla="*/ 191058 h 446239"/>
              <a:gd name="connsiteX2-27" fmla="*/ 4180787 w 4180787"/>
              <a:gd name="connsiteY2-28" fmla="*/ 0 h 446239"/>
              <a:gd name="connsiteX3-29" fmla="*/ 4180787 w 4180787"/>
              <a:gd name="connsiteY3-30" fmla="*/ 432613 h 446239"/>
              <a:gd name="connsiteX4-31" fmla="*/ 1797892 w 4180787"/>
              <a:gd name="connsiteY4-32" fmla="*/ 446239 h 446239"/>
              <a:gd name="connsiteX5-33" fmla="*/ 0 w 4180787"/>
              <a:gd name="connsiteY5-34" fmla="*/ 432613 h 446239"/>
              <a:gd name="connsiteX6-35" fmla="*/ 0 w 4180787"/>
              <a:gd name="connsiteY6-36" fmla="*/ 0 h 446239"/>
              <a:gd name="connsiteX0-37" fmla="*/ 0 w 4180787"/>
              <a:gd name="connsiteY0-38" fmla="*/ 0 h 432613"/>
              <a:gd name="connsiteX1-39" fmla="*/ 1791064 w 4180787"/>
              <a:gd name="connsiteY1-40" fmla="*/ 191058 h 432613"/>
              <a:gd name="connsiteX2-41" fmla="*/ 4180787 w 4180787"/>
              <a:gd name="connsiteY2-42" fmla="*/ 0 h 432613"/>
              <a:gd name="connsiteX3-43" fmla="*/ 4180787 w 4180787"/>
              <a:gd name="connsiteY3-44" fmla="*/ 432613 h 432613"/>
              <a:gd name="connsiteX4-45" fmla="*/ 1740284 w 4180787"/>
              <a:gd name="connsiteY4-46" fmla="*/ 300725 h 432613"/>
              <a:gd name="connsiteX5-47" fmla="*/ 0 w 4180787"/>
              <a:gd name="connsiteY5-48" fmla="*/ 432613 h 432613"/>
              <a:gd name="connsiteX6-49" fmla="*/ 0 w 4180787"/>
              <a:gd name="connsiteY6-50" fmla="*/ 0 h 432613"/>
              <a:gd name="connsiteX0-51" fmla="*/ 0 w 4180787"/>
              <a:gd name="connsiteY0-52" fmla="*/ 0 h 432613"/>
              <a:gd name="connsiteX1-53" fmla="*/ 1835870 w 4180787"/>
              <a:gd name="connsiteY1-54" fmla="*/ 187218 h 432613"/>
              <a:gd name="connsiteX2-55" fmla="*/ 4180787 w 4180787"/>
              <a:gd name="connsiteY2-56" fmla="*/ 0 h 432613"/>
              <a:gd name="connsiteX3-57" fmla="*/ 4180787 w 4180787"/>
              <a:gd name="connsiteY3-58" fmla="*/ 432613 h 432613"/>
              <a:gd name="connsiteX4-59" fmla="*/ 1740284 w 4180787"/>
              <a:gd name="connsiteY4-60" fmla="*/ 300725 h 432613"/>
              <a:gd name="connsiteX5-61" fmla="*/ 0 w 4180787"/>
              <a:gd name="connsiteY5-62" fmla="*/ 432613 h 432613"/>
              <a:gd name="connsiteX6-63" fmla="*/ 0 w 4180787"/>
              <a:gd name="connsiteY6-64" fmla="*/ 0 h 432613"/>
              <a:gd name="connsiteX0-65" fmla="*/ 0 w 4180787"/>
              <a:gd name="connsiteY0-66" fmla="*/ 4908 h 437521"/>
              <a:gd name="connsiteX1-67" fmla="*/ 1835870 w 4180787"/>
              <a:gd name="connsiteY1-68" fmla="*/ 192126 h 437521"/>
              <a:gd name="connsiteX2-69" fmla="*/ 4180787 w 4180787"/>
              <a:gd name="connsiteY2-70" fmla="*/ 4908 h 437521"/>
              <a:gd name="connsiteX3-71" fmla="*/ 4180787 w 4180787"/>
              <a:gd name="connsiteY3-72" fmla="*/ 437521 h 437521"/>
              <a:gd name="connsiteX4-73" fmla="*/ 1740284 w 4180787"/>
              <a:gd name="connsiteY4-74" fmla="*/ 305633 h 437521"/>
              <a:gd name="connsiteX5-75" fmla="*/ 0 w 4180787"/>
              <a:gd name="connsiteY5-76" fmla="*/ 437521 h 437521"/>
              <a:gd name="connsiteX6-77" fmla="*/ 0 w 4180787"/>
              <a:gd name="connsiteY6-78" fmla="*/ 4908 h 437521"/>
              <a:gd name="connsiteX0-79" fmla="*/ 0 w 4180787"/>
              <a:gd name="connsiteY0-80" fmla="*/ 4908 h 446252"/>
              <a:gd name="connsiteX1-81" fmla="*/ 1835870 w 4180787"/>
              <a:gd name="connsiteY1-82" fmla="*/ 192126 h 446252"/>
              <a:gd name="connsiteX2-83" fmla="*/ 4180787 w 4180787"/>
              <a:gd name="connsiteY2-84" fmla="*/ 4908 h 446252"/>
              <a:gd name="connsiteX3-85" fmla="*/ 4180787 w 4180787"/>
              <a:gd name="connsiteY3-86" fmla="*/ 437521 h 446252"/>
              <a:gd name="connsiteX4-87" fmla="*/ 1740284 w 4180787"/>
              <a:gd name="connsiteY4-88" fmla="*/ 305633 h 446252"/>
              <a:gd name="connsiteX5-89" fmla="*/ 0 w 4180787"/>
              <a:gd name="connsiteY5-90" fmla="*/ 437521 h 446252"/>
              <a:gd name="connsiteX6-91" fmla="*/ 0 w 4180787"/>
              <a:gd name="connsiteY6-92" fmla="*/ 4908 h 446252"/>
              <a:gd name="connsiteX0-93" fmla="*/ 0 w 4180787"/>
              <a:gd name="connsiteY0-94" fmla="*/ 4107 h 445451"/>
              <a:gd name="connsiteX1-95" fmla="*/ 1779968 w 4180787"/>
              <a:gd name="connsiteY1-96" fmla="*/ 241252 h 445451"/>
              <a:gd name="connsiteX2-97" fmla="*/ 4180787 w 4180787"/>
              <a:gd name="connsiteY2-98" fmla="*/ 4107 h 445451"/>
              <a:gd name="connsiteX3-99" fmla="*/ 4180787 w 4180787"/>
              <a:gd name="connsiteY3-100" fmla="*/ 436720 h 445451"/>
              <a:gd name="connsiteX4-101" fmla="*/ 1740284 w 4180787"/>
              <a:gd name="connsiteY4-102" fmla="*/ 304832 h 445451"/>
              <a:gd name="connsiteX5-103" fmla="*/ 0 w 4180787"/>
              <a:gd name="connsiteY5-104" fmla="*/ 436720 h 445451"/>
              <a:gd name="connsiteX6-105" fmla="*/ 0 w 4180787"/>
              <a:gd name="connsiteY6-106" fmla="*/ 4107 h 445451"/>
              <a:gd name="connsiteX0-107" fmla="*/ 0 w 4180787"/>
              <a:gd name="connsiteY0-108" fmla="*/ 4107 h 445451"/>
              <a:gd name="connsiteX1-109" fmla="*/ 1779968 w 4180787"/>
              <a:gd name="connsiteY1-110" fmla="*/ 241252 h 445451"/>
              <a:gd name="connsiteX2-111" fmla="*/ 4180787 w 4180787"/>
              <a:gd name="connsiteY2-112" fmla="*/ 4107 h 445451"/>
              <a:gd name="connsiteX3-113" fmla="*/ 4180787 w 4180787"/>
              <a:gd name="connsiteY3-114" fmla="*/ 436720 h 445451"/>
              <a:gd name="connsiteX4-115" fmla="*/ 1740284 w 4180787"/>
              <a:gd name="connsiteY4-116" fmla="*/ 304832 h 445451"/>
              <a:gd name="connsiteX5-117" fmla="*/ 0 w 4180787"/>
              <a:gd name="connsiteY5-118" fmla="*/ 436720 h 445451"/>
              <a:gd name="connsiteX6-119" fmla="*/ 0 w 4180787"/>
              <a:gd name="connsiteY6-120" fmla="*/ 4107 h 445451"/>
              <a:gd name="connsiteX0-121" fmla="*/ 0 w 4180787"/>
              <a:gd name="connsiteY0-122" fmla="*/ 4107 h 436720"/>
              <a:gd name="connsiteX1-123" fmla="*/ 1779968 w 4180787"/>
              <a:gd name="connsiteY1-124" fmla="*/ 241252 h 436720"/>
              <a:gd name="connsiteX2-125" fmla="*/ 4180787 w 4180787"/>
              <a:gd name="connsiteY2-126" fmla="*/ 4107 h 436720"/>
              <a:gd name="connsiteX3-127" fmla="*/ 4180787 w 4180787"/>
              <a:gd name="connsiteY3-128" fmla="*/ 436720 h 436720"/>
              <a:gd name="connsiteX4-129" fmla="*/ 1740284 w 4180787"/>
              <a:gd name="connsiteY4-130" fmla="*/ 304832 h 436720"/>
              <a:gd name="connsiteX5-131" fmla="*/ 0 w 4180787"/>
              <a:gd name="connsiteY5-132" fmla="*/ 436720 h 436720"/>
              <a:gd name="connsiteX6-133" fmla="*/ 0 w 4180787"/>
              <a:gd name="connsiteY6-134" fmla="*/ 4107 h 436720"/>
              <a:gd name="connsiteX0-135" fmla="*/ 0 w 4180787"/>
              <a:gd name="connsiteY0-136" fmla="*/ 4107 h 436720"/>
              <a:gd name="connsiteX1-137" fmla="*/ 1779968 w 4180787"/>
              <a:gd name="connsiteY1-138" fmla="*/ 241252 h 436720"/>
              <a:gd name="connsiteX2-139" fmla="*/ 4180787 w 4180787"/>
              <a:gd name="connsiteY2-140" fmla="*/ 4107 h 436720"/>
              <a:gd name="connsiteX3-141" fmla="*/ 4180787 w 4180787"/>
              <a:gd name="connsiteY3-142" fmla="*/ 436720 h 436720"/>
              <a:gd name="connsiteX4-143" fmla="*/ 1740284 w 4180787"/>
              <a:gd name="connsiteY4-144" fmla="*/ 304832 h 436720"/>
              <a:gd name="connsiteX5-145" fmla="*/ 0 w 4180787"/>
              <a:gd name="connsiteY5-146" fmla="*/ 436720 h 436720"/>
              <a:gd name="connsiteX6-147" fmla="*/ 0 w 4180787"/>
              <a:gd name="connsiteY6-148" fmla="*/ 4107 h 436720"/>
              <a:gd name="connsiteX0-149" fmla="*/ 0 w 4180787"/>
              <a:gd name="connsiteY0-150" fmla="*/ 0 h 432613"/>
              <a:gd name="connsiteX1-151" fmla="*/ 1779968 w 4180787"/>
              <a:gd name="connsiteY1-152" fmla="*/ 237145 h 432613"/>
              <a:gd name="connsiteX2-153" fmla="*/ 4180787 w 4180787"/>
              <a:gd name="connsiteY2-154" fmla="*/ 0 h 432613"/>
              <a:gd name="connsiteX3-155" fmla="*/ 4180787 w 4180787"/>
              <a:gd name="connsiteY3-156" fmla="*/ 432613 h 432613"/>
              <a:gd name="connsiteX4-157" fmla="*/ 1740284 w 4180787"/>
              <a:gd name="connsiteY4-158" fmla="*/ 300725 h 432613"/>
              <a:gd name="connsiteX5-159" fmla="*/ 0 w 4180787"/>
              <a:gd name="connsiteY5-160" fmla="*/ 432613 h 432613"/>
              <a:gd name="connsiteX6-161" fmla="*/ 0 w 4180787"/>
              <a:gd name="connsiteY6-162" fmla="*/ 0 h 432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2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860039" y="3221879"/>
            <a:ext cx="1331152" cy="1361860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sz="4800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4800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880560" y="1680999"/>
            <a:ext cx="1331152" cy="1289152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sz="4800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4800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964146" y="3982413"/>
            <a:ext cx="898911" cy="866936"/>
          </a:xfrm>
          <a:prstGeom prst="ellipse">
            <a:avLst/>
          </a:prstGeom>
          <a:solidFill>
            <a:srgbClr val="8497B0"/>
          </a:solidFill>
          <a:ln w="5715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sz="3735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3735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708268" y="4323176"/>
            <a:ext cx="1331152" cy="1258928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en-US" sz="4800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en-US" sz="4800" kern="0" dirty="0">
              <a:ln w="18415" cmpd="sng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KSO_GT1"/>
          <p:cNvSpPr txBox="1"/>
          <p:nvPr/>
        </p:nvSpPr>
        <p:spPr>
          <a:xfrm>
            <a:off x="2571112" y="2496582"/>
            <a:ext cx="2823499" cy="728196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KSO_GT3"/>
          <p:cNvSpPr txBox="1"/>
          <p:nvPr/>
        </p:nvSpPr>
        <p:spPr>
          <a:xfrm>
            <a:off x="1790130" y="4623763"/>
            <a:ext cx="2823497" cy="728196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17" name="KSO_GT2"/>
          <p:cNvSpPr txBox="1"/>
          <p:nvPr/>
        </p:nvSpPr>
        <p:spPr>
          <a:xfrm>
            <a:off x="7193208" y="3129768"/>
            <a:ext cx="2823499" cy="728196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18" name="KSO_GT4"/>
          <p:cNvSpPr txBox="1"/>
          <p:nvPr/>
        </p:nvSpPr>
        <p:spPr>
          <a:xfrm>
            <a:off x="7957698" y="4047275"/>
            <a:ext cx="2656401" cy="940587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pPr algn="l"/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19" name="KSO_GT5"/>
          <p:cNvSpPr txBox="1"/>
          <p:nvPr/>
        </p:nvSpPr>
        <p:spPr>
          <a:xfrm>
            <a:off x="4022628" y="5753336"/>
            <a:ext cx="2672925" cy="728197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3345" y="-39765"/>
            <a:ext cx="12301545" cy="693586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4590439" y="-183532"/>
            <a:ext cx="21372881" cy="7676679"/>
            <a:chOff x="-4590440" y="-183532"/>
            <a:chExt cx="21372881" cy="767667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8973878" y="-39767"/>
              <a:ext cx="7808563" cy="753291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-4590440" y="-183532"/>
              <a:ext cx="7808563" cy="753291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3291" y="1242253"/>
            <a:ext cx="1605419" cy="1554147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sp>
        <p:nvSpPr>
          <p:cNvPr id="16" name="文本框 9"/>
          <p:cNvSpPr txBox="1"/>
          <p:nvPr/>
        </p:nvSpPr>
        <p:spPr>
          <a:xfrm>
            <a:off x="4697357" y="2796398"/>
            <a:ext cx="2837583" cy="163121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PART 3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lvl="1" algn="ctr">
              <a:lnSpc>
                <a:spcPts val="6000"/>
              </a:lnSpc>
            </a:pP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标题 1"/>
          <p:cNvSpPr txBox="1"/>
          <p:nvPr/>
        </p:nvSpPr>
        <p:spPr>
          <a:xfrm>
            <a:off x="3340881" y="4689386"/>
            <a:ext cx="5510241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  <a:defRPr/>
            </a:pPr>
            <a:r>
              <a:rPr lang="zh-CN" altLang="en-US" sz="14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请在此处简单描述，表明意思即可，言简意赅，不用过于复杂，注意格式美观。请在此处简单描述，表明意思即可，言简意赅，不用过于复杂，注意格式美观。</a:t>
            </a:r>
            <a:endParaRPr lang="en-US" altLang="zh-CN" sz="140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3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Oval 85"/>
          <p:cNvSpPr/>
          <p:nvPr/>
        </p:nvSpPr>
        <p:spPr>
          <a:xfrm>
            <a:off x="4492263" y="5020934"/>
            <a:ext cx="515653" cy="515654"/>
          </a:xfrm>
          <a:prstGeom prst="ellipse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Oval 73"/>
          <p:cNvSpPr/>
          <p:nvPr/>
        </p:nvSpPr>
        <p:spPr>
          <a:xfrm>
            <a:off x="5124386" y="5020934"/>
            <a:ext cx="515653" cy="515654"/>
          </a:xfrm>
          <a:prstGeom prst="ellipse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65"/>
          <p:cNvSpPr/>
          <p:nvPr/>
        </p:nvSpPr>
        <p:spPr>
          <a:xfrm>
            <a:off x="5756510" y="5020934"/>
            <a:ext cx="515653" cy="515654"/>
          </a:xfrm>
          <a:prstGeom prst="ellipse">
            <a:avLst/>
          </a:prstGeom>
          <a:solidFill>
            <a:srgbClr val="8497B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63"/>
          <p:cNvSpPr/>
          <p:nvPr/>
        </p:nvSpPr>
        <p:spPr>
          <a:xfrm>
            <a:off x="6388634" y="5020934"/>
            <a:ext cx="515653" cy="515654"/>
          </a:xfrm>
          <a:prstGeom prst="ellipse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50"/>
          <p:cNvSpPr/>
          <p:nvPr/>
        </p:nvSpPr>
        <p:spPr>
          <a:xfrm>
            <a:off x="7018624" y="5020934"/>
            <a:ext cx="515653" cy="515654"/>
          </a:xfrm>
          <a:prstGeom prst="ellipse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: Shape 138"/>
          <p:cNvSpPr/>
          <p:nvPr/>
        </p:nvSpPr>
        <p:spPr bwMode="auto">
          <a:xfrm>
            <a:off x="5263174" y="5142777"/>
            <a:ext cx="271967" cy="271968"/>
          </a:xfrm>
          <a:custGeom>
            <a:avLst/>
            <a:gdLst>
              <a:gd name="T0" fmla="*/ 184 w 260"/>
              <a:gd name="T1" fmla="*/ 106 h 260"/>
              <a:gd name="T2" fmla="*/ 193 w 260"/>
              <a:gd name="T3" fmla="*/ 143 h 260"/>
              <a:gd name="T4" fmla="*/ 117 w 260"/>
              <a:gd name="T5" fmla="*/ 219 h 260"/>
              <a:gd name="T6" fmla="*/ 42 w 260"/>
              <a:gd name="T7" fmla="*/ 143 h 260"/>
              <a:gd name="T8" fmla="*/ 117 w 260"/>
              <a:gd name="T9" fmla="*/ 66 h 260"/>
              <a:gd name="T10" fmla="*/ 154 w 260"/>
              <a:gd name="T11" fmla="*/ 76 h 260"/>
              <a:gd name="T12" fmla="*/ 183 w 260"/>
              <a:gd name="T13" fmla="*/ 46 h 260"/>
              <a:gd name="T14" fmla="*/ 117 w 260"/>
              <a:gd name="T15" fmla="*/ 25 h 260"/>
              <a:gd name="T16" fmla="*/ 0 w 260"/>
              <a:gd name="T17" fmla="*/ 143 h 260"/>
              <a:gd name="T18" fmla="*/ 117 w 260"/>
              <a:gd name="T19" fmla="*/ 260 h 260"/>
              <a:gd name="T20" fmla="*/ 233 w 260"/>
              <a:gd name="T21" fmla="*/ 143 h 260"/>
              <a:gd name="T22" fmla="*/ 213 w 260"/>
              <a:gd name="T23" fmla="*/ 77 h 260"/>
              <a:gd name="T24" fmla="*/ 184 w 260"/>
              <a:gd name="T25" fmla="*/ 106 h 260"/>
              <a:gd name="T26" fmla="*/ 225 w 260"/>
              <a:gd name="T27" fmla="*/ 35 h 260"/>
              <a:gd name="T28" fmla="*/ 225 w 260"/>
              <a:gd name="T29" fmla="*/ 35 h 260"/>
              <a:gd name="T30" fmla="*/ 225 w 260"/>
              <a:gd name="T31" fmla="*/ 0 h 260"/>
              <a:gd name="T32" fmla="*/ 203 w 260"/>
              <a:gd name="T33" fmla="*/ 23 h 260"/>
              <a:gd name="T34" fmla="*/ 203 w 260"/>
              <a:gd name="T35" fmla="*/ 46 h 260"/>
              <a:gd name="T36" fmla="*/ 139 w 260"/>
              <a:gd name="T37" fmla="*/ 111 h 260"/>
              <a:gd name="T38" fmla="*/ 117 w 260"/>
              <a:gd name="T39" fmla="*/ 104 h 260"/>
              <a:gd name="T40" fmla="*/ 79 w 260"/>
              <a:gd name="T41" fmla="*/ 143 h 260"/>
              <a:gd name="T42" fmla="*/ 117 w 260"/>
              <a:gd name="T43" fmla="*/ 181 h 260"/>
              <a:gd name="T44" fmla="*/ 155 w 260"/>
              <a:gd name="T45" fmla="*/ 143 h 260"/>
              <a:gd name="T46" fmla="*/ 150 w 260"/>
              <a:gd name="T47" fmla="*/ 123 h 260"/>
              <a:gd name="T48" fmla="*/ 215 w 260"/>
              <a:gd name="T49" fmla="*/ 58 h 260"/>
              <a:gd name="T50" fmla="*/ 237 w 260"/>
              <a:gd name="T51" fmla="*/ 58 h 260"/>
              <a:gd name="T52" fmla="*/ 260 w 260"/>
              <a:gd name="T53" fmla="*/ 35 h 260"/>
              <a:gd name="T54" fmla="*/ 225 w 260"/>
              <a:gd name="T55" fmla="*/ 3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0" h="260">
                <a:moveTo>
                  <a:pt x="184" y="106"/>
                </a:moveTo>
                <a:cubicBezTo>
                  <a:pt x="190" y="117"/>
                  <a:pt x="193" y="129"/>
                  <a:pt x="193" y="143"/>
                </a:cubicBezTo>
                <a:cubicBezTo>
                  <a:pt x="193" y="185"/>
                  <a:pt x="159" y="219"/>
                  <a:pt x="117" y="219"/>
                </a:cubicBezTo>
                <a:cubicBezTo>
                  <a:pt x="76" y="219"/>
                  <a:pt x="42" y="185"/>
                  <a:pt x="42" y="143"/>
                </a:cubicBezTo>
                <a:cubicBezTo>
                  <a:pt x="42" y="100"/>
                  <a:pt x="76" y="66"/>
                  <a:pt x="117" y="66"/>
                </a:cubicBezTo>
                <a:cubicBezTo>
                  <a:pt x="131" y="66"/>
                  <a:pt x="143" y="70"/>
                  <a:pt x="154" y="76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65" y="33"/>
                  <a:pt x="141" y="25"/>
                  <a:pt x="117" y="25"/>
                </a:cubicBezTo>
                <a:cubicBezTo>
                  <a:pt x="52" y="25"/>
                  <a:pt x="0" y="78"/>
                  <a:pt x="0" y="143"/>
                </a:cubicBezTo>
                <a:cubicBezTo>
                  <a:pt x="0" y="207"/>
                  <a:pt x="52" y="260"/>
                  <a:pt x="117" y="260"/>
                </a:cubicBezTo>
                <a:cubicBezTo>
                  <a:pt x="181" y="260"/>
                  <a:pt x="233" y="207"/>
                  <a:pt x="233" y="143"/>
                </a:cubicBezTo>
                <a:cubicBezTo>
                  <a:pt x="233" y="118"/>
                  <a:pt x="226" y="96"/>
                  <a:pt x="213" y="77"/>
                </a:cubicBezTo>
                <a:cubicBezTo>
                  <a:pt x="184" y="106"/>
                  <a:pt x="184" y="106"/>
                  <a:pt x="184" y="106"/>
                </a:cubicBezTo>
                <a:close/>
                <a:moveTo>
                  <a:pt x="225" y="35"/>
                </a:moveTo>
                <a:cubicBezTo>
                  <a:pt x="225" y="35"/>
                  <a:pt x="225" y="35"/>
                  <a:pt x="225" y="35"/>
                </a:cubicBezTo>
                <a:cubicBezTo>
                  <a:pt x="225" y="0"/>
                  <a:pt x="225" y="0"/>
                  <a:pt x="225" y="0"/>
                </a:cubicBezTo>
                <a:cubicBezTo>
                  <a:pt x="203" y="23"/>
                  <a:pt x="203" y="23"/>
                  <a:pt x="203" y="23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3" y="106"/>
                  <a:pt x="125" y="104"/>
                  <a:pt x="117" y="104"/>
                </a:cubicBezTo>
                <a:cubicBezTo>
                  <a:pt x="96" y="104"/>
                  <a:pt x="79" y="121"/>
                  <a:pt x="79" y="143"/>
                </a:cubicBezTo>
                <a:cubicBezTo>
                  <a:pt x="79" y="164"/>
                  <a:pt x="96" y="181"/>
                  <a:pt x="117" y="181"/>
                </a:cubicBezTo>
                <a:cubicBezTo>
                  <a:pt x="138" y="181"/>
                  <a:pt x="155" y="164"/>
                  <a:pt x="155" y="143"/>
                </a:cubicBezTo>
                <a:cubicBezTo>
                  <a:pt x="155" y="136"/>
                  <a:pt x="154" y="129"/>
                  <a:pt x="150" y="123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37" y="58"/>
                  <a:pt x="237" y="58"/>
                  <a:pt x="237" y="58"/>
                </a:cubicBezTo>
                <a:cubicBezTo>
                  <a:pt x="260" y="35"/>
                  <a:pt x="260" y="35"/>
                  <a:pt x="260" y="35"/>
                </a:cubicBezTo>
                <a:cubicBezTo>
                  <a:pt x="225" y="35"/>
                  <a:pt x="225" y="35"/>
                  <a:pt x="22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Freeform: Shape 139"/>
          <p:cNvSpPr/>
          <p:nvPr/>
        </p:nvSpPr>
        <p:spPr bwMode="auto">
          <a:xfrm>
            <a:off x="4622494" y="5142777"/>
            <a:ext cx="271967" cy="271968"/>
          </a:xfrm>
          <a:custGeom>
            <a:avLst/>
            <a:gdLst>
              <a:gd name="T0" fmla="*/ 187 w 228"/>
              <a:gd name="T1" fmla="*/ 114 h 240"/>
              <a:gd name="T2" fmla="*/ 114 w 228"/>
              <a:gd name="T3" fmla="*/ 40 h 240"/>
              <a:gd name="T4" fmla="*/ 40 w 228"/>
              <a:gd name="T5" fmla="*/ 114 h 240"/>
              <a:gd name="T6" fmla="*/ 68 w 228"/>
              <a:gd name="T7" fmla="*/ 171 h 240"/>
              <a:gd name="T8" fmla="*/ 74 w 228"/>
              <a:gd name="T9" fmla="*/ 173 h 240"/>
              <a:gd name="T10" fmla="*/ 81 w 228"/>
              <a:gd name="T11" fmla="*/ 169 h 240"/>
              <a:gd name="T12" fmla="*/ 79 w 228"/>
              <a:gd name="T13" fmla="*/ 156 h 240"/>
              <a:gd name="T14" fmla="*/ 59 w 228"/>
              <a:gd name="T15" fmla="*/ 114 h 240"/>
              <a:gd name="T16" fmla="*/ 114 w 228"/>
              <a:gd name="T17" fmla="*/ 59 h 240"/>
              <a:gd name="T18" fmla="*/ 169 w 228"/>
              <a:gd name="T19" fmla="*/ 114 h 240"/>
              <a:gd name="T20" fmla="*/ 152 w 228"/>
              <a:gd name="T21" fmla="*/ 153 h 240"/>
              <a:gd name="T22" fmla="*/ 151 w 228"/>
              <a:gd name="T23" fmla="*/ 166 h 240"/>
              <a:gd name="T24" fmla="*/ 165 w 228"/>
              <a:gd name="T25" fmla="*/ 167 h 240"/>
              <a:gd name="T26" fmla="*/ 187 w 228"/>
              <a:gd name="T27" fmla="*/ 114 h 240"/>
              <a:gd name="T28" fmla="*/ 116 w 228"/>
              <a:gd name="T29" fmla="*/ 79 h 240"/>
              <a:gd name="T30" fmla="*/ 81 w 228"/>
              <a:gd name="T31" fmla="*/ 114 h 240"/>
              <a:gd name="T32" fmla="*/ 101 w 228"/>
              <a:gd name="T33" fmla="*/ 144 h 240"/>
              <a:gd name="T34" fmla="*/ 101 w 228"/>
              <a:gd name="T35" fmla="*/ 226 h 240"/>
              <a:gd name="T36" fmla="*/ 115 w 228"/>
              <a:gd name="T37" fmla="*/ 240 h 240"/>
              <a:gd name="T38" fmla="*/ 129 w 228"/>
              <a:gd name="T39" fmla="*/ 226 h 240"/>
              <a:gd name="T40" fmla="*/ 129 w 228"/>
              <a:gd name="T41" fmla="*/ 145 h 240"/>
              <a:gd name="T42" fmla="*/ 150 w 228"/>
              <a:gd name="T43" fmla="*/ 114 h 240"/>
              <a:gd name="T44" fmla="*/ 116 w 228"/>
              <a:gd name="T45" fmla="*/ 79 h 240"/>
              <a:gd name="T46" fmla="*/ 114 w 228"/>
              <a:gd name="T47" fmla="*/ 0 h 240"/>
              <a:gd name="T48" fmla="*/ 0 w 228"/>
              <a:gd name="T49" fmla="*/ 114 h 240"/>
              <a:gd name="T50" fmla="*/ 52 w 228"/>
              <a:gd name="T51" fmla="*/ 209 h 240"/>
              <a:gd name="T52" fmla="*/ 57 w 228"/>
              <a:gd name="T53" fmla="*/ 211 h 240"/>
              <a:gd name="T54" fmla="*/ 65 w 228"/>
              <a:gd name="T55" fmla="*/ 206 h 240"/>
              <a:gd name="T56" fmla="*/ 62 w 228"/>
              <a:gd name="T57" fmla="*/ 193 h 240"/>
              <a:gd name="T58" fmla="*/ 19 w 228"/>
              <a:gd name="T59" fmla="*/ 114 h 240"/>
              <a:gd name="T60" fmla="*/ 114 w 228"/>
              <a:gd name="T61" fmla="*/ 18 h 240"/>
              <a:gd name="T62" fmla="*/ 209 w 228"/>
              <a:gd name="T63" fmla="*/ 114 h 240"/>
              <a:gd name="T64" fmla="*/ 168 w 228"/>
              <a:gd name="T65" fmla="*/ 192 h 240"/>
              <a:gd name="T66" fmla="*/ 165 w 228"/>
              <a:gd name="T67" fmla="*/ 205 h 240"/>
              <a:gd name="T68" fmla="*/ 178 w 228"/>
              <a:gd name="T69" fmla="*/ 208 h 240"/>
              <a:gd name="T70" fmla="*/ 228 w 228"/>
              <a:gd name="T71" fmla="*/ 114 h 240"/>
              <a:gd name="T72" fmla="*/ 114 w 228"/>
              <a:gd name="T7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8" h="240">
                <a:moveTo>
                  <a:pt x="187" y="114"/>
                </a:moveTo>
                <a:cubicBezTo>
                  <a:pt x="187" y="73"/>
                  <a:pt x="154" y="40"/>
                  <a:pt x="114" y="40"/>
                </a:cubicBezTo>
                <a:cubicBezTo>
                  <a:pt x="73" y="40"/>
                  <a:pt x="40" y="73"/>
                  <a:pt x="40" y="114"/>
                </a:cubicBezTo>
                <a:cubicBezTo>
                  <a:pt x="40" y="136"/>
                  <a:pt x="50" y="157"/>
                  <a:pt x="68" y="171"/>
                </a:cubicBezTo>
                <a:cubicBezTo>
                  <a:pt x="69" y="172"/>
                  <a:pt x="71" y="173"/>
                  <a:pt x="74" y="173"/>
                </a:cubicBezTo>
                <a:cubicBezTo>
                  <a:pt x="76" y="173"/>
                  <a:pt x="79" y="171"/>
                  <a:pt x="81" y="169"/>
                </a:cubicBezTo>
                <a:cubicBezTo>
                  <a:pt x="84" y="165"/>
                  <a:pt x="83" y="159"/>
                  <a:pt x="79" y="156"/>
                </a:cubicBezTo>
                <a:cubicBezTo>
                  <a:pt x="67" y="146"/>
                  <a:pt x="59" y="130"/>
                  <a:pt x="59" y="114"/>
                </a:cubicBezTo>
                <a:cubicBezTo>
                  <a:pt x="59" y="83"/>
                  <a:pt x="84" y="59"/>
                  <a:pt x="114" y="59"/>
                </a:cubicBezTo>
                <a:cubicBezTo>
                  <a:pt x="144" y="59"/>
                  <a:pt x="169" y="83"/>
                  <a:pt x="169" y="114"/>
                </a:cubicBezTo>
                <a:cubicBezTo>
                  <a:pt x="169" y="129"/>
                  <a:pt x="163" y="143"/>
                  <a:pt x="152" y="153"/>
                </a:cubicBezTo>
                <a:cubicBezTo>
                  <a:pt x="148" y="157"/>
                  <a:pt x="148" y="163"/>
                  <a:pt x="151" y="166"/>
                </a:cubicBezTo>
                <a:cubicBezTo>
                  <a:pt x="155" y="170"/>
                  <a:pt x="161" y="170"/>
                  <a:pt x="165" y="167"/>
                </a:cubicBezTo>
                <a:cubicBezTo>
                  <a:pt x="179" y="153"/>
                  <a:pt x="187" y="134"/>
                  <a:pt x="187" y="114"/>
                </a:cubicBezTo>
                <a:close/>
                <a:moveTo>
                  <a:pt x="116" y="79"/>
                </a:moveTo>
                <a:cubicBezTo>
                  <a:pt x="97" y="79"/>
                  <a:pt x="81" y="95"/>
                  <a:pt x="81" y="114"/>
                </a:cubicBezTo>
                <a:cubicBezTo>
                  <a:pt x="81" y="127"/>
                  <a:pt x="89" y="139"/>
                  <a:pt x="101" y="144"/>
                </a:cubicBezTo>
                <a:cubicBezTo>
                  <a:pt x="101" y="226"/>
                  <a:pt x="101" y="226"/>
                  <a:pt x="101" y="226"/>
                </a:cubicBezTo>
                <a:cubicBezTo>
                  <a:pt x="101" y="233"/>
                  <a:pt x="107" y="240"/>
                  <a:pt x="115" y="240"/>
                </a:cubicBezTo>
                <a:cubicBezTo>
                  <a:pt x="123" y="240"/>
                  <a:pt x="129" y="233"/>
                  <a:pt x="129" y="226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41" y="140"/>
                  <a:pt x="150" y="128"/>
                  <a:pt x="150" y="114"/>
                </a:cubicBezTo>
                <a:cubicBezTo>
                  <a:pt x="150" y="95"/>
                  <a:pt x="134" y="79"/>
                  <a:pt x="116" y="79"/>
                </a:cubicBezTo>
                <a:close/>
                <a:moveTo>
                  <a:pt x="114" y="0"/>
                </a:moveTo>
                <a:cubicBezTo>
                  <a:pt x="51" y="0"/>
                  <a:pt x="0" y="51"/>
                  <a:pt x="0" y="114"/>
                </a:cubicBezTo>
                <a:cubicBezTo>
                  <a:pt x="0" y="152"/>
                  <a:pt x="19" y="188"/>
                  <a:pt x="52" y="209"/>
                </a:cubicBezTo>
                <a:cubicBezTo>
                  <a:pt x="54" y="210"/>
                  <a:pt x="55" y="211"/>
                  <a:pt x="57" y="211"/>
                </a:cubicBezTo>
                <a:cubicBezTo>
                  <a:pt x="60" y="211"/>
                  <a:pt x="63" y="209"/>
                  <a:pt x="65" y="206"/>
                </a:cubicBezTo>
                <a:cubicBezTo>
                  <a:pt x="68" y="202"/>
                  <a:pt x="67" y="196"/>
                  <a:pt x="62" y="193"/>
                </a:cubicBezTo>
                <a:cubicBezTo>
                  <a:pt x="35" y="176"/>
                  <a:pt x="19" y="146"/>
                  <a:pt x="19" y="114"/>
                </a:cubicBezTo>
                <a:cubicBezTo>
                  <a:pt x="19" y="61"/>
                  <a:pt x="61" y="18"/>
                  <a:pt x="114" y="18"/>
                </a:cubicBezTo>
                <a:cubicBezTo>
                  <a:pt x="166" y="18"/>
                  <a:pt x="209" y="61"/>
                  <a:pt x="209" y="114"/>
                </a:cubicBezTo>
                <a:cubicBezTo>
                  <a:pt x="209" y="145"/>
                  <a:pt x="194" y="174"/>
                  <a:pt x="168" y="192"/>
                </a:cubicBezTo>
                <a:cubicBezTo>
                  <a:pt x="163" y="195"/>
                  <a:pt x="162" y="201"/>
                  <a:pt x="165" y="205"/>
                </a:cubicBezTo>
                <a:cubicBezTo>
                  <a:pt x="168" y="209"/>
                  <a:pt x="174" y="211"/>
                  <a:pt x="178" y="208"/>
                </a:cubicBezTo>
                <a:cubicBezTo>
                  <a:pt x="209" y="186"/>
                  <a:pt x="228" y="151"/>
                  <a:pt x="228" y="114"/>
                </a:cubicBezTo>
                <a:cubicBezTo>
                  <a:pt x="228" y="51"/>
                  <a:pt x="177" y="0"/>
                  <a:pt x="11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Freeform: Shape 140"/>
          <p:cNvSpPr/>
          <p:nvPr/>
        </p:nvSpPr>
        <p:spPr bwMode="auto">
          <a:xfrm>
            <a:off x="5880195" y="5142777"/>
            <a:ext cx="271967" cy="271968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Freeform: Shape 142"/>
          <p:cNvSpPr/>
          <p:nvPr/>
        </p:nvSpPr>
        <p:spPr bwMode="auto">
          <a:xfrm>
            <a:off x="7140466" y="5142777"/>
            <a:ext cx="271967" cy="271968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: Shape 143"/>
          <p:cNvSpPr/>
          <p:nvPr/>
        </p:nvSpPr>
        <p:spPr bwMode="auto">
          <a:xfrm>
            <a:off x="6510477" y="5142777"/>
            <a:ext cx="271967" cy="271968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Straight Connector 100"/>
          <p:cNvSpPr/>
          <p:nvPr/>
        </p:nvSpPr>
        <p:spPr bwMode="auto">
          <a:xfrm flipH="1" flipV="1">
            <a:off x="6029261" y="2015724"/>
            <a:ext cx="754315" cy="177984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Freeform: Shape 101"/>
          <p:cNvSpPr/>
          <p:nvPr/>
        </p:nvSpPr>
        <p:spPr bwMode="auto">
          <a:xfrm>
            <a:off x="6783578" y="2193710"/>
            <a:ext cx="708759" cy="1201391"/>
          </a:xfrm>
          <a:custGeom>
            <a:avLst/>
            <a:gdLst>
              <a:gd name="T0" fmla="*/ 669 w 669"/>
              <a:gd name="T1" fmla="*/ 1134 h 1134"/>
              <a:gd name="T2" fmla="*/ 591 w 669"/>
              <a:gd name="T3" fmla="*/ 550 h 1134"/>
              <a:gd name="T4" fmla="*/ 0 w 669"/>
              <a:gd name="T5" fmla="*/ 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9" h="1134">
                <a:moveTo>
                  <a:pt x="669" y="1134"/>
                </a:moveTo>
                <a:lnTo>
                  <a:pt x="591" y="55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Freeform: Shape 102"/>
          <p:cNvSpPr/>
          <p:nvPr/>
        </p:nvSpPr>
        <p:spPr bwMode="auto">
          <a:xfrm>
            <a:off x="5431744" y="3395099"/>
            <a:ext cx="2060593" cy="1447178"/>
          </a:xfrm>
          <a:custGeom>
            <a:avLst/>
            <a:gdLst>
              <a:gd name="T0" fmla="*/ 0 w 1945"/>
              <a:gd name="T1" fmla="*/ 1276 h 1366"/>
              <a:gd name="T2" fmla="*/ 830 w 1945"/>
              <a:gd name="T3" fmla="*/ 1366 h 1366"/>
              <a:gd name="T4" fmla="*/ 1305 w 1945"/>
              <a:gd name="T5" fmla="*/ 1162 h 1366"/>
              <a:gd name="T6" fmla="*/ 1804 w 1945"/>
              <a:gd name="T7" fmla="*/ 737 h 1366"/>
              <a:gd name="T8" fmla="*/ 1945 w 1945"/>
              <a:gd name="T9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5" h="1366">
                <a:moveTo>
                  <a:pt x="0" y="1276"/>
                </a:moveTo>
                <a:lnTo>
                  <a:pt x="830" y="1366"/>
                </a:lnTo>
                <a:lnTo>
                  <a:pt x="1305" y="1162"/>
                </a:lnTo>
                <a:lnTo>
                  <a:pt x="1804" y="737"/>
                </a:lnTo>
                <a:lnTo>
                  <a:pt x="1945" y="0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Straight Connector 103"/>
          <p:cNvSpPr/>
          <p:nvPr/>
        </p:nvSpPr>
        <p:spPr bwMode="auto">
          <a:xfrm>
            <a:off x="4810916" y="3954477"/>
            <a:ext cx="620827" cy="792452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Freeform: Shape 104"/>
          <p:cNvSpPr/>
          <p:nvPr/>
        </p:nvSpPr>
        <p:spPr bwMode="auto">
          <a:xfrm>
            <a:off x="4699676" y="2801755"/>
            <a:ext cx="111243" cy="1152724"/>
          </a:xfrm>
          <a:custGeom>
            <a:avLst/>
            <a:gdLst>
              <a:gd name="T0" fmla="*/ 609 w 609"/>
              <a:gd name="T1" fmla="*/ 0 h 1611"/>
              <a:gd name="T2" fmla="*/ 592 w 609"/>
              <a:gd name="T3" fmla="*/ 5 h 1611"/>
              <a:gd name="T4" fmla="*/ 313 w 609"/>
              <a:gd name="T5" fmla="*/ 392 h 1611"/>
              <a:gd name="T6" fmla="*/ 52 w 609"/>
              <a:gd name="T7" fmla="*/ 523 h 1611"/>
              <a:gd name="T8" fmla="*/ 0 w 609"/>
              <a:gd name="T9" fmla="*/ 1132 h 1611"/>
              <a:gd name="T10" fmla="*/ 105 w 609"/>
              <a:gd name="T11" fmla="*/ 1611 h 1611"/>
              <a:gd name="connsiteX0" fmla="*/ 10000 w 10018"/>
              <a:gd name="connsiteY0" fmla="*/ 0 h 10000"/>
              <a:gd name="connsiteX1" fmla="*/ 10018 w 10018"/>
              <a:gd name="connsiteY1" fmla="*/ 1358 h 10000"/>
              <a:gd name="connsiteX2" fmla="*/ 5140 w 10018"/>
              <a:gd name="connsiteY2" fmla="*/ 2433 h 10000"/>
              <a:gd name="connsiteX3" fmla="*/ 854 w 10018"/>
              <a:gd name="connsiteY3" fmla="*/ 3246 h 10000"/>
              <a:gd name="connsiteX4" fmla="*/ 0 w 10018"/>
              <a:gd name="connsiteY4" fmla="*/ 7027 h 10000"/>
              <a:gd name="connsiteX5" fmla="*/ 1724 w 10018"/>
              <a:gd name="connsiteY5" fmla="*/ 10000 h 10000"/>
              <a:gd name="connsiteX0-1" fmla="*/ 12868 w 12868"/>
              <a:gd name="connsiteY0-2" fmla="*/ 0 h 9028"/>
              <a:gd name="connsiteX1-3" fmla="*/ 10018 w 12868"/>
              <a:gd name="connsiteY1-4" fmla="*/ 386 h 9028"/>
              <a:gd name="connsiteX2-5" fmla="*/ 5140 w 12868"/>
              <a:gd name="connsiteY2-6" fmla="*/ 1461 h 9028"/>
              <a:gd name="connsiteX3-7" fmla="*/ 854 w 12868"/>
              <a:gd name="connsiteY3-8" fmla="*/ 2274 h 9028"/>
              <a:gd name="connsiteX4-9" fmla="*/ 0 w 12868"/>
              <a:gd name="connsiteY4-10" fmla="*/ 6055 h 9028"/>
              <a:gd name="connsiteX5-11" fmla="*/ 1724 w 12868"/>
              <a:gd name="connsiteY5-12" fmla="*/ 9028 h 9028"/>
              <a:gd name="connsiteX0-13" fmla="*/ 7785 w 7785"/>
              <a:gd name="connsiteY0-14" fmla="*/ 0 h 9572"/>
              <a:gd name="connsiteX1-15" fmla="*/ 3994 w 7785"/>
              <a:gd name="connsiteY1-16" fmla="*/ 1190 h 9572"/>
              <a:gd name="connsiteX2-17" fmla="*/ 664 w 7785"/>
              <a:gd name="connsiteY2-18" fmla="*/ 2091 h 9572"/>
              <a:gd name="connsiteX3-19" fmla="*/ 0 w 7785"/>
              <a:gd name="connsiteY3-20" fmla="*/ 6279 h 9572"/>
              <a:gd name="connsiteX4-21" fmla="*/ 1340 w 7785"/>
              <a:gd name="connsiteY4-22" fmla="*/ 9572 h 9572"/>
              <a:gd name="connsiteX0-23" fmla="*/ 5130 w 5130"/>
              <a:gd name="connsiteY0-24" fmla="*/ 0 h 8757"/>
              <a:gd name="connsiteX1-25" fmla="*/ 853 w 5130"/>
              <a:gd name="connsiteY1-26" fmla="*/ 941 h 8757"/>
              <a:gd name="connsiteX2-27" fmla="*/ 0 w 5130"/>
              <a:gd name="connsiteY2-28" fmla="*/ 5317 h 8757"/>
              <a:gd name="connsiteX3-29" fmla="*/ 1721 w 5130"/>
              <a:gd name="connsiteY3-30" fmla="*/ 8757 h 8757"/>
              <a:gd name="connsiteX0-31" fmla="*/ 1663 w 3355"/>
              <a:gd name="connsiteY0-32" fmla="*/ 0 h 8925"/>
              <a:gd name="connsiteX1-33" fmla="*/ 0 w 3355"/>
              <a:gd name="connsiteY1-34" fmla="*/ 4997 h 8925"/>
              <a:gd name="connsiteX2-35" fmla="*/ 3355 w 3355"/>
              <a:gd name="connsiteY2-36" fmla="*/ 8925 h 89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355" h="8925">
                <a:moveTo>
                  <a:pt x="1663" y="0"/>
                </a:moveTo>
                <a:lnTo>
                  <a:pt x="0" y="4997"/>
                </a:lnTo>
                <a:lnTo>
                  <a:pt x="3355" y="8925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Straight Connector 105"/>
          <p:cNvSpPr/>
          <p:nvPr/>
        </p:nvSpPr>
        <p:spPr bwMode="auto">
          <a:xfrm flipH="1">
            <a:off x="5344869" y="2015725"/>
            <a:ext cx="684392" cy="232015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: Shape 106"/>
          <p:cNvSpPr/>
          <p:nvPr/>
        </p:nvSpPr>
        <p:spPr bwMode="auto">
          <a:xfrm>
            <a:off x="5345868" y="2173602"/>
            <a:ext cx="1441261" cy="80454"/>
          </a:xfrm>
          <a:custGeom>
            <a:avLst/>
            <a:gdLst>
              <a:gd name="T0" fmla="*/ 0 w 1375"/>
              <a:gd name="T1" fmla="*/ 69 h 119"/>
              <a:gd name="T2" fmla="*/ 0 w 1375"/>
              <a:gd name="T3" fmla="*/ 69 h 119"/>
              <a:gd name="T4" fmla="*/ 681 w 1375"/>
              <a:gd name="T5" fmla="*/ 0 h 119"/>
              <a:gd name="T6" fmla="*/ 681 w 1375"/>
              <a:gd name="T7" fmla="*/ 0 h 119"/>
              <a:gd name="T8" fmla="*/ 1375 w 1375"/>
              <a:gd name="T9" fmla="*/ 13 h 119"/>
              <a:gd name="T10" fmla="*/ 1279 w 1375"/>
              <a:gd name="T11" fmla="*/ 119 h 119"/>
              <a:gd name="connsiteX0" fmla="*/ 0 w 10000"/>
              <a:gd name="connsiteY0" fmla="*/ 5798 h 12759"/>
              <a:gd name="connsiteX1" fmla="*/ 0 w 10000"/>
              <a:gd name="connsiteY1" fmla="*/ 5798 h 12759"/>
              <a:gd name="connsiteX2" fmla="*/ 4953 w 10000"/>
              <a:gd name="connsiteY2" fmla="*/ 0 h 12759"/>
              <a:gd name="connsiteX3" fmla="*/ 4953 w 10000"/>
              <a:gd name="connsiteY3" fmla="*/ 0 h 12759"/>
              <a:gd name="connsiteX4" fmla="*/ 10000 w 10000"/>
              <a:gd name="connsiteY4" fmla="*/ 1092 h 12759"/>
              <a:gd name="connsiteX5" fmla="*/ 9413 w 10000"/>
              <a:gd name="connsiteY5" fmla="*/ 12759 h 12759"/>
              <a:gd name="connsiteX0-1" fmla="*/ 0 w 10000"/>
              <a:gd name="connsiteY0-2" fmla="*/ 5798 h 5798"/>
              <a:gd name="connsiteX1-3" fmla="*/ 0 w 10000"/>
              <a:gd name="connsiteY1-4" fmla="*/ 5798 h 5798"/>
              <a:gd name="connsiteX2-5" fmla="*/ 4953 w 10000"/>
              <a:gd name="connsiteY2-6" fmla="*/ 0 h 5798"/>
              <a:gd name="connsiteX3-7" fmla="*/ 4953 w 10000"/>
              <a:gd name="connsiteY3-8" fmla="*/ 0 h 5798"/>
              <a:gd name="connsiteX4-9" fmla="*/ 10000 w 10000"/>
              <a:gd name="connsiteY4-10" fmla="*/ 1092 h 57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5798">
                <a:moveTo>
                  <a:pt x="0" y="5798"/>
                </a:moveTo>
                <a:lnTo>
                  <a:pt x="0" y="5798"/>
                </a:lnTo>
                <a:lnTo>
                  <a:pt x="4953" y="0"/>
                </a:lnTo>
                <a:lnTo>
                  <a:pt x="4953" y="0"/>
                </a:lnTo>
                <a:lnTo>
                  <a:pt x="10000" y="1092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: Shape 107"/>
          <p:cNvSpPr/>
          <p:nvPr/>
        </p:nvSpPr>
        <p:spPr bwMode="auto">
          <a:xfrm>
            <a:off x="5243164" y="3509517"/>
            <a:ext cx="188579" cy="1237412"/>
          </a:xfrm>
          <a:custGeom>
            <a:avLst/>
            <a:gdLst>
              <a:gd name="T0" fmla="*/ 0 w 178"/>
              <a:gd name="T1" fmla="*/ 0 h 1168"/>
              <a:gd name="T2" fmla="*/ 144 w 178"/>
              <a:gd name="T3" fmla="*/ 792 h 1168"/>
              <a:gd name="T4" fmla="*/ 178 w 178"/>
              <a:gd name="T5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168">
                <a:moveTo>
                  <a:pt x="0" y="0"/>
                </a:moveTo>
                <a:lnTo>
                  <a:pt x="144" y="792"/>
                </a:lnTo>
                <a:lnTo>
                  <a:pt x="178" y="1168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: Shape 108"/>
          <p:cNvSpPr/>
          <p:nvPr/>
        </p:nvSpPr>
        <p:spPr bwMode="auto">
          <a:xfrm>
            <a:off x="5243164" y="2253036"/>
            <a:ext cx="139845" cy="1256482"/>
          </a:xfrm>
          <a:custGeom>
            <a:avLst/>
            <a:gdLst>
              <a:gd name="T0" fmla="*/ 79 w 132"/>
              <a:gd name="T1" fmla="*/ 0 h 1186"/>
              <a:gd name="T2" fmla="*/ 132 w 132"/>
              <a:gd name="T3" fmla="*/ 368 h 1186"/>
              <a:gd name="T4" fmla="*/ 0 w 132"/>
              <a:gd name="T5" fmla="*/ 1186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1186">
                <a:moveTo>
                  <a:pt x="79" y="0"/>
                </a:moveTo>
                <a:lnTo>
                  <a:pt x="132" y="368"/>
                </a:lnTo>
                <a:lnTo>
                  <a:pt x="0" y="1186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reeform: Shape 109"/>
          <p:cNvSpPr/>
          <p:nvPr/>
        </p:nvSpPr>
        <p:spPr bwMode="auto">
          <a:xfrm>
            <a:off x="5993240" y="4041349"/>
            <a:ext cx="317843" cy="800928"/>
          </a:xfrm>
          <a:custGeom>
            <a:avLst/>
            <a:gdLst>
              <a:gd name="T0" fmla="*/ 0 w 398"/>
              <a:gd name="T1" fmla="*/ 0 h 756"/>
              <a:gd name="T2" fmla="*/ 219 w 398"/>
              <a:gd name="T3" fmla="*/ 591 h 756"/>
              <a:gd name="T4" fmla="*/ 300 w 398"/>
              <a:gd name="T5" fmla="*/ 756 h 756"/>
              <a:gd name="T6" fmla="*/ 398 w 398"/>
              <a:gd name="T7" fmla="*/ 595 h 756"/>
              <a:gd name="connsiteX0" fmla="*/ 0 w 13102"/>
              <a:gd name="connsiteY0" fmla="*/ 0 h 10000"/>
              <a:gd name="connsiteX1" fmla="*/ 5503 w 13102"/>
              <a:gd name="connsiteY1" fmla="*/ 7817 h 10000"/>
              <a:gd name="connsiteX2" fmla="*/ 7538 w 13102"/>
              <a:gd name="connsiteY2" fmla="*/ 10000 h 10000"/>
              <a:gd name="connsiteX3" fmla="*/ 13102 w 13102"/>
              <a:gd name="connsiteY3" fmla="*/ 9384 h 10000"/>
              <a:gd name="connsiteX0-1" fmla="*/ 0 w 7538"/>
              <a:gd name="connsiteY0-2" fmla="*/ 0 h 10000"/>
              <a:gd name="connsiteX1-3" fmla="*/ 5503 w 7538"/>
              <a:gd name="connsiteY1-4" fmla="*/ 7817 h 10000"/>
              <a:gd name="connsiteX2-5" fmla="*/ 7538 w 7538"/>
              <a:gd name="connsiteY2-6" fmla="*/ 100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538" h="10000">
                <a:moveTo>
                  <a:pt x="0" y="0"/>
                </a:moveTo>
                <a:lnTo>
                  <a:pt x="5503" y="7817"/>
                </a:lnTo>
                <a:lnTo>
                  <a:pt x="7538" y="10000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: Shape 110"/>
          <p:cNvSpPr/>
          <p:nvPr/>
        </p:nvSpPr>
        <p:spPr bwMode="auto">
          <a:xfrm>
            <a:off x="5993242" y="2179938"/>
            <a:ext cx="349612" cy="1861415"/>
          </a:xfrm>
          <a:custGeom>
            <a:avLst/>
            <a:gdLst>
              <a:gd name="T0" fmla="*/ 52 w 330"/>
              <a:gd name="T1" fmla="*/ 0 h 1757"/>
              <a:gd name="T2" fmla="*/ 330 w 330"/>
              <a:gd name="T3" fmla="*/ 664 h 1757"/>
              <a:gd name="T4" fmla="*/ 0 w 330"/>
              <a:gd name="T5" fmla="*/ 1757 h 1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0" h="1757">
                <a:moveTo>
                  <a:pt x="52" y="0"/>
                </a:moveTo>
                <a:lnTo>
                  <a:pt x="330" y="664"/>
                </a:lnTo>
                <a:lnTo>
                  <a:pt x="0" y="1757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traight Connector 111"/>
          <p:cNvSpPr/>
          <p:nvPr/>
        </p:nvSpPr>
        <p:spPr bwMode="auto">
          <a:xfrm>
            <a:off x="6029262" y="2015724"/>
            <a:ext cx="19071" cy="164212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Straight Connector 112"/>
          <p:cNvSpPr/>
          <p:nvPr/>
        </p:nvSpPr>
        <p:spPr bwMode="auto">
          <a:xfrm flipH="1">
            <a:off x="4754767" y="2246593"/>
            <a:ext cx="583759" cy="555226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traight Connector 113"/>
          <p:cNvSpPr/>
          <p:nvPr/>
        </p:nvSpPr>
        <p:spPr bwMode="auto">
          <a:xfrm flipH="1" flipV="1">
            <a:off x="7327066" y="3319880"/>
            <a:ext cx="165271" cy="75220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Straight Connector 114"/>
          <p:cNvSpPr/>
          <p:nvPr/>
        </p:nvSpPr>
        <p:spPr bwMode="auto">
          <a:xfrm flipH="1" flipV="1">
            <a:off x="6776512" y="2194670"/>
            <a:ext cx="188227" cy="489555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Straight Connector 115"/>
          <p:cNvSpPr/>
          <p:nvPr/>
        </p:nvSpPr>
        <p:spPr bwMode="auto">
          <a:xfrm flipH="1" flipV="1">
            <a:off x="6964740" y="2684225"/>
            <a:ext cx="362325" cy="635657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Straight Connector 116"/>
          <p:cNvSpPr/>
          <p:nvPr/>
        </p:nvSpPr>
        <p:spPr bwMode="auto">
          <a:xfrm flipH="1" flipV="1">
            <a:off x="7327065" y="3319880"/>
            <a:ext cx="15891" cy="856017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Freeform: Shape 117"/>
          <p:cNvSpPr/>
          <p:nvPr/>
        </p:nvSpPr>
        <p:spPr bwMode="auto">
          <a:xfrm>
            <a:off x="5993241" y="4041350"/>
            <a:ext cx="1349715" cy="255322"/>
          </a:xfrm>
          <a:custGeom>
            <a:avLst/>
            <a:gdLst>
              <a:gd name="T0" fmla="*/ 0 w 1274"/>
              <a:gd name="T1" fmla="*/ 0 h 241"/>
              <a:gd name="T2" fmla="*/ 909 w 1274"/>
              <a:gd name="T3" fmla="*/ 241 h 241"/>
              <a:gd name="T4" fmla="*/ 1274 w 1274"/>
              <a:gd name="T5" fmla="*/ 127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4" h="241">
                <a:moveTo>
                  <a:pt x="0" y="0"/>
                </a:moveTo>
                <a:lnTo>
                  <a:pt x="909" y="241"/>
                </a:lnTo>
                <a:lnTo>
                  <a:pt x="1274" y="127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Straight Connector 118"/>
          <p:cNvSpPr/>
          <p:nvPr/>
        </p:nvSpPr>
        <p:spPr bwMode="auto">
          <a:xfrm>
            <a:off x="5243164" y="3509519"/>
            <a:ext cx="750077" cy="531833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Straight Connector 119"/>
          <p:cNvSpPr/>
          <p:nvPr/>
        </p:nvSpPr>
        <p:spPr bwMode="auto">
          <a:xfrm>
            <a:off x="4754767" y="2801820"/>
            <a:ext cx="488399" cy="707698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Straight Connector 120"/>
          <p:cNvSpPr/>
          <p:nvPr/>
        </p:nvSpPr>
        <p:spPr bwMode="auto">
          <a:xfrm flipH="1">
            <a:off x="4754768" y="2642905"/>
            <a:ext cx="628243" cy="158914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Straight Connector 121"/>
          <p:cNvSpPr/>
          <p:nvPr/>
        </p:nvSpPr>
        <p:spPr bwMode="auto">
          <a:xfrm flipH="1">
            <a:off x="5383009" y="2179936"/>
            <a:ext cx="665323" cy="462970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Straight Connector 122"/>
          <p:cNvSpPr/>
          <p:nvPr/>
        </p:nvSpPr>
        <p:spPr bwMode="auto">
          <a:xfrm flipH="1" flipV="1">
            <a:off x="6048331" y="2179936"/>
            <a:ext cx="916408" cy="504288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Freeform: Shape 123"/>
          <p:cNvSpPr/>
          <p:nvPr/>
        </p:nvSpPr>
        <p:spPr bwMode="auto">
          <a:xfrm>
            <a:off x="6964741" y="2684223"/>
            <a:ext cx="444961" cy="619766"/>
          </a:xfrm>
          <a:custGeom>
            <a:avLst/>
            <a:gdLst>
              <a:gd name="T0" fmla="*/ 344 w 420"/>
              <a:gd name="T1" fmla="*/ 585 h 585"/>
              <a:gd name="T2" fmla="*/ 420 w 420"/>
              <a:gd name="T3" fmla="*/ 87 h 585"/>
              <a:gd name="T4" fmla="*/ 0 w 420"/>
              <a:gd name="T5" fmla="*/ 0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585">
                <a:moveTo>
                  <a:pt x="344" y="585"/>
                </a:moveTo>
                <a:lnTo>
                  <a:pt x="420" y="87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Freeform: Shape 124"/>
          <p:cNvSpPr/>
          <p:nvPr/>
        </p:nvSpPr>
        <p:spPr bwMode="auto">
          <a:xfrm>
            <a:off x="6947789" y="2684225"/>
            <a:ext cx="381395" cy="1612449"/>
          </a:xfrm>
          <a:custGeom>
            <a:avLst/>
            <a:gdLst>
              <a:gd name="T0" fmla="*/ 16 w 360"/>
              <a:gd name="T1" fmla="*/ 0 h 1522"/>
              <a:gd name="T2" fmla="*/ 0 w 360"/>
              <a:gd name="T3" fmla="*/ 729 h 1522"/>
              <a:gd name="T4" fmla="*/ 8 w 360"/>
              <a:gd name="T5" fmla="*/ 1522 h 1522"/>
              <a:gd name="T6" fmla="*/ 358 w 360"/>
              <a:gd name="T7" fmla="*/ 600 h 1522"/>
              <a:gd name="T8" fmla="*/ 360 w 360"/>
              <a:gd name="T9" fmla="*/ 585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1522">
                <a:moveTo>
                  <a:pt x="16" y="0"/>
                </a:moveTo>
                <a:lnTo>
                  <a:pt x="0" y="729"/>
                </a:lnTo>
                <a:lnTo>
                  <a:pt x="8" y="1522"/>
                </a:lnTo>
                <a:lnTo>
                  <a:pt x="358" y="600"/>
                </a:lnTo>
                <a:lnTo>
                  <a:pt x="360" y="585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Straight Connector 125"/>
          <p:cNvSpPr/>
          <p:nvPr/>
        </p:nvSpPr>
        <p:spPr bwMode="auto">
          <a:xfrm flipV="1">
            <a:off x="6342854" y="2684223"/>
            <a:ext cx="621887" cy="199172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Straight Connector 126"/>
          <p:cNvSpPr/>
          <p:nvPr/>
        </p:nvSpPr>
        <p:spPr bwMode="auto">
          <a:xfrm flipV="1">
            <a:off x="5243165" y="2883396"/>
            <a:ext cx="1099689" cy="634598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Freeform: Shape 127"/>
          <p:cNvSpPr/>
          <p:nvPr/>
        </p:nvSpPr>
        <p:spPr bwMode="auto">
          <a:xfrm>
            <a:off x="4810917" y="3517995"/>
            <a:ext cx="584807" cy="830591"/>
          </a:xfrm>
          <a:custGeom>
            <a:avLst/>
            <a:gdLst>
              <a:gd name="T0" fmla="*/ 552 w 552"/>
              <a:gd name="T1" fmla="*/ 784 h 784"/>
              <a:gd name="T2" fmla="*/ 0 w 552"/>
              <a:gd name="T3" fmla="*/ 412 h 784"/>
              <a:gd name="T4" fmla="*/ 408 w 552"/>
              <a:gd name="T5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2" h="784">
                <a:moveTo>
                  <a:pt x="552" y="784"/>
                </a:moveTo>
                <a:lnTo>
                  <a:pt x="0" y="412"/>
                </a:lnTo>
                <a:lnTo>
                  <a:pt x="408" y="0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Straight Connector 128"/>
          <p:cNvSpPr/>
          <p:nvPr/>
        </p:nvSpPr>
        <p:spPr bwMode="auto">
          <a:xfrm flipH="1">
            <a:off x="5395723" y="4041350"/>
            <a:ext cx="597519" cy="307234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Freeform: Shape 129"/>
          <p:cNvSpPr/>
          <p:nvPr/>
        </p:nvSpPr>
        <p:spPr bwMode="auto">
          <a:xfrm>
            <a:off x="5993242" y="3319881"/>
            <a:ext cx="1333823" cy="721471"/>
          </a:xfrm>
          <a:custGeom>
            <a:avLst/>
            <a:gdLst>
              <a:gd name="T0" fmla="*/ 1259 w 1259"/>
              <a:gd name="T1" fmla="*/ 0 h 681"/>
              <a:gd name="T2" fmla="*/ 902 w 1259"/>
              <a:gd name="T3" fmla="*/ 140 h 681"/>
              <a:gd name="T4" fmla="*/ 0 w 1259"/>
              <a:gd name="T5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9" h="681">
                <a:moveTo>
                  <a:pt x="1259" y="0"/>
                </a:moveTo>
                <a:lnTo>
                  <a:pt x="902" y="140"/>
                </a:lnTo>
                <a:lnTo>
                  <a:pt x="0" y="681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Freeform: Shape 130"/>
          <p:cNvSpPr/>
          <p:nvPr/>
        </p:nvSpPr>
        <p:spPr bwMode="auto">
          <a:xfrm>
            <a:off x="5442338" y="4627213"/>
            <a:ext cx="1363487" cy="122894"/>
          </a:xfrm>
          <a:custGeom>
            <a:avLst/>
            <a:gdLst>
              <a:gd name="T0" fmla="*/ 1287 w 1287"/>
              <a:gd name="T1" fmla="*/ 0 h 116"/>
              <a:gd name="T2" fmla="*/ 739 w 1287"/>
              <a:gd name="T3" fmla="*/ 38 h 116"/>
              <a:gd name="T4" fmla="*/ 0 w 1287"/>
              <a:gd name="T5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7" h="116">
                <a:moveTo>
                  <a:pt x="1287" y="0"/>
                </a:moveTo>
                <a:lnTo>
                  <a:pt x="739" y="38"/>
                </a:lnTo>
                <a:lnTo>
                  <a:pt x="0" y="116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Freeform: Shape 131"/>
          <p:cNvSpPr/>
          <p:nvPr/>
        </p:nvSpPr>
        <p:spPr bwMode="auto">
          <a:xfrm>
            <a:off x="5395722" y="4296671"/>
            <a:ext cx="1560541" cy="370800"/>
          </a:xfrm>
          <a:custGeom>
            <a:avLst/>
            <a:gdLst>
              <a:gd name="T0" fmla="*/ 0 w 1473"/>
              <a:gd name="T1" fmla="*/ 49 h 350"/>
              <a:gd name="T2" fmla="*/ 783 w 1473"/>
              <a:gd name="T3" fmla="*/ 350 h 350"/>
              <a:gd name="T4" fmla="*/ 1473 w 1473"/>
              <a:gd name="T5" fmla="*/ 0 h 350"/>
              <a:gd name="T6" fmla="*/ 1348 w 1473"/>
              <a:gd name="T7" fmla="*/ 303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3" h="350">
                <a:moveTo>
                  <a:pt x="0" y="49"/>
                </a:moveTo>
                <a:lnTo>
                  <a:pt x="783" y="350"/>
                </a:lnTo>
                <a:lnTo>
                  <a:pt x="1473" y="0"/>
                </a:lnTo>
                <a:lnTo>
                  <a:pt x="1348" y="303"/>
                </a:lnTo>
              </a:path>
            </a:pathLst>
          </a:cu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Straight Connector 132"/>
          <p:cNvSpPr/>
          <p:nvPr/>
        </p:nvSpPr>
        <p:spPr bwMode="auto">
          <a:xfrm>
            <a:off x="6342853" y="2883395"/>
            <a:ext cx="605995" cy="584804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Straight Connector 133"/>
          <p:cNvSpPr/>
          <p:nvPr/>
        </p:nvSpPr>
        <p:spPr bwMode="auto">
          <a:xfrm>
            <a:off x="5383010" y="2642905"/>
            <a:ext cx="959844" cy="240490"/>
          </a:xfrm>
          <a:prstGeom prst="line">
            <a:avLst/>
          </a:prstGeom>
          <a:noFill/>
          <a:ln w="12700">
            <a:solidFill>
              <a:schemeClr val="bg1">
                <a:lumMod val="65000"/>
                <a:alpha val="54000"/>
              </a:schemeClr>
            </a:solidFill>
            <a:prstDash val="solid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Oval 98"/>
          <p:cNvSpPr/>
          <p:nvPr/>
        </p:nvSpPr>
        <p:spPr>
          <a:xfrm>
            <a:off x="5151794" y="2483951"/>
            <a:ext cx="1880615" cy="1880610"/>
          </a:xfrm>
          <a:prstGeom prst="ellipse">
            <a:avLst/>
          </a:prstGeom>
          <a:solidFill>
            <a:srgbClr val="0070C0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TextBox 134"/>
          <p:cNvSpPr txBox="1"/>
          <p:nvPr/>
        </p:nvSpPr>
        <p:spPr bwMode="auto">
          <a:xfrm>
            <a:off x="5547377" y="3112639"/>
            <a:ext cx="1077219" cy="1938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</a:bodyPr>
          <a:lstStyle/>
          <a:p>
            <a:pPr algn="ctr" latinLnBrk="0">
              <a:buClr>
                <a:prstClr val="white"/>
              </a:buClr>
              <a:defRPr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Rectangle 135"/>
          <p:cNvSpPr/>
          <p:nvPr/>
        </p:nvSpPr>
        <p:spPr>
          <a:xfrm>
            <a:off x="5079733" y="3320529"/>
            <a:ext cx="2012507" cy="567641"/>
          </a:xfrm>
          <a:prstGeom prst="rect">
            <a:avLst/>
          </a:prstGeom>
        </p:spPr>
        <p:txBody>
          <a:bodyPr wrap="square">
            <a:normAutofit fontScale="925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  <a:endParaRPr lang="zh-CN" altLang="en-US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Group 72"/>
          <p:cNvGrpSpPr/>
          <p:nvPr/>
        </p:nvGrpSpPr>
        <p:grpSpPr>
          <a:xfrm>
            <a:off x="8170815" y="1697288"/>
            <a:ext cx="2611177" cy="815608"/>
            <a:chOff x="1317257" y="1824875"/>
            <a:chExt cx="3761195" cy="815608"/>
          </a:xfrm>
        </p:grpSpPr>
        <p:sp>
          <p:nvSpPr>
            <p:cNvPr id="54" name="TextBox 80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angle 81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Group 74"/>
          <p:cNvGrpSpPr/>
          <p:nvPr/>
        </p:nvGrpSpPr>
        <p:grpSpPr>
          <a:xfrm>
            <a:off x="8170815" y="3021196"/>
            <a:ext cx="2611177" cy="815608"/>
            <a:chOff x="1317257" y="1824875"/>
            <a:chExt cx="3761195" cy="815608"/>
          </a:xfrm>
        </p:grpSpPr>
        <p:sp>
          <p:nvSpPr>
            <p:cNvPr id="57" name="TextBox 78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Rectangle 79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Group 75"/>
          <p:cNvGrpSpPr/>
          <p:nvPr/>
        </p:nvGrpSpPr>
        <p:grpSpPr>
          <a:xfrm>
            <a:off x="8170815" y="4345104"/>
            <a:ext cx="2611177" cy="815608"/>
            <a:chOff x="1317257" y="1824875"/>
            <a:chExt cx="3761195" cy="815608"/>
          </a:xfrm>
        </p:grpSpPr>
        <p:sp>
          <p:nvSpPr>
            <p:cNvPr id="60" name="TextBox 76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</a:t>
              </a:r>
              <a:r>
                <a:rPr lang="zh-CN" altLang="en-US" sz="10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Rectangle 77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2" name="Straight Connector 70"/>
          <p:cNvCxnSpPr/>
          <p:nvPr/>
        </p:nvCxnSpPr>
        <p:spPr>
          <a:xfrm>
            <a:off x="8472264" y="2710116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71"/>
          <p:cNvCxnSpPr/>
          <p:nvPr/>
        </p:nvCxnSpPr>
        <p:spPr>
          <a:xfrm>
            <a:off x="8472264" y="4048863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82"/>
          <p:cNvGrpSpPr/>
          <p:nvPr/>
        </p:nvGrpSpPr>
        <p:grpSpPr>
          <a:xfrm>
            <a:off x="1410011" y="1697288"/>
            <a:ext cx="2611177" cy="815608"/>
            <a:chOff x="1317257" y="1824875"/>
            <a:chExt cx="3761195" cy="815608"/>
          </a:xfrm>
        </p:grpSpPr>
        <p:sp>
          <p:nvSpPr>
            <p:cNvPr id="65" name="TextBox 90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91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Group 83"/>
          <p:cNvGrpSpPr/>
          <p:nvPr/>
        </p:nvGrpSpPr>
        <p:grpSpPr>
          <a:xfrm>
            <a:off x="1410011" y="3021196"/>
            <a:ext cx="2611177" cy="815608"/>
            <a:chOff x="1317257" y="1824875"/>
            <a:chExt cx="3761195" cy="815608"/>
          </a:xfrm>
        </p:grpSpPr>
        <p:sp>
          <p:nvSpPr>
            <p:cNvPr id="68" name="TextBox 88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9" name="Rectangle 89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Group 84"/>
          <p:cNvGrpSpPr/>
          <p:nvPr/>
        </p:nvGrpSpPr>
        <p:grpSpPr>
          <a:xfrm>
            <a:off x="1410011" y="4345104"/>
            <a:ext cx="2611177" cy="815608"/>
            <a:chOff x="1317257" y="1824875"/>
            <a:chExt cx="3761195" cy="815608"/>
          </a:xfrm>
        </p:grpSpPr>
        <p:sp>
          <p:nvSpPr>
            <p:cNvPr id="71" name="TextBox 86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2" name="Rectangle 87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3" name="Straight Connector 67"/>
          <p:cNvCxnSpPr/>
          <p:nvPr/>
        </p:nvCxnSpPr>
        <p:spPr>
          <a:xfrm>
            <a:off x="1307468" y="2710116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68"/>
          <p:cNvCxnSpPr/>
          <p:nvPr/>
        </p:nvCxnSpPr>
        <p:spPr>
          <a:xfrm>
            <a:off x="1307468" y="4048863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6500"/>
                            </p:stCondLst>
                            <p:childTnLst>
                              <p:par>
                                <p:cTn id="2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7500"/>
                            </p:stCondLst>
                            <p:childTnLst>
                              <p:par>
                                <p:cTn id="2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8500"/>
                            </p:stCondLst>
                            <p:childTnLst>
                              <p:par>
                                <p:cTn id="2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2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9500"/>
                            </p:stCondLst>
                            <p:childTnLst>
                              <p:par>
                                <p:cTn id="2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2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1000"/>
                            </p:stCondLst>
                            <p:childTnLst>
                              <p:par>
                                <p:cTn id="2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1500"/>
                            </p:stCondLst>
                            <p:childTnLst>
                              <p:par>
                                <p:cTn id="2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22000"/>
                            </p:stCondLst>
                            <p:childTnLst>
                              <p:par>
                                <p:cTn id="2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22500"/>
                            </p:stCondLst>
                            <p:childTnLst>
                              <p:par>
                                <p:cTn id="2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23000"/>
                            </p:stCondLst>
                            <p:childTnLst>
                              <p:par>
                                <p:cTn id="2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23500"/>
                            </p:stCondLst>
                            <p:childTnLst>
                              <p:par>
                                <p:cTn id="2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4000"/>
                            </p:stCondLst>
                            <p:childTnLst>
                              <p:par>
                                <p:cTn id="2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4500"/>
                            </p:stCondLst>
                            <p:childTnLst>
                              <p:par>
                                <p:cTn id="2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25500"/>
                            </p:stCondLst>
                            <p:childTnLst>
                              <p:par>
                                <p:cTn id="3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26000"/>
                            </p:stCondLst>
                            <p:childTnLst>
                              <p:par>
                                <p:cTn id="3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26500"/>
                            </p:stCondLst>
                            <p:childTnLst>
                              <p:par>
                                <p:cTn id="3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27000"/>
                            </p:stCondLst>
                            <p:childTnLst>
                              <p:par>
                                <p:cTn id="3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27500"/>
                            </p:stCondLst>
                            <p:childTnLst>
                              <p:par>
                                <p:cTn id="3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28000"/>
                            </p:stCondLst>
                            <p:childTnLst>
                              <p:par>
                                <p:cTn id="3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8500"/>
                            </p:stCondLst>
                            <p:childTnLst>
                              <p:par>
                                <p:cTn id="3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3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空心弧 3"/>
          <p:cNvSpPr/>
          <p:nvPr/>
        </p:nvSpPr>
        <p:spPr>
          <a:xfrm>
            <a:off x="815413" y="3130507"/>
            <a:ext cx="3667035" cy="2456995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240000" rtlCol="0" anchor="ctr"/>
          <a:lstStyle/>
          <a:p>
            <a:pPr algn="ctr">
              <a:defRPr/>
            </a:pPr>
            <a:r>
              <a:rPr lang="zh-CN" altLang="en-US" sz="2665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sz="266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86453" y="4077414"/>
            <a:ext cx="570427" cy="641729"/>
            <a:chOff x="1923882" y="3083587"/>
            <a:chExt cx="427820" cy="481297"/>
          </a:xfrm>
        </p:grpSpPr>
        <p:sp>
          <p:nvSpPr>
            <p:cNvPr id="8" name="椭圆 2"/>
            <p:cNvSpPr/>
            <p:nvPr/>
          </p:nvSpPr>
          <p:spPr>
            <a:xfrm>
              <a:off x="1923882" y="3083587"/>
              <a:ext cx="427820" cy="160433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-1" fmla="*/ 648072 w 648072"/>
                <a:gd name="connsiteY0-2" fmla="*/ 0 h 324036"/>
                <a:gd name="connsiteX1-3" fmla="*/ 324036 w 648072"/>
                <a:gd name="connsiteY1-4" fmla="*/ 324036 h 324036"/>
                <a:gd name="connsiteX2-5" fmla="*/ 0 w 648072"/>
                <a:gd name="connsiteY2-6" fmla="*/ 0 h 3240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137793" y="3244019"/>
              <a:ext cx="0" cy="320865"/>
            </a:xfrm>
            <a:prstGeom prst="line">
              <a:avLst/>
            </a:pr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ysDash"/>
              <a:headEnd type="none" w="med" len="med"/>
              <a:tailEnd type="oval" w="med" len="med"/>
            </a:ln>
            <a:effectLst/>
          </p:spPr>
        </p:cxnSp>
      </p:grpSp>
      <p:sp>
        <p:nvSpPr>
          <p:cNvPr id="10" name="TextBox 41"/>
          <p:cNvSpPr txBox="1"/>
          <p:nvPr/>
        </p:nvSpPr>
        <p:spPr>
          <a:xfrm flipH="1">
            <a:off x="2268872" y="3753221"/>
            <a:ext cx="848917" cy="62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defRPr/>
            </a:pPr>
            <a:r>
              <a:rPr lang="en-US" altLang="zh-CN" sz="4265" dirty="0">
                <a:effectLst/>
                <a:latin typeface="+mn-lt"/>
                <a:ea typeface="+mn-ea"/>
                <a:cs typeface="+mn-ea"/>
                <a:sym typeface="+mn-lt"/>
              </a:rPr>
              <a:t>A</a:t>
            </a:r>
            <a:endParaRPr lang="zh-CN" altLang="en-US" sz="4265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639921" y="2726596"/>
            <a:ext cx="570427" cy="654375"/>
            <a:chOff x="3613983" y="2070474"/>
            <a:chExt cx="427820" cy="490781"/>
          </a:xfrm>
        </p:grpSpPr>
        <p:sp>
          <p:nvSpPr>
            <p:cNvPr id="12" name="椭圆 2"/>
            <p:cNvSpPr/>
            <p:nvPr/>
          </p:nvSpPr>
          <p:spPr>
            <a:xfrm flipV="1">
              <a:off x="3613983" y="2400822"/>
              <a:ext cx="427820" cy="160433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-1" fmla="*/ 648072 w 648072"/>
                <a:gd name="connsiteY0-2" fmla="*/ 0 h 324036"/>
                <a:gd name="connsiteX1-3" fmla="*/ 324036 w 648072"/>
                <a:gd name="connsiteY1-4" fmla="*/ 324036 h 324036"/>
                <a:gd name="connsiteX2-5" fmla="*/ 0 w 648072"/>
                <a:gd name="connsiteY2-6" fmla="*/ 0 h 3240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V="1">
              <a:off x="3827894" y="2070474"/>
              <a:ext cx="0" cy="320865"/>
            </a:xfrm>
            <a:prstGeom prst="line">
              <a:avLst/>
            </a:pr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ysDash"/>
              <a:headEnd type="none" w="med" len="med"/>
              <a:tailEnd type="oval" w="med" len="med"/>
            </a:ln>
            <a:effectLst/>
          </p:spPr>
        </p:cxnSp>
      </p:grpSp>
      <p:sp>
        <p:nvSpPr>
          <p:cNvPr id="14" name="TextBox 45"/>
          <p:cNvSpPr txBox="1"/>
          <p:nvPr/>
        </p:nvSpPr>
        <p:spPr>
          <a:xfrm flipH="1">
            <a:off x="4520724" y="3199895"/>
            <a:ext cx="848917" cy="62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defRPr/>
            </a:pPr>
            <a:r>
              <a:rPr lang="en-US" altLang="zh-CN" sz="4265" dirty="0">
                <a:effectLst/>
                <a:latin typeface="+mn-lt"/>
                <a:ea typeface="+mn-ea"/>
                <a:cs typeface="+mn-ea"/>
                <a:sym typeface="+mn-lt"/>
              </a:rPr>
              <a:t>B</a:t>
            </a:r>
            <a:endParaRPr lang="zh-CN" altLang="en-US" sz="4265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891412" y="4077414"/>
            <a:ext cx="570427" cy="641729"/>
            <a:chOff x="5302600" y="3083587"/>
            <a:chExt cx="427820" cy="481297"/>
          </a:xfrm>
        </p:grpSpPr>
        <p:sp>
          <p:nvSpPr>
            <p:cNvPr id="16" name="椭圆 2"/>
            <p:cNvSpPr/>
            <p:nvPr/>
          </p:nvSpPr>
          <p:spPr>
            <a:xfrm>
              <a:off x="5302600" y="3083587"/>
              <a:ext cx="427820" cy="160433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-1" fmla="*/ 648072 w 648072"/>
                <a:gd name="connsiteY0-2" fmla="*/ 0 h 324036"/>
                <a:gd name="connsiteX1-3" fmla="*/ 324036 w 648072"/>
                <a:gd name="connsiteY1-4" fmla="*/ 324036 h 324036"/>
                <a:gd name="connsiteX2-5" fmla="*/ 0 w 648072"/>
                <a:gd name="connsiteY2-6" fmla="*/ 0 h 3240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516510" y="3244019"/>
              <a:ext cx="0" cy="320865"/>
            </a:xfrm>
            <a:prstGeom prst="line">
              <a:avLst/>
            </a:pr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ysDash"/>
              <a:headEnd type="none" w="med" len="med"/>
              <a:tailEnd type="oval" w="med" len="med"/>
            </a:ln>
            <a:effectLst/>
          </p:spPr>
        </p:cxnSp>
      </p:grpSp>
      <p:sp>
        <p:nvSpPr>
          <p:cNvPr id="18" name="TextBox 49"/>
          <p:cNvSpPr txBox="1"/>
          <p:nvPr/>
        </p:nvSpPr>
        <p:spPr>
          <a:xfrm flipH="1">
            <a:off x="6758944" y="3706685"/>
            <a:ext cx="848917" cy="6291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defRPr/>
            </a:pPr>
            <a:r>
              <a:rPr lang="en-US" altLang="zh-CN" sz="4265" dirty="0">
                <a:effectLst/>
                <a:latin typeface="+mn-lt"/>
                <a:ea typeface="+mn-ea"/>
                <a:cs typeface="+mn-ea"/>
                <a:sym typeface="+mn-lt"/>
              </a:rPr>
              <a:t>C</a:t>
            </a:r>
            <a:endParaRPr lang="zh-CN" altLang="en-US" sz="4265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144880" y="2726597"/>
            <a:ext cx="570427" cy="654372"/>
            <a:chOff x="6992701" y="2070476"/>
            <a:chExt cx="427820" cy="490779"/>
          </a:xfrm>
        </p:grpSpPr>
        <p:sp>
          <p:nvSpPr>
            <p:cNvPr id="20" name="椭圆 2"/>
            <p:cNvSpPr/>
            <p:nvPr/>
          </p:nvSpPr>
          <p:spPr>
            <a:xfrm flipV="1">
              <a:off x="6992701" y="2400822"/>
              <a:ext cx="427820" cy="160433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-1" fmla="*/ 648072 w 648072"/>
                <a:gd name="connsiteY0-2" fmla="*/ 0 h 324036"/>
                <a:gd name="connsiteX1-3" fmla="*/ 324036 w 648072"/>
                <a:gd name="connsiteY1-4" fmla="*/ 324036 h 324036"/>
                <a:gd name="connsiteX2-5" fmla="*/ 0 w 648072"/>
                <a:gd name="connsiteY2-6" fmla="*/ 0 h 3240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4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V="1">
              <a:off x="7206614" y="2070476"/>
              <a:ext cx="1" cy="320866"/>
            </a:xfrm>
            <a:prstGeom prst="line">
              <a:avLst/>
            </a:prstGeom>
            <a:noFill/>
            <a:ln w="25400" cap="flat" cmpd="sng" algn="ctr">
              <a:solidFill>
                <a:schemeClr val="bg1">
                  <a:lumMod val="85000"/>
                </a:schemeClr>
              </a:solidFill>
              <a:prstDash val="sysDash"/>
              <a:headEnd type="none" w="med" len="med"/>
              <a:tailEnd type="oval" w="med" len="med"/>
            </a:ln>
            <a:effectLst/>
          </p:spPr>
        </p:cxnSp>
      </p:grpSp>
      <p:sp>
        <p:nvSpPr>
          <p:cNvPr id="22" name="TextBox 53"/>
          <p:cNvSpPr txBox="1"/>
          <p:nvPr/>
        </p:nvSpPr>
        <p:spPr>
          <a:xfrm flipH="1">
            <a:off x="9007108" y="3199895"/>
            <a:ext cx="848917" cy="62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0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Rounded MT Bold" pitchFamily="3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defRPr/>
            </a:pPr>
            <a:r>
              <a:rPr lang="en-US" altLang="zh-CN" sz="4265" dirty="0">
                <a:effectLst/>
                <a:latin typeface="+mn-lt"/>
                <a:ea typeface="+mn-ea"/>
                <a:cs typeface="+mn-ea"/>
                <a:sym typeface="+mn-lt"/>
              </a:rPr>
              <a:t>D</a:t>
            </a:r>
            <a:endParaRPr lang="zh-CN" altLang="en-US" sz="4265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54"/>
          <p:cNvSpPr txBox="1"/>
          <p:nvPr/>
        </p:nvSpPr>
        <p:spPr>
          <a:xfrm>
            <a:off x="1086449" y="4767264"/>
            <a:ext cx="3178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55"/>
          <p:cNvSpPr txBox="1"/>
          <p:nvPr/>
        </p:nvSpPr>
        <p:spPr>
          <a:xfrm>
            <a:off x="3349572" y="1858791"/>
            <a:ext cx="3178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800"/>
              </a:lnSpc>
              <a:defRPr sz="1200">
                <a:solidFill>
                  <a:schemeClr val="bg1"/>
                </a:solidFill>
              </a:defRPr>
            </a:lvl1pPr>
          </a:lstStyle>
          <a:p>
            <a:r>
              <a:rPr lang="zh-CN" altLang="en-US" noProof="1"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TextBox 56"/>
          <p:cNvSpPr txBox="1"/>
          <p:nvPr/>
        </p:nvSpPr>
        <p:spPr>
          <a:xfrm>
            <a:off x="5587312" y="4767264"/>
            <a:ext cx="3178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800"/>
              </a:lnSpc>
              <a:defRPr sz="1200">
                <a:solidFill>
                  <a:schemeClr val="bg1"/>
                </a:solidFill>
              </a:defRPr>
            </a:lvl1pPr>
          </a:lstStyle>
          <a:p>
            <a:r>
              <a:rPr lang="zh-CN" altLang="en-US" noProof="1"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TextBox 57"/>
          <p:cNvSpPr txBox="1"/>
          <p:nvPr/>
        </p:nvSpPr>
        <p:spPr>
          <a:xfrm>
            <a:off x="7841050" y="1858791"/>
            <a:ext cx="3178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800"/>
              </a:lnSpc>
              <a:defRPr sz="1200">
                <a:solidFill>
                  <a:schemeClr val="bg1"/>
                </a:solidFill>
              </a:defRPr>
            </a:lvl1pPr>
          </a:lstStyle>
          <a:p>
            <a:r>
              <a:rPr lang="zh-CN" altLang="en-US" noProof="1"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椭圆 3"/>
          <p:cNvSpPr/>
          <p:nvPr/>
        </p:nvSpPr>
        <p:spPr>
          <a:xfrm>
            <a:off x="3526449" y="3569235"/>
            <a:ext cx="2754385" cy="761767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-1" fmla="*/ 1856544 w 2302409"/>
              <a:gd name="connsiteY0-2" fmla="*/ 1264 h 923709"/>
              <a:gd name="connsiteX1-3" fmla="*/ 2302409 w 2302409"/>
              <a:gd name="connsiteY1-4" fmla="*/ 371601 h 923709"/>
              <a:gd name="connsiteX2-5" fmla="*/ 1154885 w 2302409"/>
              <a:gd name="connsiteY2-6" fmla="*/ 923675 h 923709"/>
              <a:gd name="connsiteX3-7" fmla="*/ 0 w 2302409"/>
              <a:gd name="connsiteY3-8" fmla="*/ 387169 h 923709"/>
              <a:gd name="connsiteX4-9" fmla="*/ 459006 w 2302409"/>
              <a:gd name="connsiteY4-10" fmla="*/ 0 h 923709"/>
              <a:gd name="connsiteX5-11" fmla="*/ 1150684 w 2302409"/>
              <a:gd name="connsiteY5-12" fmla="*/ 302402 h 923709"/>
              <a:gd name="connsiteX6-13" fmla="*/ 1856544 w 2302409"/>
              <a:gd name="connsiteY6-14" fmla="*/ 1264 h 923709"/>
              <a:gd name="connsiteX0-15" fmla="*/ 1828835 w 2274700"/>
              <a:gd name="connsiteY0-16" fmla="*/ 1264 h 923747"/>
              <a:gd name="connsiteX1-17" fmla="*/ 2274700 w 2274700"/>
              <a:gd name="connsiteY1-18" fmla="*/ 371601 h 923747"/>
              <a:gd name="connsiteX2-19" fmla="*/ 1127176 w 2274700"/>
              <a:gd name="connsiteY2-20" fmla="*/ 923675 h 923747"/>
              <a:gd name="connsiteX3-21" fmla="*/ 0 w 2274700"/>
              <a:gd name="connsiteY3-22" fmla="*/ 397509 h 923747"/>
              <a:gd name="connsiteX4-23" fmla="*/ 431297 w 2274700"/>
              <a:gd name="connsiteY4-24" fmla="*/ 0 h 923747"/>
              <a:gd name="connsiteX5-25" fmla="*/ 1122975 w 2274700"/>
              <a:gd name="connsiteY5-26" fmla="*/ 302402 h 923747"/>
              <a:gd name="connsiteX6-27" fmla="*/ 1828835 w 2274700"/>
              <a:gd name="connsiteY6-28" fmla="*/ 1264 h 923747"/>
              <a:gd name="connsiteX0-29" fmla="*/ 1828835 w 2237755"/>
              <a:gd name="connsiteY0-30" fmla="*/ 1264 h 923747"/>
              <a:gd name="connsiteX1-31" fmla="*/ 2237755 w 2237755"/>
              <a:gd name="connsiteY1-32" fmla="*/ 371601 h 923747"/>
              <a:gd name="connsiteX2-33" fmla="*/ 1127176 w 2237755"/>
              <a:gd name="connsiteY2-34" fmla="*/ 923675 h 923747"/>
              <a:gd name="connsiteX3-35" fmla="*/ 0 w 2237755"/>
              <a:gd name="connsiteY3-36" fmla="*/ 397509 h 923747"/>
              <a:gd name="connsiteX4-37" fmla="*/ 431297 w 2237755"/>
              <a:gd name="connsiteY4-38" fmla="*/ 0 h 923747"/>
              <a:gd name="connsiteX5-39" fmla="*/ 1122975 w 2237755"/>
              <a:gd name="connsiteY5-40" fmla="*/ 302402 h 923747"/>
              <a:gd name="connsiteX6-41" fmla="*/ 1828835 w 2237755"/>
              <a:gd name="connsiteY6-42" fmla="*/ 1264 h 923747"/>
              <a:gd name="connsiteX0-43" fmla="*/ 1828835 w 2237755"/>
              <a:gd name="connsiteY0-44" fmla="*/ 1264 h 923678"/>
              <a:gd name="connsiteX1-45" fmla="*/ 2237755 w 2237755"/>
              <a:gd name="connsiteY1-46" fmla="*/ 392279 h 923678"/>
              <a:gd name="connsiteX2-47" fmla="*/ 1127176 w 2237755"/>
              <a:gd name="connsiteY2-48" fmla="*/ 923675 h 923678"/>
              <a:gd name="connsiteX3-49" fmla="*/ 0 w 2237755"/>
              <a:gd name="connsiteY3-50" fmla="*/ 397509 h 923678"/>
              <a:gd name="connsiteX4-51" fmla="*/ 431297 w 2237755"/>
              <a:gd name="connsiteY4-52" fmla="*/ 0 h 923678"/>
              <a:gd name="connsiteX5-53" fmla="*/ 1122975 w 2237755"/>
              <a:gd name="connsiteY5-54" fmla="*/ 302402 h 923678"/>
              <a:gd name="connsiteX6-55" fmla="*/ 1828835 w 2237755"/>
              <a:gd name="connsiteY6-56" fmla="*/ 1264 h 923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240000" rIns="0" bIns="0" rtlCol="0" anchor="ctr"/>
          <a:lstStyle/>
          <a:p>
            <a:pPr algn="ctr"/>
            <a:r>
              <a:rPr lang="zh-CN" altLang="en-US" sz="2665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266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空心弧 27"/>
          <p:cNvSpPr/>
          <p:nvPr/>
        </p:nvSpPr>
        <p:spPr>
          <a:xfrm>
            <a:off x="5329556" y="3130507"/>
            <a:ext cx="3667035" cy="2456995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240000" rtlCol="0" anchor="ctr"/>
          <a:lstStyle/>
          <a:p>
            <a:pPr algn="ctr">
              <a:defRPr/>
            </a:pPr>
            <a:r>
              <a:rPr lang="zh-CN" altLang="en-US" sz="2665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sz="266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椭圆 3"/>
          <p:cNvSpPr/>
          <p:nvPr/>
        </p:nvSpPr>
        <p:spPr>
          <a:xfrm>
            <a:off x="8052905" y="3578473"/>
            <a:ext cx="2754385" cy="761767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-1" fmla="*/ 1856544 w 2302409"/>
              <a:gd name="connsiteY0-2" fmla="*/ 1264 h 923709"/>
              <a:gd name="connsiteX1-3" fmla="*/ 2302409 w 2302409"/>
              <a:gd name="connsiteY1-4" fmla="*/ 371601 h 923709"/>
              <a:gd name="connsiteX2-5" fmla="*/ 1154885 w 2302409"/>
              <a:gd name="connsiteY2-6" fmla="*/ 923675 h 923709"/>
              <a:gd name="connsiteX3-7" fmla="*/ 0 w 2302409"/>
              <a:gd name="connsiteY3-8" fmla="*/ 387169 h 923709"/>
              <a:gd name="connsiteX4-9" fmla="*/ 459006 w 2302409"/>
              <a:gd name="connsiteY4-10" fmla="*/ 0 h 923709"/>
              <a:gd name="connsiteX5-11" fmla="*/ 1150684 w 2302409"/>
              <a:gd name="connsiteY5-12" fmla="*/ 302402 h 923709"/>
              <a:gd name="connsiteX6-13" fmla="*/ 1856544 w 2302409"/>
              <a:gd name="connsiteY6-14" fmla="*/ 1264 h 923709"/>
              <a:gd name="connsiteX0-15" fmla="*/ 1828835 w 2274700"/>
              <a:gd name="connsiteY0-16" fmla="*/ 1264 h 923747"/>
              <a:gd name="connsiteX1-17" fmla="*/ 2274700 w 2274700"/>
              <a:gd name="connsiteY1-18" fmla="*/ 371601 h 923747"/>
              <a:gd name="connsiteX2-19" fmla="*/ 1127176 w 2274700"/>
              <a:gd name="connsiteY2-20" fmla="*/ 923675 h 923747"/>
              <a:gd name="connsiteX3-21" fmla="*/ 0 w 2274700"/>
              <a:gd name="connsiteY3-22" fmla="*/ 397509 h 923747"/>
              <a:gd name="connsiteX4-23" fmla="*/ 431297 w 2274700"/>
              <a:gd name="connsiteY4-24" fmla="*/ 0 h 923747"/>
              <a:gd name="connsiteX5-25" fmla="*/ 1122975 w 2274700"/>
              <a:gd name="connsiteY5-26" fmla="*/ 302402 h 923747"/>
              <a:gd name="connsiteX6-27" fmla="*/ 1828835 w 2274700"/>
              <a:gd name="connsiteY6-28" fmla="*/ 1264 h 923747"/>
              <a:gd name="connsiteX0-29" fmla="*/ 1828835 w 2237755"/>
              <a:gd name="connsiteY0-30" fmla="*/ 1264 h 923747"/>
              <a:gd name="connsiteX1-31" fmla="*/ 2237755 w 2237755"/>
              <a:gd name="connsiteY1-32" fmla="*/ 371601 h 923747"/>
              <a:gd name="connsiteX2-33" fmla="*/ 1127176 w 2237755"/>
              <a:gd name="connsiteY2-34" fmla="*/ 923675 h 923747"/>
              <a:gd name="connsiteX3-35" fmla="*/ 0 w 2237755"/>
              <a:gd name="connsiteY3-36" fmla="*/ 397509 h 923747"/>
              <a:gd name="connsiteX4-37" fmla="*/ 431297 w 2237755"/>
              <a:gd name="connsiteY4-38" fmla="*/ 0 h 923747"/>
              <a:gd name="connsiteX5-39" fmla="*/ 1122975 w 2237755"/>
              <a:gd name="connsiteY5-40" fmla="*/ 302402 h 923747"/>
              <a:gd name="connsiteX6-41" fmla="*/ 1828835 w 2237755"/>
              <a:gd name="connsiteY6-42" fmla="*/ 1264 h 923747"/>
              <a:gd name="connsiteX0-43" fmla="*/ 1828835 w 2237755"/>
              <a:gd name="connsiteY0-44" fmla="*/ 1264 h 923678"/>
              <a:gd name="connsiteX1-45" fmla="*/ 2237755 w 2237755"/>
              <a:gd name="connsiteY1-46" fmla="*/ 392279 h 923678"/>
              <a:gd name="connsiteX2-47" fmla="*/ 1127176 w 2237755"/>
              <a:gd name="connsiteY2-48" fmla="*/ 923675 h 923678"/>
              <a:gd name="connsiteX3-49" fmla="*/ 0 w 2237755"/>
              <a:gd name="connsiteY3-50" fmla="*/ 397509 h 923678"/>
              <a:gd name="connsiteX4-51" fmla="*/ 431297 w 2237755"/>
              <a:gd name="connsiteY4-52" fmla="*/ 0 h 923678"/>
              <a:gd name="connsiteX5-53" fmla="*/ 1122975 w 2237755"/>
              <a:gd name="connsiteY5-54" fmla="*/ 302402 h 923678"/>
              <a:gd name="connsiteX6-55" fmla="*/ 1828835 w 2237755"/>
              <a:gd name="connsiteY6-56" fmla="*/ 1264 h 923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0" tIns="240000" rIns="0" bIns="0" rtlCol="0" anchor="ctr"/>
          <a:lstStyle/>
          <a:p>
            <a:pPr algn="ctr"/>
            <a:r>
              <a:rPr lang="zh-CN" altLang="en-US" sz="2665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266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10" grpId="0"/>
      <p:bldP spid="14" grpId="0"/>
      <p:bldP spid="18" grpId="0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3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885281" y="2389362"/>
            <a:ext cx="3858527" cy="3414444"/>
            <a:chOff x="1413959" y="1661343"/>
            <a:chExt cx="2893895" cy="2560833"/>
          </a:xfrm>
          <a:solidFill>
            <a:srgbClr val="8497B0"/>
          </a:solidFill>
        </p:grpSpPr>
        <p:sp>
          <p:nvSpPr>
            <p:cNvPr id="15" name="椭圆 12"/>
            <p:cNvSpPr/>
            <p:nvPr/>
          </p:nvSpPr>
          <p:spPr>
            <a:xfrm rot="2087610">
              <a:off x="1413959" y="1661343"/>
              <a:ext cx="2368550" cy="2291213"/>
            </a:xfrm>
            <a:custGeom>
              <a:avLst/>
              <a:gdLst/>
              <a:ahLst/>
              <a:cxnLst/>
              <a:rect l="l" t="t" r="r" b="b"/>
              <a:pathLst>
                <a:path w="4532669" h="4746399">
                  <a:moveTo>
                    <a:pt x="2520296" y="0"/>
                  </a:moveTo>
                  <a:cubicBezTo>
                    <a:pt x="3343805" y="0"/>
                    <a:pt x="4075065" y="394967"/>
                    <a:pt x="4532669" y="1007541"/>
                  </a:cubicBezTo>
                  <a:cubicBezTo>
                    <a:pt x="4076090" y="478227"/>
                    <a:pt x="3398381" y="144047"/>
                    <a:pt x="2642202" y="144047"/>
                  </a:cubicBezTo>
                  <a:cubicBezTo>
                    <a:pt x="1262492" y="144047"/>
                    <a:pt x="144016" y="1256566"/>
                    <a:pt x="144016" y="2628928"/>
                  </a:cubicBezTo>
                  <a:cubicBezTo>
                    <a:pt x="144016" y="3525963"/>
                    <a:pt x="621884" y="4311981"/>
                    <a:pt x="1339718" y="4746399"/>
                  </a:cubicBezTo>
                  <a:cubicBezTo>
                    <a:pt x="542520" y="4323888"/>
                    <a:pt x="0" y="3485448"/>
                    <a:pt x="0" y="2520296"/>
                  </a:cubicBezTo>
                  <a:cubicBezTo>
                    <a:pt x="0" y="1128375"/>
                    <a:pt x="1128375" y="0"/>
                    <a:pt x="25202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4"/>
            <p:cNvSpPr/>
            <p:nvPr/>
          </p:nvSpPr>
          <p:spPr>
            <a:xfrm rot="19574601">
              <a:off x="1898524" y="2368372"/>
              <a:ext cx="1435789" cy="1853804"/>
            </a:xfrm>
            <a:custGeom>
              <a:avLst/>
              <a:gdLst/>
              <a:ahLst/>
              <a:cxnLst/>
              <a:rect l="l" t="t" r="r" b="b"/>
              <a:pathLst>
                <a:path w="3506582" h="6341948">
                  <a:moveTo>
                    <a:pt x="3240360" y="0"/>
                  </a:moveTo>
                  <a:cubicBezTo>
                    <a:pt x="3330025" y="0"/>
                    <a:pt x="3418839" y="3642"/>
                    <a:pt x="3506582" y="11780"/>
                  </a:cubicBezTo>
                  <a:cubicBezTo>
                    <a:pt x="1772732" y="148098"/>
                    <a:pt x="408933" y="1587041"/>
                    <a:pt x="408933" y="3341898"/>
                  </a:cubicBezTo>
                  <a:cubicBezTo>
                    <a:pt x="408933" y="4661317"/>
                    <a:pt x="1179894" y="5802148"/>
                    <a:pt x="2301104" y="6341948"/>
                  </a:cubicBezTo>
                  <a:cubicBezTo>
                    <a:pt x="969445" y="5939773"/>
                    <a:pt x="0" y="4703279"/>
                    <a:pt x="0" y="3240360"/>
                  </a:cubicBezTo>
                  <a:cubicBezTo>
                    <a:pt x="0" y="1450759"/>
                    <a:pt x="1450759" y="0"/>
                    <a:pt x="324036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2"/>
            <p:cNvSpPr/>
            <p:nvPr/>
          </p:nvSpPr>
          <p:spPr>
            <a:xfrm>
              <a:off x="1674192" y="1793000"/>
              <a:ext cx="2633662" cy="2251224"/>
            </a:xfrm>
            <a:custGeom>
              <a:avLst/>
              <a:gdLst/>
              <a:ahLst/>
              <a:cxnLst/>
              <a:rect l="l" t="t" r="r" b="b"/>
              <a:pathLst>
                <a:path w="4532669" h="4746399">
                  <a:moveTo>
                    <a:pt x="2520296" y="0"/>
                  </a:moveTo>
                  <a:cubicBezTo>
                    <a:pt x="3343805" y="0"/>
                    <a:pt x="4075065" y="394967"/>
                    <a:pt x="4532669" y="1007541"/>
                  </a:cubicBezTo>
                  <a:cubicBezTo>
                    <a:pt x="4076090" y="478227"/>
                    <a:pt x="3398381" y="144047"/>
                    <a:pt x="2642202" y="144047"/>
                  </a:cubicBezTo>
                  <a:cubicBezTo>
                    <a:pt x="1262492" y="144047"/>
                    <a:pt x="144016" y="1256566"/>
                    <a:pt x="144016" y="2628928"/>
                  </a:cubicBezTo>
                  <a:cubicBezTo>
                    <a:pt x="144016" y="3525963"/>
                    <a:pt x="621884" y="4311981"/>
                    <a:pt x="1339718" y="4746399"/>
                  </a:cubicBezTo>
                  <a:cubicBezTo>
                    <a:pt x="542520" y="4323888"/>
                    <a:pt x="0" y="3485448"/>
                    <a:pt x="0" y="2520296"/>
                  </a:cubicBezTo>
                  <a:cubicBezTo>
                    <a:pt x="0" y="1128375"/>
                    <a:pt x="1128375" y="0"/>
                    <a:pt x="25202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56675" y="3134490"/>
            <a:ext cx="2639484" cy="2432049"/>
            <a:chOff x="2142505" y="2220187"/>
            <a:chExt cx="1979613" cy="1824037"/>
          </a:xfrm>
        </p:grpSpPr>
        <p:sp>
          <p:nvSpPr>
            <p:cNvPr id="19" name="椭圆 18"/>
            <p:cNvSpPr/>
            <p:nvPr/>
          </p:nvSpPr>
          <p:spPr>
            <a:xfrm>
              <a:off x="2142505" y="2220187"/>
              <a:ext cx="1979613" cy="1824037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193305" y="2392010"/>
              <a:ext cx="1751013" cy="161340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533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文本</a:t>
              </a:r>
              <a:endParaRPr lang="zh-CN" altLang="en-US" sz="53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649242" y="1412778"/>
            <a:ext cx="1943100" cy="1836011"/>
            <a:chOff x="1986930" y="928904"/>
            <a:chExt cx="1457325" cy="1377008"/>
          </a:xfrm>
        </p:grpSpPr>
        <p:sp>
          <p:nvSpPr>
            <p:cNvPr id="22" name="椭圆 21"/>
            <p:cNvSpPr/>
            <p:nvPr/>
          </p:nvSpPr>
          <p:spPr>
            <a:xfrm>
              <a:off x="1986930" y="928904"/>
              <a:ext cx="1457325" cy="137700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2063129" y="1104406"/>
              <a:ext cx="1271588" cy="120150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13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文本内容</a:t>
              </a:r>
              <a:r>
                <a:rPr lang="en-US" altLang="zh-CN" sz="373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55</a:t>
              </a:r>
              <a:r>
                <a:rPr lang="en-US" altLang="zh-CN" sz="266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%</a:t>
              </a:r>
              <a:endPara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356457" y="2885251"/>
            <a:ext cx="1735667" cy="1738631"/>
            <a:chOff x="4017342" y="2033258"/>
            <a:chExt cx="1301750" cy="1303973"/>
          </a:xfrm>
        </p:grpSpPr>
        <p:sp>
          <p:nvSpPr>
            <p:cNvPr id="25" name="椭圆 24"/>
            <p:cNvSpPr/>
            <p:nvPr/>
          </p:nvSpPr>
          <p:spPr>
            <a:xfrm>
              <a:off x="4017342" y="2033258"/>
              <a:ext cx="1301750" cy="130397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085604" y="2158274"/>
              <a:ext cx="1136650" cy="1137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186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文本内容</a:t>
              </a:r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38</a:t>
              </a: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%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009324" y="4864863"/>
            <a:ext cx="1388533" cy="1330665"/>
            <a:chOff x="3756992" y="3517967"/>
            <a:chExt cx="1041400" cy="997999"/>
          </a:xfrm>
        </p:grpSpPr>
        <p:sp>
          <p:nvSpPr>
            <p:cNvPr id="28" name="椭圆 27"/>
            <p:cNvSpPr/>
            <p:nvPr/>
          </p:nvSpPr>
          <p:spPr>
            <a:xfrm>
              <a:off x="3756992" y="3517967"/>
              <a:ext cx="1041400" cy="99799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812554" y="3616789"/>
              <a:ext cx="908050" cy="87172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文本内容</a:t>
              </a:r>
              <a:r>
                <a:rPr lang="en-US" altLang="zh-CN" sz="266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7</a:t>
              </a:r>
              <a:r>
                <a:rPr lang="en-US" altLang="zh-CN" sz="213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%</a:t>
              </a:r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TextBox 113"/>
          <p:cNvSpPr txBox="1"/>
          <p:nvPr/>
        </p:nvSpPr>
        <p:spPr>
          <a:xfrm>
            <a:off x="4686300" y="1794713"/>
            <a:ext cx="3564467" cy="6052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7236057" y="3134487"/>
            <a:ext cx="3564467" cy="605294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4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32" name="TextBox 18"/>
          <p:cNvSpPr txBox="1"/>
          <p:nvPr/>
        </p:nvSpPr>
        <p:spPr>
          <a:xfrm>
            <a:off x="6497340" y="5034724"/>
            <a:ext cx="3564467" cy="605294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4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3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315681"/>
            <a:ext cx="12192000" cy="256802"/>
          </a:xfrm>
          <a:prstGeom prst="rect">
            <a:avLst/>
          </a:prstGeom>
          <a:solidFill>
            <a:srgbClr val="8497B0">
              <a:alpha val="8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292100" latinLnBrk="1" hangingPunct="0"/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Shape 2447"/>
          <p:cNvSpPr/>
          <p:nvPr/>
        </p:nvSpPr>
        <p:spPr>
          <a:xfrm>
            <a:off x="873450" y="2260601"/>
            <a:ext cx="5959071" cy="89287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defRPr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2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请在此处简单描述，表明意思即可，言简意赅，不用过于复杂，注意格式美观。请在此处简单描述，表明意思即可，言简意赅，不用过于复杂，注意格式美观。</a:t>
            </a:r>
            <a:endParaRPr lang="zh-CN" altLang="en-US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zh-CN" altLang="en-US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74160" y="3382761"/>
            <a:ext cx="1135499" cy="352576"/>
            <a:chOff x="874159" y="3382761"/>
            <a:chExt cx="1135499" cy="352576"/>
          </a:xfrm>
        </p:grpSpPr>
        <p:sp>
          <p:nvSpPr>
            <p:cNvPr id="9" name="Shape 2448"/>
            <p:cNvSpPr/>
            <p:nvPr/>
          </p:nvSpPr>
          <p:spPr>
            <a:xfrm flipH="1">
              <a:off x="874159" y="3382761"/>
              <a:ext cx="1135499" cy="35257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defTabSz="457200">
                <a:defRPr sz="1800">
                  <a:solidFill>
                    <a:srgbClr val="000000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endParaRPr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Shape 2449"/>
            <p:cNvSpPr/>
            <p:nvPr/>
          </p:nvSpPr>
          <p:spPr>
            <a:xfrm>
              <a:off x="1210548" y="3429490"/>
              <a:ext cx="476092" cy="233718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35719" tIns="35719" rIns="35719" bIns="35719" anchor="ctr">
              <a:spAutoFit/>
            </a:bodyPr>
            <a:lstStyle>
              <a:lvl1pPr>
                <a:defRPr sz="21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CN" altLang="en-US" sz="10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小标题</a:t>
              </a:r>
              <a:endParaRPr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8832" y="4592219"/>
            <a:ext cx="1652008" cy="1624898"/>
            <a:chOff x="748832" y="4592217"/>
            <a:chExt cx="1652008" cy="1624898"/>
          </a:xfrm>
        </p:grpSpPr>
        <p:sp>
          <p:nvSpPr>
            <p:cNvPr id="11" name="Shape 2450"/>
            <p:cNvSpPr/>
            <p:nvPr/>
          </p:nvSpPr>
          <p:spPr>
            <a:xfrm>
              <a:off x="748832" y="4592217"/>
              <a:ext cx="1652008" cy="681533"/>
            </a:xfrm>
            <a:prstGeom prst="rect">
              <a:avLst/>
            </a:prstGeom>
            <a:ln w="12700">
              <a:miter lim="400000"/>
            </a:ln>
          </p:spPr>
          <p:txBody>
            <a:bodyPr lIns="35719" tIns="35719" rIns="35719" bIns="35719" anchor="ctr">
              <a:spAutoFit/>
            </a:bodyPr>
            <a:lstStyle>
              <a:lvl1pPr algn="ctr" defTabSz="825500">
                <a:lnSpc>
                  <a:spcPct val="110000"/>
                </a:lnSpc>
                <a:defRPr sz="12000" spc="119">
                  <a:solidFill>
                    <a:srgbClr val="FFAC0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3600" spc="6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sz="3600" spc="6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Shape 2453"/>
            <p:cNvSpPr/>
            <p:nvPr/>
          </p:nvSpPr>
          <p:spPr>
            <a:xfrm>
              <a:off x="874231" y="5221650"/>
              <a:ext cx="1453603" cy="995465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ctr" defTabSz="825500">
                <a:lnSpc>
                  <a:spcPct val="110000"/>
                </a:lnSpc>
                <a:defRPr sz="2700" spc="26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910045" y="4592219"/>
            <a:ext cx="1652008" cy="1637048"/>
            <a:chOff x="2910045" y="4592217"/>
            <a:chExt cx="1652008" cy="1637048"/>
          </a:xfrm>
        </p:grpSpPr>
        <p:sp>
          <p:nvSpPr>
            <p:cNvPr id="12" name="Shape 2451"/>
            <p:cNvSpPr/>
            <p:nvPr/>
          </p:nvSpPr>
          <p:spPr>
            <a:xfrm>
              <a:off x="2910045" y="4592217"/>
              <a:ext cx="1652008" cy="681533"/>
            </a:xfrm>
            <a:prstGeom prst="rect">
              <a:avLst/>
            </a:prstGeom>
            <a:ln w="12700">
              <a:miter lim="400000"/>
            </a:ln>
          </p:spPr>
          <p:txBody>
            <a:bodyPr lIns="35719" tIns="35719" rIns="35719" bIns="35719" anchor="ctr">
              <a:spAutoFit/>
            </a:bodyPr>
            <a:lstStyle>
              <a:lvl1pPr algn="ctr" defTabSz="825500">
                <a:lnSpc>
                  <a:spcPct val="110000"/>
                </a:lnSpc>
                <a:defRPr sz="12000" spc="119">
                  <a:solidFill>
                    <a:srgbClr val="FFAC0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3600" spc="6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sz="3600" spc="6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Shape 2454"/>
            <p:cNvSpPr/>
            <p:nvPr/>
          </p:nvSpPr>
          <p:spPr>
            <a:xfrm>
              <a:off x="3065848" y="5233800"/>
              <a:ext cx="1393753" cy="995465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ctr" defTabSz="825500">
                <a:lnSpc>
                  <a:spcPct val="110000"/>
                </a:lnSpc>
                <a:defRPr sz="2700" spc="26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>
                <a:lnSpc>
                  <a:spcPts val="1800"/>
                </a:lnSpc>
              </a:pPr>
              <a:r>
                <a:rPr lang="zh-CN" altLang="en-US" sz="1000" noProof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28804" y="4592218"/>
            <a:ext cx="1652008" cy="1875906"/>
            <a:chOff x="4928804" y="4592217"/>
            <a:chExt cx="1652008" cy="1875906"/>
          </a:xfrm>
        </p:grpSpPr>
        <p:sp>
          <p:nvSpPr>
            <p:cNvPr id="13" name="Shape 2452"/>
            <p:cNvSpPr/>
            <p:nvPr/>
          </p:nvSpPr>
          <p:spPr>
            <a:xfrm>
              <a:off x="4928804" y="4592217"/>
              <a:ext cx="1652008" cy="681533"/>
            </a:xfrm>
            <a:prstGeom prst="rect">
              <a:avLst/>
            </a:prstGeom>
            <a:ln w="12700">
              <a:miter lim="400000"/>
            </a:ln>
          </p:spPr>
          <p:txBody>
            <a:bodyPr lIns="35719" tIns="35719" rIns="35719" bIns="35719" anchor="ctr">
              <a:spAutoFit/>
            </a:bodyPr>
            <a:lstStyle>
              <a:lvl1pPr algn="ctr" defTabSz="825500">
                <a:lnSpc>
                  <a:spcPct val="110000"/>
                </a:lnSpc>
                <a:defRPr sz="12000" spc="119">
                  <a:solidFill>
                    <a:srgbClr val="FFAC0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3600" spc="6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sz="3600" spc="6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Shape 2455"/>
            <p:cNvSpPr/>
            <p:nvPr/>
          </p:nvSpPr>
          <p:spPr>
            <a:xfrm>
              <a:off x="5119783" y="5241825"/>
              <a:ext cx="1393753" cy="1226298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/>
            <a:p>
              <a:pPr algn="ctr" defTabSz="825500">
                <a:lnSpc>
                  <a:spcPts val="1800"/>
                </a:lnSpc>
              </a:pPr>
              <a:r>
                <a:rPr lang="zh-CN" altLang="en-US" sz="1000" spc="26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00" spc="26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825500">
                <a:lnSpc>
                  <a:spcPts val="1800"/>
                </a:lnSpc>
              </a:pPr>
              <a:endParaRPr sz="1000" spc="26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Shape 2456"/>
          <p:cNvSpPr/>
          <p:nvPr/>
        </p:nvSpPr>
        <p:spPr>
          <a:xfrm>
            <a:off x="4753157" y="4519440"/>
            <a:ext cx="0" cy="1685524"/>
          </a:xfrm>
          <a:prstGeom prst="line">
            <a:avLst/>
          </a:prstGeom>
          <a:ln w="25400">
            <a:solidFill>
              <a:srgbClr val="FFFFFF">
                <a:alpha val="37161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 sz="1200">
              <a:solidFill>
                <a:schemeClr val="bg1"/>
              </a:solidFill>
              <a:latin typeface="Comic Sans MS" panose="030F0702030302020204" charset="0"/>
              <a:ea typeface="Comic Sans MS" panose="030F0702030302020204" charset="0"/>
              <a:cs typeface="+mn-ea"/>
              <a:sym typeface="+mn-lt"/>
            </a:endParaRPr>
          </a:p>
        </p:txBody>
      </p:sp>
      <p:sp>
        <p:nvSpPr>
          <p:cNvPr id="18" name="Shape 2457"/>
          <p:cNvSpPr/>
          <p:nvPr/>
        </p:nvSpPr>
        <p:spPr>
          <a:xfrm flipH="1">
            <a:off x="2718943" y="4519440"/>
            <a:ext cx="0" cy="1685524"/>
          </a:xfrm>
          <a:prstGeom prst="line">
            <a:avLst/>
          </a:prstGeom>
          <a:ln w="25400">
            <a:solidFill>
              <a:srgbClr val="FFFFFF">
                <a:alpha val="37161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76798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 sz="1200">
              <a:solidFill>
                <a:schemeClr val="bg1"/>
              </a:solidFill>
              <a:latin typeface="Comic Sans MS" panose="030F0702030302020204" charset="0"/>
              <a:ea typeface="Comic Sans MS" panose="030F0702030302020204" charset="0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927718" y="2107287"/>
            <a:ext cx="4637159" cy="4287024"/>
            <a:chOff x="6927717" y="2107287"/>
            <a:chExt cx="4637159" cy="4287024"/>
          </a:xfrm>
        </p:grpSpPr>
        <p:pic>
          <p:nvPicPr>
            <p:cNvPr id="5" name="mockup_0018_iMac-_FRONT.png"/>
            <p:cNvPicPr/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927717" y="2107287"/>
              <a:ext cx="4637159" cy="4287024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9" name="图片占位符 2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7126075" y="2289969"/>
              <a:ext cx="4317093" cy="240426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36536 0.0018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6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8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3345" y="-39765"/>
            <a:ext cx="12301545" cy="693586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4590439" y="-183532"/>
            <a:ext cx="21372881" cy="7676679"/>
            <a:chOff x="-4590440" y="-183532"/>
            <a:chExt cx="21372881" cy="767667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8973878" y="-39767"/>
              <a:ext cx="7808563" cy="753291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-4590440" y="-183532"/>
              <a:ext cx="7808563" cy="753291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3291" y="1242253"/>
            <a:ext cx="1605419" cy="1554147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sp>
        <p:nvSpPr>
          <p:cNvPr id="16" name="文本框 9"/>
          <p:cNvSpPr txBox="1"/>
          <p:nvPr/>
        </p:nvSpPr>
        <p:spPr>
          <a:xfrm>
            <a:off x="4697357" y="2796398"/>
            <a:ext cx="2837583" cy="163121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PART 4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标题 1"/>
          <p:cNvSpPr txBox="1"/>
          <p:nvPr/>
        </p:nvSpPr>
        <p:spPr>
          <a:xfrm>
            <a:off x="3340881" y="4689386"/>
            <a:ext cx="5510241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  <a:defRPr/>
            </a:pPr>
            <a:r>
              <a:rPr lang="zh-CN" altLang="en-US" sz="14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请在此处简单描述，表明意思即可，言简意赅，不用过于复杂，注意格式美观。请在此处简单描述，表明意思即可，言简意赅，不用过于复杂，注意格式美观。</a:t>
            </a:r>
            <a:endParaRPr lang="en-US" altLang="zh-CN" sz="140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4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Arrow: Left-Right 4"/>
          <p:cNvSpPr/>
          <p:nvPr/>
        </p:nvSpPr>
        <p:spPr>
          <a:xfrm>
            <a:off x="7233707" y="3442308"/>
            <a:ext cx="481735" cy="14617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Arrow: Left-Right 5"/>
          <p:cNvSpPr/>
          <p:nvPr/>
        </p:nvSpPr>
        <p:spPr>
          <a:xfrm rot="18900000">
            <a:off x="6993743" y="2848147"/>
            <a:ext cx="554820" cy="14617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Arrow: Left-Right 6"/>
          <p:cNvSpPr/>
          <p:nvPr/>
        </p:nvSpPr>
        <p:spPr>
          <a:xfrm rot="2700000" flipV="1">
            <a:off x="6993743" y="3988069"/>
            <a:ext cx="554820" cy="14617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Group 7"/>
          <p:cNvGrpSpPr/>
          <p:nvPr/>
        </p:nvGrpSpPr>
        <p:grpSpPr>
          <a:xfrm>
            <a:off x="6312788" y="3064595"/>
            <a:ext cx="835781" cy="835780"/>
            <a:chOff x="4528072" y="2352769"/>
            <a:chExt cx="914401" cy="914400"/>
          </a:xfrm>
          <a:effectLst/>
        </p:grpSpPr>
        <p:sp>
          <p:nvSpPr>
            <p:cNvPr id="24" name="Oval 8"/>
            <p:cNvSpPr/>
            <p:nvPr/>
          </p:nvSpPr>
          <p:spPr>
            <a:xfrm>
              <a:off x="4528072" y="2352769"/>
              <a:ext cx="914400" cy="9144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9"/>
            <p:cNvSpPr txBox="1"/>
            <p:nvPr/>
          </p:nvSpPr>
          <p:spPr>
            <a:xfrm>
              <a:off x="4528073" y="284597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0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: Shape 10"/>
            <p:cNvSpPr/>
            <p:nvPr/>
          </p:nvSpPr>
          <p:spPr bwMode="auto">
            <a:xfrm>
              <a:off x="4851843" y="2563442"/>
              <a:ext cx="280448" cy="240110"/>
            </a:xfrm>
            <a:custGeom>
              <a:avLst/>
              <a:gdLst>
                <a:gd name="T0" fmla="*/ 259046022 w 21600"/>
                <a:gd name="T1" fmla="*/ 121588502 h 21600"/>
                <a:gd name="T2" fmla="*/ 259046022 w 21600"/>
                <a:gd name="T3" fmla="*/ 105226481 h 21600"/>
                <a:gd name="T4" fmla="*/ 239823076 w 21600"/>
                <a:gd name="T5" fmla="*/ 77110490 h 21600"/>
                <a:gd name="T6" fmla="*/ 186223862 w 21600"/>
                <a:gd name="T7" fmla="*/ 43829736 h 21600"/>
                <a:gd name="T8" fmla="*/ 166165689 w 21600"/>
                <a:gd name="T9" fmla="*/ 29170478 h 21600"/>
                <a:gd name="T10" fmla="*/ 159655912 w 21600"/>
                <a:gd name="T11" fmla="*/ 18378005 h 21600"/>
                <a:gd name="T12" fmla="*/ 159655912 w 21600"/>
                <a:gd name="T13" fmla="*/ 18306686 h 21600"/>
                <a:gd name="T14" fmla="*/ 159655912 w 21600"/>
                <a:gd name="T15" fmla="*/ 0 h 21600"/>
                <a:gd name="T16" fmla="*/ 126685736 w 21600"/>
                <a:gd name="T17" fmla="*/ 0 h 21600"/>
                <a:gd name="T18" fmla="*/ 126685736 w 21600"/>
                <a:gd name="T19" fmla="*/ 7010 h 21600"/>
                <a:gd name="T20" fmla="*/ 126685736 w 21600"/>
                <a:gd name="T21" fmla="*/ 18314449 h 21600"/>
                <a:gd name="T22" fmla="*/ 126685736 w 21600"/>
                <a:gd name="T23" fmla="*/ 18385768 h 21600"/>
                <a:gd name="T24" fmla="*/ 120175960 w 21600"/>
                <a:gd name="T25" fmla="*/ 29184405 h 21600"/>
                <a:gd name="T26" fmla="*/ 100117787 w 21600"/>
                <a:gd name="T27" fmla="*/ 43844509 h 21600"/>
                <a:gd name="T28" fmla="*/ 46519839 w 21600"/>
                <a:gd name="T29" fmla="*/ 77117499 h 21600"/>
                <a:gd name="T30" fmla="*/ 27296893 w 21600"/>
                <a:gd name="T31" fmla="*/ 105240491 h 21600"/>
                <a:gd name="T32" fmla="*/ 27296893 w 21600"/>
                <a:gd name="T33" fmla="*/ 121595512 h 21600"/>
                <a:gd name="T34" fmla="*/ 0 w 21600"/>
                <a:gd name="T35" fmla="*/ 121595512 h 21600"/>
                <a:gd name="T36" fmla="*/ 43483029 w 21600"/>
                <a:gd name="T37" fmla="*/ 153864397 h 21600"/>
                <a:gd name="T38" fmla="*/ 86847348 w 21600"/>
                <a:gd name="T39" fmla="*/ 121595512 h 21600"/>
                <a:gd name="T40" fmla="*/ 60280664 w 21600"/>
                <a:gd name="T41" fmla="*/ 121595512 h 21600"/>
                <a:gd name="T42" fmla="*/ 60280664 w 21600"/>
                <a:gd name="T43" fmla="*/ 105240491 h 21600"/>
                <a:gd name="T44" fmla="*/ 60280664 w 21600"/>
                <a:gd name="T45" fmla="*/ 105147400 h 21600"/>
                <a:gd name="T46" fmla="*/ 66723773 w 21600"/>
                <a:gd name="T47" fmla="*/ 94712354 h 21600"/>
                <a:gd name="T48" fmla="*/ 86835030 w 21600"/>
                <a:gd name="T49" fmla="*/ 80194969 h 21600"/>
                <a:gd name="T50" fmla="*/ 126526262 w 21600"/>
                <a:gd name="T51" fmla="*/ 56480866 h 21600"/>
                <a:gd name="T52" fmla="*/ 126526262 w 21600"/>
                <a:gd name="T53" fmla="*/ 121588502 h 21600"/>
                <a:gd name="T54" fmla="*/ 99693960 w 21600"/>
                <a:gd name="T55" fmla="*/ 121588502 h 21600"/>
                <a:gd name="T56" fmla="*/ 143217743 w 21600"/>
                <a:gd name="T57" fmla="*/ 153864397 h 21600"/>
                <a:gd name="T58" fmla="*/ 186661273 w 21600"/>
                <a:gd name="T59" fmla="*/ 121588502 h 21600"/>
                <a:gd name="T60" fmla="*/ 159510152 w 21600"/>
                <a:gd name="T61" fmla="*/ 121588502 h 21600"/>
                <a:gd name="T62" fmla="*/ 159510152 w 21600"/>
                <a:gd name="T63" fmla="*/ 56274591 h 21600"/>
                <a:gd name="T64" fmla="*/ 199520215 w 21600"/>
                <a:gd name="T65" fmla="*/ 80180289 h 21600"/>
                <a:gd name="T66" fmla="*/ 219631460 w 21600"/>
                <a:gd name="T67" fmla="*/ 94704591 h 21600"/>
                <a:gd name="T68" fmla="*/ 226074569 w 21600"/>
                <a:gd name="T69" fmla="*/ 105140390 h 21600"/>
                <a:gd name="T70" fmla="*/ 226074569 w 21600"/>
                <a:gd name="T71" fmla="*/ 105233481 h 21600"/>
                <a:gd name="T72" fmla="*/ 226074569 w 21600"/>
                <a:gd name="T73" fmla="*/ 121588502 h 21600"/>
                <a:gd name="T74" fmla="*/ 199507778 w 21600"/>
                <a:gd name="T75" fmla="*/ 121588502 h 21600"/>
                <a:gd name="T76" fmla="*/ 242872215 w 21600"/>
                <a:gd name="T77" fmla="*/ 153850470 h 21600"/>
                <a:gd name="T78" fmla="*/ 286355233 w 21600"/>
                <a:gd name="T79" fmla="*/ 121588502 h 21600"/>
                <a:gd name="T80" fmla="*/ 259046022 w 21600"/>
                <a:gd name="T81" fmla="*/ 121588502 h 21600"/>
                <a:gd name="T82" fmla="*/ 259046022 w 21600"/>
                <a:gd name="T83" fmla="*/ 121588502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19540" y="17069"/>
                  </a:moveTo>
                  <a:cubicBezTo>
                    <a:pt x="19540" y="16473"/>
                    <a:pt x="19540" y="15944"/>
                    <a:pt x="19540" y="14772"/>
                  </a:cubicBezTo>
                  <a:cubicBezTo>
                    <a:pt x="19526" y="13214"/>
                    <a:pt x="18865" y="11949"/>
                    <a:pt x="18090" y="10825"/>
                  </a:cubicBezTo>
                  <a:cubicBezTo>
                    <a:pt x="16910" y="9139"/>
                    <a:pt x="15307" y="7618"/>
                    <a:pt x="14047" y="6153"/>
                  </a:cubicBezTo>
                  <a:cubicBezTo>
                    <a:pt x="13419" y="5427"/>
                    <a:pt x="12881" y="4722"/>
                    <a:pt x="12534" y="4095"/>
                  </a:cubicBezTo>
                  <a:cubicBezTo>
                    <a:pt x="12185" y="3471"/>
                    <a:pt x="12043" y="2962"/>
                    <a:pt x="12043" y="2580"/>
                  </a:cubicBezTo>
                  <a:cubicBezTo>
                    <a:pt x="12043" y="2577"/>
                    <a:pt x="12043" y="2573"/>
                    <a:pt x="12043" y="2570"/>
                  </a:cubicBezTo>
                  <a:cubicBezTo>
                    <a:pt x="12043" y="1413"/>
                    <a:pt x="12043" y="589"/>
                    <a:pt x="12043" y="0"/>
                  </a:cubicBezTo>
                  <a:lnTo>
                    <a:pt x="9556" y="0"/>
                  </a:lnTo>
                  <a:cubicBezTo>
                    <a:pt x="9556" y="0"/>
                    <a:pt x="9556" y="1"/>
                    <a:pt x="9556" y="1"/>
                  </a:cubicBezTo>
                  <a:cubicBezTo>
                    <a:pt x="9556" y="591"/>
                    <a:pt x="9556" y="1415"/>
                    <a:pt x="9556" y="2571"/>
                  </a:cubicBezTo>
                  <a:cubicBezTo>
                    <a:pt x="9556" y="2574"/>
                    <a:pt x="9556" y="2578"/>
                    <a:pt x="9556" y="2581"/>
                  </a:cubicBezTo>
                  <a:cubicBezTo>
                    <a:pt x="9556" y="2963"/>
                    <a:pt x="9414" y="3472"/>
                    <a:pt x="9065" y="4097"/>
                  </a:cubicBezTo>
                  <a:cubicBezTo>
                    <a:pt x="8718" y="4723"/>
                    <a:pt x="8180" y="5428"/>
                    <a:pt x="7552" y="6155"/>
                  </a:cubicBezTo>
                  <a:cubicBezTo>
                    <a:pt x="6292" y="7619"/>
                    <a:pt x="4689" y="9140"/>
                    <a:pt x="3509" y="10826"/>
                  </a:cubicBezTo>
                  <a:cubicBezTo>
                    <a:pt x="2734" y="11950"/>
                    <a:pt x="2073" y="13215"/>
                    <a:pt x="2059" y="14774"/>
                  </a:cubicBezTo>
                  <a:cubicBezTo>
                    <a:pt x="2059" y="15946"/>
                    <a:pt x="2059" y="16475"/>
                    <a:pt x="2059" y="17070"/>
                  </a:cubicBezTo>
                  <a:lnTo>
                    <a:pt x="0" y="17070"/>
                  </a:lnTo>
                  <a:lnTo>
                    <a:pt x="3280" y="21600"/>
                  </a:lnTo>
                  <a:lnTo>
                    <a:pt x="6551" y="17070"/>
                  </a:lnTo>
                  <a:lnTo>
                    <a:pt x="4547" y="17070"/>
                  </a:lnTo>
                  <a:cubicBezTo>
                    <a:pt x="4547" y="16475"/>
                    <a:pt x="4547" y="15946"/>
                    <a:pt x="4547" y="14774"/>
                  </a:cubicBezTo>
                  <a:cubicBezTo>
                    <a:pt x="4547" y="14769"/>
                    <a:pt x="4547" y="14765"/>
                    <a:pt x="4547" y="14761"/>
                  </a:cubicBezTo>
                  <a:cubicBezTo>
                    <a:pt x="4547" y="14404"/>
                    <a:pt x="4685" y="13910"/>
                    <a:pt x="5033" y="13296"/>
                  </a:cubicBezTo>
                  <a:cubicBezTo>
                    <a:pt x="5381" y="12679"/>
                    <a:pt x="5919" y="11980"/>
                    <a:pt x="6550" y="11258"/>
                  </a:cubicBezTo>
                  <a:cubicBezTo>
                    <a:pt x="7464" y="10197"/>
                    <a:pt x="8559" y="9102"/>
                    <a:pt x="9544" y="7929"/>
                  </a:cubicBezTo>
                  <a:lnTo>
                    <a:pt x="9544" y="17069"/>
                  </a:lnTo>
                  <a:lnTo>
                    <a:pt x="7520" y="17069"/>
                  </a:lnTo>
                  <a:lnTo>
                    <a:pt x="10803" y="21600"/>
                  </a:lnTo>
                  <a:lnTo>
                    <a:pt x="14080" y="17069"/>
                  </a:lnTo>
                  <a:lnTo>
                    <a:pt x="12032" y="17069"/>
                  </a:lnTo>
                  <a:lnTo>
                    <a:pt x="12032" y="7900"/>
                  </a:lnTo>
                  <a:cubicBezTo>
                    <a:pt x="13023" y="9084"/>
                    <a:pt x="14128" y="10188"/>
                    <a:pt x="15050" y="11256"/>
                  </a:cubicBezTo>
                  <a:cubicBezTo>
                    <a:pt x="15681" y="11979"/>
                    <a:pt x="16219" y="12678"/>
                    <a:pt x="16567" y="13295"/>
                  </a:cubicBezTo>
                  <a:cubicBezTo>
                    <a:pt x="16915" y="13908"/>
                    <a:pt x="17053" y="14403"/>
                    <a:pt x="17053" y="14760"/>
                  </a:cubicBezTo>
                  <a:cubicBezTo>
                    <a:pt x="17053" y="14764"/>
                    <a:pt x="17053" y="14768"/>
                    <a:pt x="17053" y="14773"/>
                  </a:cubicBezTo>
                  <a:cubicBezTo>
                    <a:pt x="17053" y="15945"/>
                    <a:pt x="17053" y="16473"/>
                    <a:pt x="17053" y="17069"/>
                  </a:cubicBezTo>
                  <a:lnTo>
                    <a:pt x="15049" y="17069"/>
                  </a:lnTo>
                  <a:lnTo>
                    <a:pt x="18320" y="21598"/>
                  </a:lnTo>
                  <a:lnTo>
                    <a:pt x="21600" y="17069"/>
                  </a:lnTo>
                  <a:lnTo>
                    <a:pt x="19540" y="17069"/>
                  </a:lnTo>
                  <a:close/>
                  <a:moveTo>
                    <a:pt x="19540" y="1706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Group 11"/>
          <p:cNvGrpSpPr/>
          <p:nvPr/>
        </p:nvGrpSpPr>
        <p:grpSpPr>
          <a:xfrm>
            <a:off x="7415555" y="1921202"/>
            <a:ext cx="835781" cy="835780"/>
            <a:chOff x="5734572" y="1101819"/>
            <a:chExt cx="914401" cy="914400"/>
          </a:xfrm>
          <a:effectLst/>
        </p:grpSpPr>
        <p:sp>
          <p:nvSpPr>
            <p:cNvPr id="28" name="Oval 12"/>
            <p:cNvSpPr/>
            <p:nvPr/>
          </p:nvSpPr>
          <p:spPr>
            <a:xfrm>
              <a:off x="5734572" y="1101819"/>
              <a:ext cx="914400" cy="9144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5734573" y="159502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 defTabSz="914400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0" name="Group 14"/>
            <p:cNvGrpSpPr/>
            <p:nvPr/>
          </p:nvGrpSpPr>
          <p:grpSpPr bwMode="auto">
            <a:xfrm>
              <a:off x="6020940" y="1331160"/>
              <a:ext cx="341669" cy="165021"/>
              <a:chOff x="0" y="0"/>
              <a:chExt cx="576" cy="277"/>
            </a:xfrm>
            <a:solidFill>
              <a:schemeClr val="tx2"/>
            </a:solidFill>
          </p:grpSpPr>
          <p:sp>
            <p:nvSpPr>
              <p:cNvPr id="31" name="Freeform: Shape 15"/>
              <p:cNvSpPr/>
              <p:nvPr/>
            </p:nvSpPr>
            <p:spPr bwMode="auto">
              <a:xfrm>
                <a:off x="416" y="72"/>
                <a:ext cx="160" cy="202"/>
              </a:xfrm>
              <a:custGeom>
                <a:avLst/>
                <a:gdLst>
                  <a:gd name="T0" fmla="*/ 0 w 21471"/>
                  <a:gd name="T1" fmla="*/ 0 h 21600"/>
                  <a:gd name="T2" fmla="*/ 0 w 21471"/>
                  <a:gd name="T3" fmla="*/ 0 h 21600"/>
                  <a:gd name="T4" fmla="*/ 0 w 21471"/>
                  <a:gd name="T5" fmla="*/ 0 h 21600"/>
                  <a:gd name="T6" fmla="*/ 0 w 21471"/>
                  <a:gd name="T7" fmla="*/ 0 h 21600"/>
                  <a:gd name="T8" fmla="*/ 0 w 21471"/>
                  <a:gd name="T9" fmla="*/ 0 h 21600"/>
                  <a:gd name="T10" fmla="*/ 0 w 21471"/>
                  <a:gd name="T11" fmla="*/ 0 h 21600"/>
                  <a:gd name="T12" fmla="*/ 0 w 21471"/>
                  <a:gd name="T13" fmla="*/ 0 h 21600"/>
                  <a:gd name="T14" fmla="*/ 0 w 21471"/>
                  <a:gd name="T15" fmla="*/ 0 h 21600"/>
                  <a:gd name="T16" fmla="*/ 0 w 21471"/>
                  <a:gd name="T17" fmla="*/ 0 h 21600"/>
                  <a:gd name="T18" fmla="*/ 0 w 21471"/>
                  <a:gd name="T19" fmla="*/ 0 h 21600"/>
                  <a:gd name="T20" fmla="*/ 0 w 21471"/>
                  <a:gd name="T21" fmla="*/ 0 h 21600"/>
                  <a:gd name="T22" fmla="*/ 0 w 21471"/>
                  <a:gd name="T23" fmla="*/ 0 h 21600"/>
                  <a:gd name="T24" fmla="*/ 0 w 21471"/>
                  <a:gd name="T25" fmla="*/ 0 h 21600"/>
                  <a:gd name="T26" fmla="*/ 0 w 21471"/>
                  <a:gd name="T27" fmla="*/ 0 h 21600"/>
                  <a:gd name="T28" fmla="*/ 0 w 21471"/>
                  <a:gd name="T29" fmla="*/ 0 h 21600"/>
                  <a:gd name="T30" fmla="*/ 0 w 21471"/>
                  <a:gd name="T31" fmla="*/ 0 h 21600"/>
                  <a:gd name="T32" fmla="*/ 0 w 21471"/>
                  <a:gd name="T33" fmla="*/ 0 h 21600"/>
                  <a:gd name="T34" fmla="*/ 0 w 21471"/>
                  <a:gd name="T35" fmla="*/ 0 h 21600"/>
                  <a:gd name="T36" fmla="*/ 0 w 21471"/>
                  <a:gd name="T37" fmla="*/ 0 h 21600"/>
                  <a:gd name="T38" fmla="*/ 0 w 21471"/>
                  <a:gd name="T39" fmla="*/ 0 h 216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471" h="21600">
                    <a:moveTo>
                      <a:pt x="21471" y="19054"/>
                    </a:moveTo>
                    <a:cubicBezTo>
                      <a:pt x="21471" y="19054"/>
                      <a:pt x="21453" y="17550"/>
                      <a:pt x="17605" y="16182"/>
                    </a:cubicBezTo>
                    <a:cubicBezTo>
                      <a:pt x="15742" y="15518"/>
                      <a:pt x="12975" y="13809"/>
                      <a:pt x="8879" y="13221"/>
                    </a:cubicBezTo>
                    <a:cubicBezTo>
                      <a:pt x="9926" y="12323"/>
                      <a:pt x="10720" y="10919"/>
                      <a:pt x="11535" y="9255"/>
                    </a:cubicBezTo>
                    <a:cubicBezTo>
                      <a:pt x="12007" y="8291"/>
                      <a:pt x="11927" y="7470"/>
                      <a:pt x="11927" y="6301"/>
                    </a:cubicBezTo>
                    <a:cubicBezTo>
                      <a:pt x="11927" y="5435"/>
                      <a:pt x="12129" y="4048"/>
                      <a:pt x="11862" y="3286"/>
                    </a:cubicBezTo>
                    <a:cubicBezTo>
                      <a:pt x="10957" y="711"/>
                      <a:pt x="8675" y="0"/>
                      <a:pt x="6000" y="0"/>
                    </a:cubicBezTo>
                    <a:cubicBezTo>
                      <a:pt x="3324" y="0"/>
                      <a:pt x="1039" y="714"/>
                      <a:pt x="137" y="3295"/>
                    </a:cubicBezTo>
                    <a:cubicBezTo>
                      <a:pt x="-129" y="4055"/>
                      <a:pt x="75" y="5439"/>
                      <a:pt x="75" y="6302"/>
                    </a:cubicBezTo>
                    <a:cubicBezTo>
                      <a:pt x="75" y="7473"/>
                      <a:pt x="-5" y="8298"/>
                      <a:pt x="469" y="9264"/>
                    </a:cubicBezTo>
                    <a:cubicBezTo>
                      <a:pt x="1142" y="10633"/>
                      <a:pt x="1789" y="11815"/>
                      <a:pt x="2574" y="12690"/>
                    </a:cubicBezTo>
                    <a:cubicBezTo>
                      <a:pt x="7111" y="14881"/>
                      <a:pt x="7535" y="17307"/>
                      <a:pt x="7544" y="18077"/>
                    </a:cubicBezTo>
                    <a:lnTo>
                      <a:pt x="7544" y="18090"/>
                    </a:lnTo>
                    <a:lnTo>
                      <a:pt x="7544" y="18102"/>
                    </a:lnTo>
                    <a:lnTo>
                      <a:pt x="7544" y="21597"/>
                    </a:lnTo>
                    <a:lnTo>
                      <a:pt x="7544" y="21600"/>
                    </a:lnTo>
                    <a:lnTo>
                      <a:pt x="21470" y="21599"/>
                    </a:lnTo>
                    <a:lnTo>
                      <a:pt x="21470" y="19054"/>
                    </a:lnTo>
                    <a:lnTo>
                      <a:pt x="21471" y="19054"/>
                    </a:lnTo>
                    <a:close/>
                    <a:moveTo>
                      <a:pt x="21471" y="19054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6"/>
              <p:cNvSpPr/>
              <p:nvPr/>
            </p:nvSpPr>
            <p:spPr bwMode="auto">
              <a:xfrm>
                <a:off x="0" y="72"/>
                <a:ext cx="160" cy="202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470" h="21600">
                    <a:moveTo>
                      <a:pt x="13940" y="18086"/>
                    </a:moveTo>
                    <a:lnTo>
                      <a:pt x="13940" y="18072"/>
                    </a:lnTo>
                    <a:cubicBezTo>
                      <a:pt x="13950" y="17309"/>
                      <a:pt x="14371" y="14916"/>
                      <a:pt x="18830" y="12738"/>
                    </a:cubicBezTo>
                    <a:cubicBezTo>
                      <a:pt x="19647" y="11854"/>
                      <a:pt x="20318" y="10647"/>
                      <a:pt x="21003" y="9254"/>
                    </a:cubicBezTo>
                    <a:cubicBezTo>
                      <a:pt x="21477" y="8291"/>
                      <a:pt x="21396" y="7469"/>
                      <a:pt x="21396" y="6300"/>
                    </a:cubicBezTo>
                    <a:cubicBezTo>
                      <a:pt x="21396" y="5435"/>
                      <a:pt x="21600" y="4048"/>
                      <a:pt x="21331" y="3286"/>
                    </a:cubicBezTo>
                    <a:cubicBezTo>
                      <a:pt x="20423" y="711"/>
                      <a:pt x="18134" y="0"/>
                      <a:pt x="15449" y="0"/>
                    </a:cubicBezTo>
                    <a:cubicBezTo>
                      <a:pt x="12763" y="0"/>
                      <a:pt x="10471" y="714"/>
                      <a:pt x="9566" y="3295"/>
                    </a:cubicBezTo>
                    <a:cubicBezTo>
                      <a:pt x="9299" y="4055"/>
                      <a:pt x="9503" y="5438"/>
                      <a:pt x="9503" y="6301"/>
                    </a:cubicBezTo>
                    <a:cubicBezTo>
                      <a:pt x="9503" y="7472"/>
                      <a:pt x="9424" y="8298"/>
                      <a:pt x="9899" y="9263"/>
                    </a:cubicBezTo>
                    <a:cubicBezTo>
                      <a:pt x="10724" y="10935"/>
                      <a:pt x="11507" y="12337"/>
                      <a:pt x="12555" y="13231"/>
                    </a:cubicBezTo>
                    <a:cubicBezTo>
                      <a:pt x="8478" y="13828"/>
                      <a:pt x="5723" y="15526"/>
                      <a:pt x="3864" y="16187"/>
                    </a:cubicBezTo>
                    <a:cubicBezTo>
                      <a:pt x="17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1"/>
                    </a:lnTo>
                    <a:lnTo>
                      <a:pt x="13940" y="18086"/>
                    </a:lnTo>
                    <a:close/>
                    <a:moveTo>
                      <a:pt x="13940" y="18086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: Shape 17"/>
              <p:cNvSpPr/>
              <p:nvPr/>
            </p:nvSpPr>
            <p:spPr bwMode="auto">
              <a:xfrm>
                <a:off x="127" y="0"/>
                <a:ext cx="318" cy="2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1"/>
                    </a:moveTo>
                    <a:cubicBezTo>
                      <a:pt x="17590" y="15518"/>
                      <a:pt x="15654" y="13809"/>
                      <a:pt x="12789" y="13221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9"/>
                      <a:pt x="14876" y="3287"/>
                    </a:cubicBezTo>
                    <a:cubicBezTo>
                      <a:pt x="14244" y="711"/>
                      <a:pt x="12646" y="0"/>
                      <a:pt x="10774" y="0"/>
                    </a:cubicBezTo>
                    <a:cubicBezTo>
                      <a:pt x="8902" y="0"/>
                      <a:pt x="7302" y="714"/>
                      <a:pt x="6671" y="3294"/>
                    </a:cubicBezTo>
                    <a:cubicBezTo>
                      <a:pt x="6485" y="4055"/>
                      <a:pt x="6628" y="5438"/>
                      <a:pt x="6628" y="6300"/>
                    </a:cubicBezTo>
                    <a:cubicBezTo>
                      <a:pt x="6628" y="7474"/>
                      <a:pt x="6572" y="8297"/>
                      <a:pt x="6904" y="9263"/>
                    </a:cubicBezTo>
                    <a:cubicBezTo>
                      <a:pt x="7479" y="10935"/>
                      <a:pt x="8025" y="12336"/>
                      <a:pt x="8756" y="13231"/>
                    </a:cubicBezTo>
                    <a:cubicBezTo>
                      <a:pt x="5913" y="13829"/>
                      <a:pt x="3991" y="15526"/>
                      <a:pt x="2696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1"/>
                    </a:cubicBezTo>
                    <a:close/>
                    <a:moveTo>
                      <a:pt x="18895" y="16181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Group 18"/>
          <p:cNvGrpSpPr/>
          <p:nvPr/>
        </p:nvGrpSpPr>
        <p:grpSpPr>
          <a:xfrm>
            <a:off x="7833444" y="3064595"/>
            <a:ext cx="835781" cy="835780"/>
            <a:chOff x="6191773" y="2352769"/>
            <a:chExt cx="914401" cy="914400"/>
          </a:xfrm>
          <a:effectLst/>
        </p:grpSpPr>
        <p:sp>
          <p:nvSpPr>
            <p:cNvPr id="35" name="Oval 19"/>
            <p:cNvSpPr/>
            <p:nvPr/>
          </p:nvSpPr>
          <p:spPr>
            <a:xfrm>
              <a:off x="6191773" y="2352769"/>
              <a:ext cx="914400" cy="914400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20"/>
            <p:cNvSpPr txBox="1"/>
            <p:nvPr/>
          </p:nvSpPr>
          <p:spPr>
            <a:xfrm>
              <a:off x="6191774" y="284597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 defTabSz="914400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Group 21"/>
            <p:cNvGrpSpPr/>
            <p:nvPr/>
          </p:nvGrpSpPr>
          <p:grpSpPr bwMode="auto">
            <a:xfrm>
              <a:off x="6478139" y="2619978"/>
              <a:ext cx="341667" cy="171996"/>
              <a:chOff x="0" y="0"/>
              <a:chExt cx="576" cy="293"/>
            </a:xfrm>
            <a:solidFill>
              <a:schemeClr val="tx2"/>
            </a:solidFill>
          </p:grpSpPr>
          <p:sp>
            <p:nvSpPr>
              <p:cNvPr id="38" name="Freeform: Shape 22"/>
              <p:cNvSpPr/>
              <p:nvPr/>
            </p:nvSpPr>
            <p:spPr bwMode="auto">
              <a:xfrm>
                <a:off x="0" y="0"/>
                <a:ext cx="576" cy="2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1600" h="21600">
                    <a:moveTo>
                      <a:pt x="19872" y="8288"/>
                    </a:moveTo>
                    <a:lnTo>
                      <a:pt x="18950" y="8288"/>
                    </a:lnTo>
                    <a:cubicBezTo>
                      <a:pt x="18337" y="5361"/>
                      <a:pt x="16769" y="0"/>
                      <a:pt x="16272" y="0"/>
                    </a:cubicBezTo>
                    <a:lnTo>
                      <a:pt x="8628" y="0"/>
                    </a:lnTo>
                    <a:cubicBezTo>
                      <a:pt x="8131" y="0"/>
                      <a:pt x="5990" y="5361"/>
                      <a:pt x="5146" y="8288"/>
                    </a:cubicBezTo>
                    <a:lnTo>
                      <a:pt x="4128" y="8288"/>
                    </a:lnTo>
                    <a:cubicBezTo>
                      <a:pt x="3505" y="8288"/>
                      <a:pt x="0" y="8700"/>
                      <a:pt x="0" y="12439"/>
                    </a:cubicBezTo>
                    <a:lnTo>
                      <a:pt x="0" y="18890"/>
                    </a:lnTo>
                    <a:cubicBezTo>
                      <a:pt x="0" y="20113"/>
                      <a:pt x="339" y="21134"/>
                      <a:pt x="802" y="21472"/>
                    </a:cubicBezTo>
                    <a:cubicBezTo>
                      <a:pt x="820" y="17204"/>
                      <a:pt x="2270" y="13745"/>
                      <a:pt x="4051" y="13745"/>
                    </a:cubicBezTo>
                    <a:cubicBezTo>
                      <a:pt x="5843" y="13745"/>
                      <a:pt x="7300" y="17247"/>
                      <a:pt x="7300" y="21552"/>
                    </a:cubicBezTo>
                    <a:cubicBezTo>
                      <a:pt x="7300" y="21569"/>
                      <a:pt x="7299" y="21584"/>
                      <a:pt x="7299" y="21600"/>
                    </a:cubicBezTo>
                    <a:lnTo>
                      <a:pt x="14201" y="21600"/>
                    </a:lnTo>
                    <a:cubicBezTo>
                      <a:pt x="14201" y="21584"/>
                      <a:pt x="14200" y="21568"/>
                      <a:pt x="14200" y="21552"/>
                    </a:cubicBezTo>
                    <a:cubicBezTo>
                      <a:pt x="14200" y="17247"/>
                      <a:pt x="15658" y="13745"/>
                      <a:pt x="17450" y="13745"/>
                    </a:cubicBezTo>
                    <a:cubicBezTo>
                      <a:pt x="19241" y="13745"/>
                      <a:pt x="20698" y="17243"/>
                      <a:pt x="20700" y="21545"/>
                    </a:cubicBezTo>
                    <a:cubicBezTo>
                      <a:pt x="21214" y="21289"/>
                      <a:pt x="21600" y="20199"/>
                      <a:pt x="21600" y="18889"/>
                    </a:cubicBezTo>
                    <a:lnTo>
                      <a:pt x="21600" y="11718"/>
                    </a:lnTo>
                    <a:cubicBezTo>
                      <a:pt x="21600" y="10222"/>
                      <a:pt x="20495" y="8288"/>
                      <a:pt x="19872" y="8288"/>
                    </a:cubicBezTo>
                    <a:close/>
                    <a:moveTo>
                      <a:pt x="15715" y="2222"/>
                    </a:moveTo>
                    <a:cubicBezTo>
                      <a:pt x="16112" y="2222"/>
                      <a:pt x="16650" y="4767"/>
                      <a:pt x="17475" y="7799"/>
                    </a:cubicBezTo>
                    <a:lnTo>
                      <a:pt x="13060" y="7799"/>
                    </a:lnTo>
                    <a:lnTo>
                      <a:pt x="13056" y="2222"/>
                    </a:lnTo>
                    <a:lnTo>
                      <a:pt x="15715" y="2222"/>
                    </a:lnTo>
                    <a:close/>
                    <a:moveTo>
                      <a:pt x="9225" y="2222"/>
                    </a:moveTo>
                    <a:lnTo>
                      <a:pt x="11700" y="2222"/>
                    </a:lnTo>
                    <a:lnTo>
                      <a:pt x="11700" y="7799"/>
                    </a:lnTo>
                    <a:lnTo>
                      <a:pt x="6961" y="7799"/>
                    </a:lnTo>
                    <a:cubicBezTo>
                      <a:pt x="7957" y="4930"/>
                      <a:pt x="8827" y="2222"/>
                      <a:pt x="9225" y="2222"/>
                    </a:cubicBezTo>
                    <a:close/>
                    <a:moveTo>
                      <a:pt x="9225" y="2222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3"/>
              <p:cNvSpPr/>
              <p:nvPr/>
            </p:nvSpPr>
            <p:spPr bwMode="auto">
              <a:xfrm>
                <a:off x="48" y="184"/>
                <a:ext cx="109" cy="109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4"/>
              <p:cNvSpPr/>
              <p:nvPr/>
            </p:nvSpPr>
            <p:spPr bwMode="auto">
              <a:xfrm>
                <a:off x="408" y="184"/>
                <a:ext cx="109" cy="109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Group 25"/>
          <p:cNvGrpSpPr/>
          <p:nvPr/>
        </p:nvGrpSpPr>
        <p:grpSpPr>
          <a:xfrm>
            <a:off x="7415555" y="4207989"/>
            <a:ext cx="835781" cy="835780"/>
            <a:chOff x="5734572" y="3603719"/>
            <a:chExt cx="914401" cy="914400"/>
          </a:xfrm>
          <a:effectLst/>
        </p:grpSpPr>
        <p:sp>
          <p:nvSpPr>
            <p:cNvPr id="42" name="Oval 26"/>
            <p:cNvSpPr/>
            <p:nvPr/>
          </p:nvSpPr>
          <p:spPr>
            <a:xfrm>
              <a:off x="5734572" y="3603719"/>
              <a:ext cx="914400" cy="9144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27"/>
            <p:cNvSpPr txBox="1"/>
            <p:nvPr/>
          </p:nvSpPr>
          <p:spPr>
            <a:xfrm>
              <a:off x="5734573" y="409692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 defTabSz="914400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Group 28"/>
            <p:cNvGrpSpPr/>
            <p:nvPr/>
          </p:nvGrpSpPr>
          <p:grpSpPr bwMode="auto">
            <a:xfrm>
              <a:off x="6051418" y="3841523"/>
              <a:ext cx="282368" cy="224744"/>
              <a:chOff x="0" y="0"/>
              <a:chExt cx="576" cy="457"/>
            </a:xfrm>
            <a:solidFill>
              <a:schemeClr val="tx2"/>
            </a:solidFill>
          </p:grpSpPr>
          <p:sp>
            <p:nvSpPr>
              <p:cNvPr id="45" name="Freeform: Shape 29"/>
              <p:cNvSpPr/>
              <p:nvPr/>
            </p:nvSpPr>
            <p:spPr bwMode="auto">
              <a:xfrm>
                <a:off x="0" y="256"/>
                <a:ext cx="576" cy="20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3057" y="3767"/>
                    </a:moveTo>
                    <a:lnTo>
                      <a:pt x="13057" y="6344"/>
                    </a:lnTo>
                    <a:lnTo>
                      <a:pt x="12157" y="6344"/>
                    </a:lnTo>
                    <a:lnTo>
                      <a:pt x="9437" y="6344"/>
                    </a:lnTo>
                    <a:lnTo>
                      <a:pt x="8537" y="6344"/>
                    </a:lnTo>
                    <a:lnTo>
                      <a:pt x="8537" y="3767"/>
                    </a:lnTo>
                    <a:lnTo>
                      <a:pt x="8537" y="0"/>
                    </a:lnTo>
                    <a:lnTo>
                      <a:pt x="0" y="0"/>
                    </a:lnTo>
                    <a:lnTo>
                      <a:pt x="0" y="18508"/>
                    </a:lnTo>
                    <a:cubicBezTo>
                      <a:pt x="0" y="20208"/>
                      <a:pt x="486" y="21600"/>
                      <a:pt x="1080" y="21600"/>
                    </a:cubicBezTo>
                    <a:lnTo>
                      <a:pt x="20520" y="21600"/>
                    </a:lnTo>
                    <a:cubicBezTo>
                      <a:pt x="21114" y="21600"/>
                      <a:pt x="21600" y="20209"/>
                      <a:pt x="21600" y="18508"/>
                    </a:cubicBezTo>
                    <a:lnTo>
                      <a:pt x="21600" y="0"/>
                    </a:lnTo>
                    <a:lnTo>
                      <a:pt x="13058" y="0"/>
                    </a:lnTo>
                    <a:lnTo>
                      <a:pt x="13058" y="3767"/>
                    </a:lnTo>
                    <a:lnTo>
                      <a:pt x="13057" y="3767"/>
                    </a:lnTo>
                    <a:close/>
                    <a:moveTo>
                      <a:pt x="13057" y="3767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: Shape 30"/>
              <p:cNvSpPr/>
              <p:nvPr/>
            </p:nvSpPr>
            <p:spPr bwMode="auto">
              <a:xfrm>
                <a:off x="0" y="0"/>
                <a:ext cx="576" cy="22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8537" y="19498"/>
                    </a:moveTo>
                    <a:lnTo>
                      <a:pt x="8537" y="17154"/>
                    </a:lnTo>
                    <a:lnTo>
                      <a:pt x="9437" y="17154"/>
                    </a:lnTo>
                    <a:lnTo>
                      <a:pt x="12158" y="17154"/>
                    </a:lnTo>
                    <a:lnTo>
                      <a:pt x="13058" y="17154"/>
                    </a:lnTo>
                    <a:lnTo>
                      <a:pt x="13058" y="19498"/>
                    </a:lnTo>
                    <a:lnTo>
                      <a:pt x="13058" y="21600"/>
                    </a:lnTo>
                    <a:lnTo>
                      <a:pt x="21600" y="21600"/>
                    </a:lnTo>
                    <a:lnTo>
                      <a:pt x="21600" y="12207"/>
                    </a:lnTo>
                    <a:cubicBezTo>
                      <a:pt x="21600" y="10661"/>
                      <a:pt x="21114" y="9394"/>
                      <a:pt x="20520" y="9394"/>
                    </a:cubicBezTo>
                    <a:lnTo>
                      <a:pt x="14850" y="9394"/>
                    </a:lnTo>
                    <a:lnTo>
                      <a:pt x="14850" y="2813"/>
                    </a:lnTo>
                    <a:cubicBezTo>
                      <a:pt x="14850" y="1267"/>
                      <a:pt x="14364" y="0"/>
                      <a:pt x="13770" y="0"/>
                    </a:cubicBezTo>
                    <a:lnTo>
                      <a:pt x="7830" y="0"/>
                    </a:lnTo>
                    <a:cubicBezTo>
                      <a:pt x="7236" y="0"/>
                      <a:pt x="6750" y="1266"/>
                      <a:pt x="6750" y="2813"/>
                    </a:cubicBezTo>
                    <a:lnTo>
                      <a:pt x="6750" y="9394"/>
                    </a:lnTo>
                    <a:lnTo>
                      <a:pt x="1080" y="9394"/>
                    </a:lnTo>
                    <a:cubicBezTo>
                      <a:pt x="486" y="9394"/>
                      <a:pt x="0" y="10660"/>
                      <a:pt x="0" y="12207"/>
                    </a:cubicBezTo>
                    <a:lnTo>
                      <a:pt x="0" y="21600"/>
                    </a:lnTo>
                    <a:lnTo>
                      <a:pt x="8537" y="21600"/>
                    </a:lnTo>
                    <a:lnTo>
                      <a:pt x="8537" y="19498"/>
                    </a:lnTo>
                    <a:close/>
                    <a:moveTo>
                      <a:pt x="8550" y="6721"/>
                    </a:moveTo>
                    <a:cubicBezTo>
                      <a:pt x="8550" y="5174"/>
                      <a:pt x="9036" y="3908"/>
                      <a:pt x="9630" y="3908"/>
                    </a:cubicBezTo>
                    <a:lnTo>
                      <a:pt x="11970" y="3908"/>
                    </a:lnTo>
                    <a:cubicBezTo>
                      <a:pt x="12564" y="3908"/>
                      <a:pt x="13050" y="5173"/>
                      <a:pt x="13050" y="6721"/>
                    </a:cubicBezTo>
                    <a:lnTo>
                      <a:pt x="13050" y="9395"/>
                    </a:lnTo>
                    <a:lnTo>
                      <a:pt x="8550" y="9395"/>
                    </a:lnTo>
                    <a:lnTo>
                      <a:pt x="8550" y="6721"/>
                    </a:lnTo>
                    <a:close/>
                    <a:moveTo>
                      <a:pt x="8550" y="6721"/>
                    </a:moveTo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Rectangle 31"/>
              <p:cNvSpPr/>
              <p:nvPr/>
            </p:nvSpPr>
            <p:spPr bwMode="auto">
              <a:xfrm>
                <a:off x="256" y="200"/>
                <a:ext cx="72" cy="9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8" name="Arrow: Left-Right 32"/>
          <p:cNvSpPr/>
          <p:nvPr/>
        </p:nvSpPr>
        <p:spPr>
          <a:xfrm flipH="1">
            <a:off x="4440991" y="3442307"/>
            <a:ext cx="481735" cy="146171"/>
          </a:xfrm>
          <a:prstGeom prst="leftRightArrow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Arrow: Left-Right 33"/>
          <p:cNvSpPr/>
          <p:nvPr/>
        </p:nvSpPr>
        <p:spPr>
          <a:xfrm rot="2700000" flipH="1">
            <a:off x="4551881" y="2848146"/>
            <a:ext cx="554820" cy="146171"/>
          </a:xfrm>
          <a:prstGeom prst="leftRightArrow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Arrow: Left-Right 34"/>
          <p:cNvSpPr/>
          <p:nvPr/>
        </p:nvSpPr>
        <p:spPr>
          <a:xfrm rot="18900000" flipH="1" flipV="1">
            <a:off x="4551882" y="3988069"/>
            <a:ext cx="554820" cy="146171"/>
          </a:xfrm>
          <a:prstGeom prst="leftRightArrow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Arrow: Left-Right 35"/>
          <p:cNvSpPr/>
          <p:nvPr/>
        </p:nvSpPr>
        <p:spPr>
          <a:xfrm>
            <a:off x="5927799" y="3442308"/>
            <a:ext cx="297452" cy="14617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2" name="Group 36"/>
          <p:cNvGrpSpPr/>
          <p:nvPr/>
        </p:nvGrpSpPr>
        <p:grpSpPr>
          <a:xfrm>
            <a:off x="5006883" y="3064594"/>
            <a:ext cx="835780" cy="835780"/>
            <a:chOff x="3099323" y="2352768"/>
            <a:chExt cx="914400" cy="914400"/>
          </a:xfrm>
          <a:effectLst/>
        </p:grpSpPr>
        <p:sp>
          <p:nvSpPr>
            <p:cNvPr id="53" name="Oval 37"/>
            <p:cNvSpPr/>
            <p:nvPr/>
          </p:nvSpPr>
          <p:spPr>
            <a:xfrm>
              <a:off x="3099323" y="2352768"/>
              <a:ext cx="914400" cy="914400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TextBox 38"/>
            <p:cNvSpPr txBox="1"/>
            <p:nvPr/>
          </p:nvSpPr>
          <p:spPr>
            <a:xfrm>
              <a:off x="3099323" y="284597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Group 39"/>
            <p:cNvGrpSpPr/>
            <p:nvPr/>
          </p:nvGrpSpPr>
          <p:grpSpPr bwMode="auto">
            <a:xfrm>
              <a:off x="3430478" y="2556348"/>
              <a:ext cx="257398" cy="257397"/>
              <a:chOff x="0" y="0"/>
              <a:chExt cx="573" cy="574"/>
            </a:xfrm>
            <a:solidFill>
              <a:schemeClr val="bg1"/>
            </a:solidFill>
          </p:grpSpPr>
          <p:sp>
            <p:nvSpPr>
              <p:cNvPr id="56" name="Freeform: Shape 40"/>
              <p:cNvSpPr/>
              <p:nvPr/>
            </p:nvSpPr>
            <p:spPr bwMode="auto">
              <a:xfrm>
                <a:off x="0" y="104"/>
                <a:ext cx="470" cy="4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600" h="21600">
                    <a:moveTo>
                      <a:pt x="16781" y="0"/>
                    </a:moveTo>
                    <a:lnTo>
                      <a:pt x="2322" y="14460"/>
                    </a:lnTo>
                    <a:lnTo>
                      <a:pt x="2320" y="14460"/>
                    </a:lnTo>
                    <a:lnTo>
                      <a:pt x="2320" y="14462"/>
                    </a:lnTo>
                    <a:lnTo>
                      <a:pt x="2319" y="14462"/>
                    </a:lnTo>
                    <a:lnTo>
                      <a:pt x="2320" y="14462"/>
                    </a:lnTo>
                    <a:lnTo>
                      <a:pt x="0" y="21600"/>
                    </a:lnTo>
                    <a:lnTo>
                      <a:pt x="7138" y="19281"/>
                    </a:lnTo>
                    <a:lnTo>
                      <a:pt x="7138" y="19282"/>
                    </a:lnTo>
                    <a:lnTo>
                      <a:pt x="7139" y="19281"/>
                    </a:lnTo>
                    <a:lnTo>
                      <a:pt x="7140" y="19281"/>
                    </a:lnTo>
                    <a:lnTo>
                      <a:pt x="7140" y="19280"/>
                    </a:lnTo>
                    <a:lnTo>
                      <a:pt x="21600" y="4819"/>
                    </a:lnTo>
                    <a:lnTo>
                      <a:pt x="16781" y="0"/>
                    </a:lnTo>
                    <a:close/>
                    <a:moveTo>
                      <a:pt x="5635" y="15236"/>
                    </a:moveTo>
                    <a:lnTo>
                      <a:pt x="4841" y="14442"/>
                    </a:lnTo>
                    <a:lnTo>
                      <a:pt x="16794" y="2489"/>
                    </a:lnTo>
                    <a:lnTo>
                      <a:pt x="17588" y="3282"/>
                    </a:lnTo>
                    <a:lnTo>
                      <a:pt x="5635" y="15236"/>
                    </a:lnTo>
                    <a:close/>
                    <a:moveTo>
                      <a:pt x="5635" y="15236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Freeform: Shape 41"/>
              <p:cNvSpPr/>
              <p:nvPr/>
            </p:nvSpPr>
            <p:spPr bwMode="auto">
              <a:xfrm>
                <a:off x="400" y="0"/>
                <a:ext cx="173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7"/>
                    </a:moveTo>
                    <a:lnTo>
                      <a:pt x="8574" y="0"/>
                    </a:lnTo>
                    <a:lnTo>
                      <a:pt x="21600" y="13023"/>
                    </a:lnTo>
                    <a:lnTo>
                      <a:pt x="13026" y="21600"/>
                    </a:lnTo>
                    <a:lnTo>
                      <a:pt x="0" y="8577"/>
                    </a:lnTo>
                    <a:close/>
                    <a:moveTo>
                      <a:pt x="0" y="8577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Group 42"/>
          <p:cNvGrpSpPr/>
          <p:nvPr/>
        </p:nvGrpSpPr>
        <p:grpSpPr>
          <a:xfrm>
            <a:off x="3857683" y="4207989"/>
            <a:ext cx="835780" cy="835780"/>
            <a:chOff x="1842022" y="3603719"/>
            <a:chExt cx="914400" cy="914400"/>
          </a:xfrm>
          <a:effectLst/>
        </p:grpSpPr>
        <p:sp>
          <p:nvSpPr>
            <p:cNvPr id="59" name="Oval 43"/>
            <p:cNvSpPr/>
            <p:nvPr/>
          </p:nvSpPr>
          <p:spPr>
            <a:xfrm flipH="1">
              <a:off x="1842022" y="3603719"/>
              <a:ext cx="914400" cy="914400"/>
            </a:xfrm>
            <a:prstGeom prst="ellipse">
              <a:avLst/>
            </a:prstGeom>
            <a:noFill/>
            <a:ln>
              <a:solidFill>
                <a:srgbClr val="8497B0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44"/>
            <p:cNvSpPr txBox="1"/>
            <p:nvPr/>
          </p:nvSpPr>
          <p:spPr>
            <a:xfrm>
              <a:off x="1842022" y="409692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 defTabSz="914400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1" name="Group 45"/>
            <p:cNvGrpSpPr/>
            <p:nvPr/>
          </p:nvGrpSpPr>
          <p:grpSpPr bwMode="auto">
            <a:xfrm>
              <a:off x="2161272" y="3816830"/>
              <a:ext cx="284290" cy="240109"/>
              <a:chOff x="0" y="0"/>
              <a:chExt cx="581" cy="488"/>
            </a:xfrm>
            <a:solidFill>
              <a:schemeClr val="bg2"/>
            </a:solidFill>
          </p:grpSpPr>
          <p:sp>
            <p:nvSpPr>
              <p:cNvPr id="62" name="Freeform: Shape 46"/>
              <p:cNvSpPr/>
              <p:nvPr/>
            </p:nvSpPr>
            <p:spPr bwMode="auto">
              <a:xfrm>
                <a:off x="200" y="0"/>
                <a:ext cx="381" cy="400"/>
              </a:xfrm>
              <a:custGeom>
                <a:avLst/>
                <a:gdLst>
                  <a:gd name="T0" fmla="*/ 0 w 21040"/>
                  <a:gd name="T1" fmla="*/ 0 h 20606"/>
                  <a:gd name="T2" fmla="*/ 0 w 21040"/>
                  <a:gd name="T3" fmla="*/ 0 h 20606"/>
                  <a:gd name="T4" fmla="*/ 0 w 21040"/>
                  <a:gd name="T5" fmla="*/ 0 h 20606"/>
                  <a:gd name="T6" fmla="*/ 0 w 21040"/>
                  <a:gd name="T7" fmla="*/ 0 h 20606"/>
                  <a:gd name="T8" fmla="*/ 0 w 21040"/>
                  <a:gd name="T9" fmla="*/ 0 h 20606"/>
                  <a:gd name="T10" fmla="*/ 0 w 21040"/>
                  <a:gd name="T11" fmla="*/ 0 h 20606"/>
                  <a:gd name="T12" fmla="*/ 0 w 21040"/>
                  <a:gd name="T13" fmla="*/ 0 h 20606"/>
                  <a:gd name="T14" fmla="*/ 0 w 21040"/>
                  <a:gd name="T15" fmla="*/ 0 h 20606"/>
                  <a:gd name="T16" fmla="*/ 0 w 21040"/>
                  <a:gd name="T17" fmla="*/ 0 h 20606"/>
                  <a:gd name="T18" fmla="*/ 0 w 21040"/>
                  <a:gd name="T19" fmla="*/ 0 h 20606"/>
                  <a:gd name="T20" fmla="*/ 0 w 21040"/>
                  <a:gd name="T21" fmla="*/ 0 h 2060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040" h="20606">
                    <a:moveTo>
                      <a:pt x="20987" y="10157"/>
                    </a:moveTo>
                    <a:cubicBezTo>
                      <a:pt x="21600" y="5281"/>
                      <a:pt x="16771" y="773"/>
                      <a:pt x="10201" y="88"/>
                    </a:cubicBezTo>
                    <a:cubicBezTo>
                      <a:pt x="6178" y="-332"/>
                      <a:pt x="2437" y="782"/>
                      <a:pt x="0" y="2826"/>
                    </a:cubicBezTo>
                    <a:cubicBezTo>
                      <a:pt x="547" y="2777"/>
                      <a:pt x="1097" y="2748"/>
                      <a:pt x="1641" y="2748"/>
                    </a:cubicBezTo>
                    <a:cubicBezTo>
                      <a:pt x="4904" y="2748"/>
                      <a:pt x="8033" y="3641"/>
                      <a:pt x="10451" y="5264"/>
                    </a:cubicBezTo>
                    <a:cubicBezTo>
                      <a:pt x="13013" y="6984"/>
                      <a:pt x="14608" y="9400"/>
                      <a:pt x="14942" y="12067"/>
                    </a:cubicBezTo>
                    <a:cubicBezTo>
                      <a:pt x="15241" y="14439"/>
                      <a:pt x="14503" y="16856"/>
                      <a:pt x="12867" y="18912"/>
                    </a:cubicBezTo>
                    <a:cubicBezTo>
                      <a:pt x="16239" y="21268"/>
                      <a:pt x="19327" y="20635"/>
                      <a:pt x="18610" y="20131"/>
                    </a:cubicBezTo>
                    <a:cubicBezTo>
                      <a:pt x="16607" y="18721"/>
                      <a:pt x="16181" y="17345"/>
                      <a:pt x="16307" y="16265"/>
                    </a:cubicBezTo>
                    <a:cubicBezTo>
                      <a:pt x="18883" y="14899"/>
                      <a:pt x="20664" y="12734"/>
                      <a:pt x="20987" y="10157"/>
                    </a:cubicBezTo>
                    <a:close/>
                    <a:moveTo>
                      <a:pt x="20987" y="10157"/>
                    </a:moveTo>
                  </a:path>
                </a:pathLst>
              </a:custGeom>
              <a:solidFill>
                <a:srgbClr val="8497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: Shape 47"/>
              <p:cNvSpPr/>
              <p:nvPr/>
            </p:nvSpPr>
            <p:spPr bwMode="auto">
              <a:xfrm>
                <a:off x="0" y="88"/>
                <a:ext cx="433" cy="400"/>
              </a:xfrm>
              <a:custGeom>
                <a:avLst/>
                <a:gdLst>
                  <a:gd name="T0" fmla="*/ 0 w 20633"/>
                  <a:gd name="T1" fmla="*/ 0 h 21600"/>
                  <a:gd name="T2" fmla="*/ 0 w 20633"/>
                  <a:gd name="T3" fmla="*/ 0 h 21600"/>
                  <a:gd name="T4" fmla="*/ 0 w 20633"/>
                  <a:gd name="T5" fmla="*/ 0 h 21600"/>
                  <a:gd name="T6" fmla="*/ 0 w 20633"/>
                  <a:gd name="T7" fmla="*/ 0 h 21600"/>
                  <a:gd name="T8" fmla="*/ 0 w 20633"/>
                  <a:gd name="T9" fmla="*/ 0 h 21600"/>
                  <a:gd name="T10" fmla="*/ 0 w 20633"/>
                  <a:gd name="T11" fmla="*/ 0 h 21600"/>
                  <a:gd name="T12" fmla="*/ 0 w 20633"/>
                  <a:gd name="T13" fmla="*/ 0 h 21600"/>
                  <a:gd name="T14" fmla="*/ 0 w 20633"/>
                  <a:gd name="T15" fmla="*/ 0 h 21600"/>
                  <a:gd name="T16" fmla="*/ 0 w 20633"/>
                  <a:gd name="T17" fmla="*/ 0 h 21600"/>
                  <a:gd name="T18" fmla="*/ 0 w 20633"/>
                  <a:gd name="T19" fmla="*/ 0 h 21600"/>
                  <a:gd name="T20" fmla="*/ 0 w 20633"/>
                  <a:gd name="T21" fmla="*/ 0 h 21600"/>
                  <a:gd name="T22" fmla="*/ 0 w 20633"/>
                  <a:gd name="T23" fmla="*/ 0 h 216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0633" h="21600">
                    <a:moveTo>
                      <a:pt x="20588" y="8045"/>
                    </a:moveTo>
                    <a:cubicBezTo>
                      <a:pt x="20105" y="3375"/>
                      <a:pt x="15867" y="0"/>
                      <a:pt x="10813" y="0"/>
                    </a:cubicBezTo>
                    <a:cubicBezTo>
                      <a:pt x="10335" y="0"/>
                      <a:pt x="9850" y="30"/>
                      <a:pt x="9360" y="92"/>
                    </a:cubicBezTo>
                    <a:cubicBezTo>
                      <a:pt x="3687" y="811"/>
                      <a:pt x="-483" y="5536"/>
                      <a:pt x="45" y="10647"/>
                    </a:cubicBezTo>
                    <a:cubicBezTo>
                      <a:pt x="325" y="13349"/>
                      <a:pt x="1863" y="15617"/>
                      <a:pt x="4088" y="17049"/>
                    </a:cubicBezTo>
                    <a:cubicBezTo>
                      <a:pt x="4197" y="18181"/>
                      <a:pt x="3829" y="19624"/>
                      <a:pt x="2099" y="21102"/>
                    </a:cubicBezTo>
                    <a:cubicBezTo>
                      <a:pt x="1822" y="21338"/>
                      <a:pt x="2199" y="21600"/>
                      <a:pt x="2959" y="21600"/>
                    </a:cubicBezTo>
                    <a:cubicBezTo>
                      <a:pt x="4145" y="21600"/>
                      <a:pt x="6264" y="20961"/>
                      <a:pt x="8295" y="18585"/>
                    </a:cubicBezTo>
                    <a:cubicBezTo>
                      <a:pt x="8797" y="18655"/>
                      <a:pt x="9311" y="18690"/>
                      <a:pt x="9833" y="18690"/>
                    </a:cubicBezTo>
                    <a:cubicBezTo>
                      <a:pt x="10307" y="18690"/>
                      <a:pt x="10789" y="18661"/>
                      <a:pt x="11274" y="18599"/>
                    </a:cubicBezTo>
                    <a:cubicBezTo>
                      <a:pt x="16947" y="17881"/>
                      <a:pt x="21117" y="13156"/>
                      <a:pt x="20588" y="8045"/>
                    </a:cubicBezTo>
                    <a:close/>
                    <a:moveTo>
                      <a:pt x="20588" y="8045"/>
                    </a:moveTo>
                  </a:path>
                </a:pathLst>
              </a:custGeom>
              <a:solidFill>
                <a:srgbClr val="8497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Group 48"/>
          <p:cNvGrpSpPr/>
          <p:nvPr/>
        </p:nvGrpSpPr>
        <p:grpSpPr>
          <a:xfrm>
            <a:off x="3857683" y="1921202"/>
            <a:ext cx="835780" cy="835780"/>
            <a:chOff x="1842022" y="1101819"/>
            <a:chExt cx="914400" cy="914400"/>
          </a:xfrm>
          <a:effectLst/>
        </p:grpSpPr>
        <p:sp>
          <p:nvSpPr>
            <p:cNvPr id="65" name="Oval 49"/>
            <p:cNvSpPr/>
            <p:nvPr/>
          </p:nvSpPr>
          <p:spPr>
            <a:xfrm flipH="1">
              <a:off x="1842022" y="1101819"/>
              <a:ext cx="914400" cy="914400"/>
            </a:xfrm>
            <a:prstGeom prst="ellipse">
              <a:avLst/>
            </a:prstGeom>
            <a:noFill/>
            <a:ln>
              <a:solidFill>
                <a:srgbClr val="8497B0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50"/>
            <p:cNvSpPr txBox="1"/>
            <p:nvPr/>
          </p:nvSpPr>
          <p:spPr>
            <a:xfrm>
              <a:off x="1842022" y="1595021"/>
              <a:ext cx="914400" cy="231913"/>
            </a:xfrm>
            <a:prstGeom prst="rect">
              <a:avLst/>
            </a:prstGeom>
            <a:noFill/>
          </p:spPr>
          <p:txBody>
            <a:bodyPr vert="horz" wrap="none">
              <a:normAutofit fontScale="850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: Shape 51"/>
            <p:cNvSpPr/>
            <p:nvPr/>
          </p:nvSpPr>
          <p:spPr bwMode="auto">
            <a:xfrm>
              <a:off x="2161605" y="1364759"/>
              <a:ext cx="280448" cy="176721"/>
            </a:xfrm>
            <a:custGeom>
              <a:avLst/>
              <a:gdLst>
                <a:gd name="T0" fmla="*/ 205817445 w 21600"/>
                <a:gd name="T1" fmla="*/ 12896655 h 21600"/>
                <a:gd name="T2" fmla="*/ 205817445 w 21600"/>
                <a:gd name="T3" fmla="*/ 3873124 h 21600"/>
                <a:gd name="T4" fmla="*/ 190413453 w 21600"/>
                <a:gd name="T5" fmla="*/ 0 h 21600"/>
                <a:gd name="T6" fmla="*/ 15405247 w 21600"/>
                <a:gd name="T7" fmla="*/ 0 h 21600"/>
                <a:gd name="T8" fmla="*/ 0 w 21600"/>
                <a:gd name="T9" fmla="*/ 3873124 h 21600"/>
                <a:gd name="T10" fmla="*/ 0 w 21600"/>
                <a:gd name="T11" fmla="*/ 41275556 h 21600"/>
                <a:gd name="T12" fmla="*/ 15405247 w 21600"/>
                <a:gd name="T13" fmla="*/ 45148680 h 21600"/>
                <a:gd name="T14" fmla="*/ 190413453 w 21600"/>
                <a:gd name="T15" fmla="*/ 45148680 h 21600"/>
                <a:gd name="T16" fmla="*/ 205817445 w 21600"/>
                <a:gd name="T17" fmla="*/ 41275556 h 21600"/>
                <a:gd name="T18" fmla="*/ 205817445 w 21600"/>
                <a:gd name="T19" fmla="*/ 32367006 h 21600"/>
                <a:gd name="T20" fmla="*/ 205817445 w 21600"/>
                <a:gd name="T21" fmla="*/ 32488207 h 21600"/>
                <a:gd name="T22" fmla="*/ 286355233 w 21600"/>
                <a:gd name="T23" fmla="*/ 41984108 h 21600"/>
                <a:gd name="T24" fmla="*/ 286355233 w 21600"/>
                <a:gd name="T25" fmla="*/ 3315119 h 21600"/>
                <a:gd name="T26" fmla="*/ 205817445 w 21600"/>
                <a:gd name="T27" fmla="*/ 12896655 h 21600"/>
                <a:gd name="T28" fmla="*/ 205817445 w 21600"/>
                <a:gd name="T29" fmla="*/ 12896655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15525" y="6170"/>
                  </a:moveTo>
                  <a:lnTo>
                    <a:pt x="15525" y="1853"/>
                  </a:lnTo>
                  <a:cubicBezTo>
                    <a:pt x="15525" y="834"/>
                    <a:pt x="15002" y="0"/>
                    <a:pt x="14363" y="0"/>
                  </a:cubicBezTo>
                  <a:lnTo>
                    <a:pt x="1162" y="0"/>
                  </a:lnTo>
                  <a:cubicBezTo>
                    <a:pt x="523" y="0"/>
                    <a:pt x="0" y="834"/>
                    <a:pt x="0" y="1853"/>
                  </a:cubicBezTo>
                  <a:lnTo>
                    <a:pt x="0" y="19747"/>
                  </a:lnTo>
                  <a:cubicBezTo>
                    <a:pt x="0" y="20766"/>
                    <a:pt x="523" y="21600"/>
                    <a:pt x="1162" y="21600"/>
                  </a:cubicBezTo>
                  <a:lnTo>
                    <a:pt x="14363" y="21600"/>
                  </a:lnTo>
                  <a:cubicBezTo>
                    <a:pt x="15002" y="21600"/>
                    <a:pt x="15525" y="20766"/>
                    <a:pt x="15525" y="19747"/>
                  </a:cubicBezTo>
                  <a:lnTo>
                    <a:pt x="15525" y="15485"/>
                  </a:lnTo>
                  <a:lnTo>
                    <a:pt x="15525" y="15543"/>
                  </a:lnTo>
                  <a:lnTo>
                    <a:pt x="21600" y="20086"/>
                  </a:lnTo>
                  <a:lnTo>
                    <a:pt x="21600" y="1586"/>
                  </a:lnTo>
                  <a:lnTo>
                    <a:pt x="15525" y="6170"/>
                  </a:lnTo>
                  <a:close/>
                  <a:moveTo>
                    <a:pt x="15525" y="6170"/>
                  </a:moveTo>
                </a:path>
              </a:pathLst>
            </a:custGeom>
            <a:solidFill>
              <a:srgbClr val="8497B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Group 52"/>
          <p:cNvGrpSpPr/>
          <p:nvPr/>
        </p:nvGrpSpPr>
        <p:grpSpPr>
          <a:xfrm>
            <a:off x="3497835" y="3064595"/>
            <a:ext cx="835780" cy="835780"/>
            <a:chOff x="1448323" y="2352769"/>
            <a:chExt cx="914400" cy="914400"/>
          </a:xfrm>
          <a:effectLst/>
        </p:grpSpPr>
        <p:sp>
          <p:nvSpPr>
            <p:cNvPr id="69" name="Oval 53"/>
            <p:cNvSpPr/>
            <p:nvPr/>
          </p:nvSpPr>
          <p:spPr>
            <a:xfrm flipH="1">
              <a:off x="1448323" y="2352769"/>
              <a:ext cx="914400" cy="914400"/>
            </a:xfrm>
            <a:prstGeom prst="ellipse">
              <a:avLst/>
            </a:prstGeom>
            <a:noFill/>
            <a:ln>
              <a:solidFill>
                <a:srgbClr val="8497B0"/>
              </a:solidFill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54"/>
            <p:cNvSpPr txBox="1"/>
            <p:nvPr/>
          </p:nvSpPr>
          <p:spPr>
            <a:xfrm>
              <a:off x="1448323" y="2845971"/>
              <a:ext cx="914400" cy="231913"/>
            </a:xfrm>
            <a:prstGeom prst="rect">
              <a:avLst/>
            </a:prstGeom>
          </p:spPr>
          <p:txBody>
            <a:bodyPr vert="horz" wrap="none">
              <a:normAutofit fontScale="85000" lnSpcReduction="20000"/>
            </a:bodyPr>
            <a:lstStyle/>
            <a:p>
              <a:pPr algn="ctr" defTabSz="914400">
                <a:spcBef>
                  <a:spcPct val="0"/>
                </a:spcBef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1" name="Group 55"/>
            <p:cNvGrpSpPr/>
            <p:nvPr/>
          </p:nvGrpSpPr>
          <p:grpSpPr bwMode="auto">
            <a:xfrm>
              <a:off x="1764728" y="2594172"/>
              <a:ext cx="280448" cy="230505"/>
              <a:chOff x="0" y="0"/>
              <a:chExt cx="575" cy="471"/>
            </a:xfrm>
            <a:solidFill>
              <a:schemeClr val="bg2"/>
            </a:solidFill>
          </p:grpSpPr>
          <p:sp>
            <p:nvSpPr>
              <p:cNvPr id="72" name="Freeform: Shape 56"/>
              <p:cNvSpPr/>
              <p:nvPr/>
            </p:nvSpPr>
            <p:spPr bwMode="auto">
              <a:xfrm>
                <a:off x="0" y="0"/>
                <a:ext cx="575" cy="360"/>
              </a:xfrm>
              <a:custGeom>
                <a:avLst/>
                <a:gdLst>
                  <a:gd name="T0" fmla="*/ 0 w 21600"/>
                  <a:gd name="T1" fmla="*/ 0 h 21599"/>
                  <a:gd name="T2" fmla="*/ 0 w 21600"/>
                  <a:gd name="T3" fmla="*/ 0 h 21599"/>
                  <a:gd name="T4" fmla="*/ 0 w 21600"/>
                  <a:gd name="T5" fmla="*/ 0 h 21599"/>
                  <a:gd name="T6" fmla="*/ 0 w 21600"/>
                  <a:gd name="T7" fmla="*/ 0 h 21599"/>
                  <a:gd name="T8" fmla="*/ 0 w 21600"/>
                  <a:gd name="T9" fmla="*/ 0 h 21599"/>
                  <a:gd name="T10" fmla="*/ 0 w 21600"/>
                  <a:gd name="T11" fmla="*/ 0 h 21599"/>
                  <a:gd name="T12" fmla="*/ 0 w 21600"/>
                  <a:gd name="T13" fmla="*/ 0 h 21599"/>
                  <a:gd name="T14" fmla="*/ 0 w 21600"/>
                  <a:gd name="T15" fmla="*/ 0 h 21599"/>
                  <a:gd name="T16" fmla="*/ 0 w 21600"/>
                  <a:gd name="T17" fmla="*/ 0 h 21599"/>
                  <a:gd name="T18" fmla="*/ 0 w 21600"/>
                  <a:gd name="T19" fmla="*/ 0 h 21599"/>
                  <a:gd name="T20" fmla="*/ 0 w 21600"/>
                  <a:gd name="T21" fmla="*/ 0 h 21599"/>
                  <a:gd name="T22" fmla="*/ 0 w 21600"/>
                  <a:gd name="T23" fmla="*/ 0 h 2159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600" h="21599">
                    <a:moveTo>
                      <a:pt x="10801" y="0"/>
                    </a:moveTo>
                    <a:cubicBezTo>
                      <a:pt x="4862" y="-1"/>
                      <a:pt x="42" y="7647"/>
                      <a:pt x="0" y="17101"/>
                    </a:cubicBezTo>
                    <a:cubicBezTo>
                      <a:pt x="0" y="17119"/>
                      <a:pt x="0" y="20342"/>
                      <a:pt x="0" y="21599"/>
                    </a:cubicBezTo>
                    <a:lnTo>
                      <a:pt x="2161" y="21599"/>
                    </a:lnTo>
                    <a:cubicBezTo>
                      <a:pt x="2161" y="20338"/>
                      <a:pt x="2161" y="17101"/>
                      <a:pt x="2161" y="17068"/>
                    </a:cubicBezTo>
                    <a:cubicBezTo>
                      <a:pt x="2216" y="9539"/>
                      <a:pt x="6069" y="3447"/>
                      <a:pt x="10801" y="3446"/>
                    </a:cubicBezTo>
                    <a:cubicBezTo>
                      <a:pt x="15533" y="3447"/>
                      <a:pt x="19387" y="9545"/>
                      <a:pt x="19439" y="17072"/>
                    </a:cubicBezTo>
                    <a:cubicBezTo>
                      <a:pt x="19439" y="17109"/>
                      <a:pt x="19439" y="20347"/>
                      <a:pt x="19440" y="21599"/>
                    </a:cubicBezTo>
                    <a:lnTo>
                      <a:pt x="21600" y="21599"/>
                    </a:lnTo>
                    <a:cubicBezTo>
                      <a:pt x="21600" y="20341"/>
                      <a:pt x="21600" y="17106"/>
                      <a:pt x="21600" y="17093"/>
                    </a:cubicBezTo>
                    <a:cubicBezTo>
                      <a:pt x="21555" y="7642"/>
                      <a:pt x="16738" y="-1"/>
                      <a:pt x="10801" y="0"/>
                    </a:cubicBezTo>
                    <a:close/>
                    <a:moveTo>
                      <a:pt x="10801" y="0"/>
                    </a:moveTo>
                  </a:path>
                </a:pathLst>
              </a:custGeom>
              <a:solidFill>
                <a:srgbClr val="8497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3" name="Freeform: Shape 57"/>
              <p:cNvSpPr/>
              <p:nvPr/>
            </p:nvSpPr>
            <p:spPr bwMode="auto">
              <a:xfrm>
                <a:off x="96" y="256"/>
                <a:ext cx="83" cy="2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15504" y="0"/>
                    </a:moveTo>
                    <a:lnTo>
                      <a:pt x="6098" y="0"/>
                    </a:lnTo>
                    <a:cubicBezTo>
                      <a:pt x="2743" y="0"/>
                      <a:pt x="0" y="1068"/>
                      <a:pt x="0" y="2372"/>
                    </a:cubicBezTo>
                    <a:lnTo>
                      <a:pt x="0" y="19228"/>
                    </a:lnTo>
                    <a:cubicBezTo>
                      <a:pt x="0" y="20533"/>
                      <a:pt x="2743" y="21600"/>
                      <a:pt x="6098" y="21600"/>
                    </a:cubicBezTo>
                    <a:lnTo>
                      <a:pt x="15504" y="21600"/>
                    </a:lnTo>
                    <a:cubicBezTo>
                      <a:pt x="18859" y="21600"/>
                      <a:pt x="21600" y="20533"/>
                      <a:pt x="21600" y="19228"/>
                    </a:cubicBezTo>
                    <a:lnTo>
                      <a:pt x="21600" y="2372"/>
                    </a:lnTo>
                    <a:cubicBezTo>
                      <a:pt x="21600" y="1068"/>
                      <a:pt x="18859" y="0"/>
                      <a:pt x="15504" y="0"/>
                    </a:cubicBezTo>
                    <a:close/>
                    <a:moveTo>
                      <a:pt x="15504" y="0"/>
                    </a:moveTo>
                  </a:path>
                </a:pathLst>
              </a:custGeom>
              <a:solidFill>
                <a:srgbClr val="8497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Freeform: Shape 58"/>
              <p:cNvSpPr/>
              <p:nvPr/>
            </p:nvSpPr>
            <p:spPr bwMode="auto">
              <a:xfrm>
                <a:off x="392" y="256"/>
                <a:ext cx="83" cy="2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15502" y="0"/>
                    </a:moveTo>
                    <a:lnTo>
                      <a:pt x="6098" y="0"/>
                    </a:lnTo>
                    <a:cubicBezTo>
                      <a:pt x="2743" y="0"/>
                      <a:pt x="0" y="1068"/>
                      <a:pt x="0" y="2372"/>
                    </a:cubicBezTo>
                    <a:lnTo>
                      <a:pt x="0" y="19228"/>
                    </a:lnTo>
                    <a:cubicBezTo>
                      <a:pt x="0" y="20533"/>
                      <a:pt x="2743" y="21600"/>
                      <a:pt x="6098" y="21600"/>
                    </a:cubicBezTo>
                    <a:lnTo>
                      <a:pt x="15502" y="21600"/>
                    </a:lnTo>
                    <a:cubicBezTo>
                      <a:pt x="18857" y="21600"/>
                      <a:pt x="21600" y="20533"/>
                      <a:pt x="21600" y="19228"/>
                    </a:cubicBezTo>
                    <a:lnTo>
                      <a:pt x="21600" y="2372"/>
                    </a:lnTo>
                    <a:cubicBezTo>
                      <a:pt x="21600" y="1068"/>
                      <a:pt x="18857" y="0"/>
                      <a:pt x="15502" y="0"/>
                    </a:cubicBezTo>
                    <a:close/>
                    <a:moveTo>
                      <a:pt x="15502" y="0"/>
                    </a:moveTo>
                  </a:path>
                </a:pathLst>
              </a:custGeom>
              <a:solidFill>
                <a:srgbClr val="8497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5" name="Group 62"/>
          <p:cNvGrpSpPr/>
          <p:nvPr/>
        </p:nvGrpSpPr>
        <p:grpSpPr>
          <a:xfrm>
            <a:off x="1429697" y="1889666"/>
            <a:ext cx="2427987" cy="898852"/>
            <a:chOff x="1421123" y="1889665"/>
            <a:chExt cx="2427986" cy="898852"/>
          </a:xfrm>
        </p:grpSpPr>
        <p:sp>
          <p:nvSpPr>
            <p:cNvPr id="76" name="TextBox 66"/>
            <p:cNvSpPr txBox="1"/>
            <p:nvPr/>
          </p:nvSpPr>
          <p:spPr>
            <a:xfrm>
              <a:off x="1421123" y="2310886"/>
              <a:ext cx="2427986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7" name="Rectangle 2"/>
            <p:cNvSpPr/>
            <p:nvPr/>
          </p:nvSpPr>
          <p:spPr>
            <a:xfrm>
              <a:off x="1421123" y="1889665"/>
              <a:ext cx="2427986" cy="417743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Group 61"/>
          <p:cNvGrpSpPr/>
          <p:nvPr/>
        </p:nvGrpSpPr>
        <p:grpSpPr>
          <a:xfrm>
            <a:off x="1069848" y="3044815"/>
            <a:ext cx="2427987" cy="898852"/>
            <a:chOff x="1074401" y="3044815"/>
            <a:chExt cx="2427986" cy="898852"/>
          </a:xfrm>
        </p:grpSpPr>
        <p:sp>
          <p:nvSpPr>
            <p:cNvPr id="79" name="TextBox 70"/>
            <p:cNvSpPr txBox="1"/>
            <p:nvPr/>
          </p:nvSpPr>
          <p:spPr>
            <a:xfrm>
              <a:off x="1074401" y="3466036"/>
              <a:ext cx="2427986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Rectangle 73"/>
            <p:cNvSpPr/>
            <p:nvPr/>
          </p:nvSpPr>
          <p:spPr>
            <a:xfrm>
              <a:off x="1074401" y="3044815"/>
              <a:ext cx="2427986" cy="417743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Group 60"/>
          <p:cNvGrpSpPr/>
          <p:nvPr/>
        </p:nvGrpSpPr>
        <p:grpSpPr>
          <a:xfrm>
            <a:off x="1429697" y="4188199"/>
            <a:ext cx="2427987" cy="898852"/>
            <a:chOff x="1421273" y="4188198"/>
            <a:chExt cx="2427986" cy="898852"/>
          </a:xfrm>
        </p:grpSpPr>
        <p:sp>
          <p:nvSpPr>
            <p:cNvPr id="82" name="TextBox 74"/>
            <p:cNvSpPr txBox="1"/>
            <p:nvPr/>
          </p:nvSpPr>
          <p:spPr>
            <a:xfrm>
              <a:off x="1421273" y="4609419"/>
              <a:ext cx="2427986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3" name="Rectangle 75"/>
            <p:cNvSpPr/>
            <p:nvPr/>
          </p:nvSpPr>
          <p:spPr>
            <a:xfrm>
              <a:off x="1421273" y="4188198"/>
              <a:ext cx="2427986" cy="417743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algn="r"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Group 76"/>
          <p:cNvGrpSpPr/>
          <p:nvPr/>
        </p:nvGrpSpPr>
        <p:grpSpPr>
          <a:xfrm>
            <a:off x="8251334" y="1889668"/>
            <a:ext cx="3192911" cy="809753"/>
            <a:chOff x="1421123" y="1889665"/>
            <a:chExt cx="3192910" cy="809753"/>
          </a:xfrm>
        </p:grpSpPr>
        <p:sp>
          <p:nvSpPr>
            <p:cNvPr id="85" name="TextBox 77"/>
            <p:cNvSpPr txBox="1"/>
            <p:nvPr/>
          </p:nvSpPr>
          <p:spPr>
            <a:xfrm>
              <a:off x="1448067" y="2221787"/>
              <a:ext cx="3165966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6" name="Rectangle 78"/>
            <p:cNvSpPr/>
            <p:nvPr/>
          </p:nvSpPr>
          <p:spPr>
            <a:xfrm>
              <a:off x="1421123" y="1889665"/>
              <a:ext cx="2427986" cy="417743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7" name="Group 79"/>
          <p:cNvGrpSpPr/>
          <p:nvPr/>
        </p:nvGrpSpPr>
        <p:grpSpPr>
          <a:xfrm>
            <a:off x="8669226" y="3065967"/>
            <a:ext cx="2913797" cy="760235"/>
            <a:chOff x="1421123" y="1889665"/>
            <a:chExt cx="2913796" cy="760235"/>
          </a:xfrm>
        </p:grpSpPr>
        <p:sp>
          <p:nvSpPr>
            <p:cNvPr id="88" name="TextBox 80"/>
            <p:cNvSpPr txBox="1"/>
            <p:nvPr/>
          </p:nvSpPr>
          <p:spPr>
            <a:xfrm>
              <a:off x="1447145" y="2172269"/>
              <a:ext cx="2887774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sz="1100" noProof="1">
                  <a:latin typeface="+mn-lt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1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9" name="Rectangle 81"/>
            <p:cNvSpPr/>
            <p:nvPr/>
          </p:nvSpPr>
          <p:spPr>
            <a:xfrm>
              <a:off x="1421123" y="1889665"/>
              <a:ext cx="2427986" cy="417743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Group 82"/>
          <p:cNvGrpSpPr/>
          <p:nvPr/>
        </p:nvGrpSpPr>
        <p:grpSpPr>
          <a:xfrm>
            <a:off x="8251333" y="4181341"/>
            <a:ext cx="3022731" cy="808141"/>
            <a:chOff x="1421123" y="1889665"/>
            <a:chExt cx="3022730" cy="808141"/>
          </a:xfrm>
        </p:grpSpPr>
        <p:sp>
          <p:nvSpPr>
            <p:cNvPr id="91" name="TextBox 83"/>
            <p:cNvSpPr txBox="1"/>
            <p:nvPr/>
          </p:nvSpPr>
          <p:spPr>
            <a:xfrm>
              <a:off x="1448067" y="2220175"/>
              <a:ext cx="2995786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2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sz="1100" noProof="1">
                  <a:latin typeface="+mn-lt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1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2" name="Rectangle 84"/>
            <p:cNvSpPr/>
            <p:nvPr/>
          </p:nvSpPr>
          <p:spPr>
            <a:xfrm>
              <a:off x="1421123" y="1889665"/>
              <a:ext cx="2427986" cy="417743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defTabSz="914400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3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 animBg="1"/>
      <p:bldP spid="21" grpId="0" animBg="1"/>
      <p:bldP spid="22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3345" y="-39765"/>
            <a:ext cx="12301545" cy="693586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293219" y="-337457"/>
            <a:ext cx="7808563" cy="75329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0801" y="3245604"/>
            <a:ext cx="1246561" cy="1206751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sp>
        <p:nvSpPr>
          <p:cNvPr id="33" name="文本框 9"/>
          <p:cNvSpPr txBox="1"/>
          <p:nvPr/>
        </p:nvSpPr>
        <p:spPr>
          <a:xfrm>
            <a:off x="4806495" y="4516514"/>
            <a:ext cx="1374716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3000"/>
              </a:lnSpc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PART 1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lvl="1" algn="ctr">
              <a:lnSpc>
                <a:spcPts val="3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9"/>
          <p:cNvSpPr txBox="1"/>
          <p:nvPr/>
        </p:nvSpPr>
        <p:spPr>
          <a:xfrm>
            <a:off x="6326074" y="4516514"/>
            <a:ext cx="1690044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2pPr marL="0" lvl="1" algn="ctr">
              <a:lnSpc>
                <a:spcPts val="3000"/>
              </a:lnSpc>
              <a:defRPr sz="2000" b="1">
                <a:solidFill>
                  <a:schemeClr val="bg1"/>
                </a:solidFill>
                <a:latin typeface="+mn-ea"/>
              </a:defRPr>
            </a:lvl2pPr>
          </a:lstStyle>
          <a:p>
            <a:pPr lvl="1"/>
            <a:r>
              <a:rPr lang="en-US" altLang="zh-CN" dirty="0">
                <a:latin typeface="+mn-lt"/>
                <a:cs typeface="+mn-ea"/>
                <a:sym typeface="+mn-lt"/>
              </a:rPr>
              <a:t>PART 2</a:t>
            </a:r>
            <a:endParaRPr lang="en-US" altLang="zh-CN" dirty="0">
              <a:latin typeface="+mn-lt"/>
              <a:cs typeface="+mn-ea"/>
              <a:sym typeface="+mn-lt"/>
            </a:endParaRPr>
          </a:p>
          <a:p>
            <a:pPr lvl="1"/>
            <a:r>
              <a:rPr lang="zh-CN" altLang="en-US" dirty="0">
                <a:latin typeface="+mn-lt"/>
                <a:cs typeface="+mn-ea"/>
                <a:sym typeface="+mn-lt"/>
              </a:rPr>
              <a:t>输入标题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45" name="文本框 9"/>
          <p:cNvSpPr txBox="1"/>
          <p:nvPr/>
        </p:nvSpPr>
        <p:spPr>
          <a:xfrm>
            <a:off x="8100726" y="4516515"/>
            <a:ext cx="1579908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2pPr marL="0" lvl="1" algn="ctr">
              <a:lnSpc>
                <a:spcPts val="3000"/>
              </a:lnSpc>
              <a:defRPr sz="2000" b="1">
                <a:solidFill>
                  <a:schemeClr val="bg1"/>
                </a:solidFill>
                <a:latin typeface="+mn-ea"/>
              </a:defRPr>
            </a:lvl2pPr>
          </a:lstStyle>
          <a:p>
            <a:pPr lvl="1"/>
            <a:r>
              <a:rPr lang="en-US" altLang="zh-CN" dirty="0">
                <a:latin typeface="+mn-lt"/>
                <a:cs typeface="+mn-ea"/>
                <a:sym typeface="+mn-lt"/>
              </a:rPr>
              <a:t>PART 3</a:t>
            </a:r>
            <a:endParaRPr lang="en-US" altLang="zh-CN" dirty="0">
              <a:latin typeface="+mn-lt"/>
              <a:cs typeface="+mn-ea"/>
              <a:sym typeface="+mn-lt"/>
            </a:endParaRPr>
          </a:p>
          <a:p>
            <a:pPr lvl="1"/>
            <a:r>
              <a:rPr lang="zh-CN" altLang="en-US" dirty="0">
                <a:latin typeface="+mn-lt"/>
                <a:cs typeface="+mn-ea"/>
                <a:sym typeface="+mn-lt"/>
              </a:rPr>
              <a:t>输入标题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47" name="文本框 9"/>
          <p:cNvSpPr txBox="1"/>
          <p:nvPr/>
        </p:nvSpPr>
        <p:spPr>
          <a:xfrm>
            <a:off x="9902883" y="4526520"/>
            <a:ext cx="1374717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2pPr marL="0" lvl="1" algn="ctr">
              <a:lnSpc>
                <a:spcPts val="3000"/>
              </a:lnSpc>
              <a:defRPr sz="2000" b="1">
                <a:solidFill>
                  <a:schemeClr val="bg1"/>
                </a:solidFill>
                <a:latin typeface="+mn-ea"/>
              </a:defRPr>
            </a:lvl2pPr>
          </a:lstStyle>
          <a:p>
            <a:pPr lvl="1"/>
            <a:r>
              <a:rPr lang="en-US" altLang="zh-CN" dirty="0">
                <a:latin typeface="+mn-lt"/>
                <a:cs typeface="+mn-ea"/>
                <a:sym typeface="+mn-lt"/>
              </a:rPr>
              <a:t>PART 4</a:t>
            </a:r>
            <a:endParaRPr lang="en-US" altLang="zh-CN" dirty="0">
              <a:latin typeface="+mn-lt"/>
              <a:cs typeface="+mn-ea"/>
              <a:sym typeface="+mn-lt"/>
            </a:endParaRPr>
          </a:p>
          <a:p>
            <a:pPr lvl="1"/>
            <a:r>
              <a:rPr lang="zh-CN" altLang="en-US" dirty="0">
                <a:latin typeface="+mn-lt"/>
                <a:cs typeface="+mn-ea"/>
                <a:sym typeface="+mn-lt"/>
              </a:rPr>
              <a:t>输入标题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52164" y="3237068"/>
            <a:ext cx="1246561" cy="1206751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49045" y="3235909"/>
            <a:ext cx="1246561" cy="1206751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933225" y="3235548"/>
            <a:ext cx="1246561" cy="1206751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sp>
        <p:nvSpPr>
          <p:cNvPr id="53" name="TextBox 20"/>
          <p:cNvSpPr txBox="1"/>
          <p:nvPr/>
        </p:nvSpPr>
        <p:spPr>
          <a:xfrm>
            <a:off x="4883675" y="2471179"/>
            <a:ext cx="3132763" cy="7017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chemeClr val="bg1"/>
                </a:solidFill>
                <a:latin typeface="Algerian" panose="04020705040A02060702" pitchFamily="82" charset="0"/>
                <a:cs typeface="+mj-cs"/>
              </a:defRPr>
            </a:lvl1pPr>
          </a:lstStyle>
          <a:p>
            <a:pPr algn="dist"/>
            <a:r>
              <a:rPr lang="en-US" altLang="zh-CN" sz="3600" dirty="0">
                <a:latin typeface="+mn-lt"/>
                <a:cs typeface="+mn-ea"/>
                <a:sym typeface="+mn-lt"/>
              </a:rPr>
              <a:t>CONTENTS</a:t>
            </a:r>
            <a:endParaRPr lang="zh-CN" altLang="en-US" sz="3600" dirty="0">
              <a:latin typeface="+mn-lt"/>
              <a:cs typeface="+mn-ea"/>
              <a:sym typeface="+mn-lt"/>
            </a:endParaRPr>
          </a:p>
        </p:txBody>
      </p:sp>
      <p:sp>
        <p:nvSpPr>
          <p:cNvPr id="54" name="TextBox 19"/>
          <p:cNvSpPr txBox="1"/>
          <p:nvPr/>
        </p:nvSpPr>
        <p:spPr>
          <a:xfrm>
            <a:off x="4811849" y="1804361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49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349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49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49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849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49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349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849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3" grpId="0"/>
      <p:bldP spid="45" grpId="0"/>
      <p:bldP spid="47" grpId="0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4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4" name="图表 3"/>
          <p:cNvGraphicFramePr/>
          <p:nvPr/>
        </p:nvGraphicFramePr>
        <p:xfrm>
          <a:off x="1217186" y="1798871"/>
          <a:ext cx="9757631" cy="3218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5" name="组合 97"/>
          <p:cNvGrpSpPr/>
          <p:nvPr/>
        </p:nvGrpSpPr>
        <p:grpSpPr>
          <a:xfrm>
            <a:off x="3814001" y="5357634"/>
            <a:ext cx="799990" cy="276999"/>
            <a:chOff x="3564618" y="5085632"/>
            <a:chExt cx="799990" cy="276999"/>
          </a:xfrm>
        </p:grpSpPr>
        <p:sp>
          <p:nvSpPr>
            <p:cNvPr id="8" name="矩形 7"/>
            <p:cNvSpPr/>
            <p:nvPr/>
          </p:nvSpPr>
          <p:spPr>
            <a:xfrm>
              <a:off x="3564618" y="5165766"/>
              <a:ext cx="116733" cy="116733"/>
            </a:xfrm>
            <a:prstGeom prst="rect">
              <a:avLst/>
            </a:prstGeom>
            <a:solidFill>
              <a:srgbClr val="1E78E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718277" y="5085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一季度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100"/>
          <p:cNvGrpSpPr/>
          <p:nvPr/>
        </p:nvGrpSpPr>
        <p:grpSpPr>
          <a:xfrm>
            <a:off x="5119989" y="5357634"/>
            <a:ext cx="799990" cy="276999"/>
            <a:chOff x="3564618" y="5085632"/>
            <a:chExt cx="799990" cy="276999"/>
          </a:xfrm>
        </p:grpSpPr>
        <p:sp>
          <p:nvSpPr>
            <p:cNvPr id="11" name="矩形 10"/>
            <p:cNvSpPr/>
            <p:nvPr/>
          </p:nvSpPr>
          <p:spPr>
            <a:xfrm>
              <a:off x="3564618" y="5165766"/>
              <a:ext cx="116733" cy="1167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718277" y="5085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二季度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" name="组合 103"/>
          <p:cNvGrpSpPr/>
          <p:nvPr/>
        </p:nvGrpSpPr>
        <p:grpSpPr>
          <a:xfrm>
            <a:off x="6425977" y="5357634"/>
            <a:ext cx="799990" cy="276999"/>
            <a:chOff x="3564618" y="5085632"/>
            <a:chExt cx="799990" cy="276999"/>
          </a:xfrm>
        </p:grpSpPr>
        <p:sp>
          <p:nvSpPr>
            <p:cNvPr id="14" name="矩形 13"/>
            <p:cNvSpPr/>
            <p:nvPr/>
          </p:nvSpPr>
          <p:spPr>
            <a:xfrm>
              <a:off x="3564618" y="5165766"/>
              <a:ext cx="116733" cy="116733"/>
            </a:xfrm>
            <a:prstGeom prst="rect">
              <a:avLst/>
            </a:prstGeom>
            <a:solidFill>
              <a:srgbClr val="2473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718277" y="5085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三季度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06"/>
          <p:cNvGrpSpPr/>
          <p:nvPr/>
        </p:nvGrpSpPr>
        <p:grpSpPr>
          <a:xfrm>
            <a:off x="7731964" y="5357634"/>
            <a:ext cx="799990" cy="276999"/>
            <a:chOff x="3564618" y="5085632"/>
            <a:chExt cx="799990" cy="276999"/>
          </a:xfrm>
        </p:grpSpPr>
        <p:sp>
          <p:nvSpPr>
            <p:cNvPr id="17" name="矩形 16"/>
            <p:cNvSpPr/>
            <p:nvPr/>
          </p:nvSpPr>
          <p:spPr>
            <a:xfrm>
              <a:off x="3564618" y="5165766"/>
              <a:ext cx="116733" cy="116733"/>
            </a:xfrm>
            <a:prstGeom prst="rect">
              <a:avLst/>
            </a:prstGeom>
            <a:solidFill>
              <a:srgbClr val="1B3C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718277" y="5085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四季度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8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8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Graphic spid="4" grpId="0">
            <p:bldAsOne/>
          </p:bldGraphic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8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8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8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Graphic spid="4" grpId="0">
            <p:bldAsOne/>
          </p:bldGraphic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4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222466" y="1622118"/>
            <a:ext cx="1030823" cy="2079727"/>
            <a:chOff x="10222464" y="1622116"/>
            <a:chExt cx="1030823" cy="2079727"/>
          </a:xfrm>
        </p:grpSpPr>
        <p:sp>
          <p:nvSpPr>
            <p:cNvPr id="5" name="Freeform 18"/>
            <p:cNvSpPr/>
            <p:nvPr/>
          </p:nvSpPr>
          <p:spPr bwMode="auto">
            <a:xfrm>
              <a:off x="10306106" y="1710279"/>
              <a:ext cx="94718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19"/>
            <p:cNvSpPr>
              <a:spLocks noChangeArrowheads="1"/>
            </p:cNvSpPr>
            <p:nvPr/>
          </p:nvSpPr>
          <p:spPr bwMode="auto">
            <a:xfrm>
              <a:off x="10222464" y="1622116"/>
              <a:ext cx="167282" cy="17180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Oval 20"/>
            <p:cNvSpPr>
              <a:spLocks noChangeArrowheads="1"/>
            </p:cNvSpPr>
            <p:nvPr/>
          </p:nvSpPr>
          <p:spPr bwMode="auto">
            <a:xfrm>
              <a:off x="10222464" y="3534561"/>
              <a:ext cx="167282" cy="167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6454" y="1954423"/>
            <a:ext cx="1408339" cy="1415119"/>
            <a:chOff x="1026454" y="1954421"/>
            <a:chExt cx="1408338" cy="1415119"/>
          </a:xfrm>
        </p:grpSpPr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1026454" y="1954421"/>
              <a:ext cx="1408338" cy="1415119"/>
            </a:xfrm>
            <a:prstGeom prst="ellipse">
              <a:avLst/>
            </a:prstGeom>
            <a:solidFill>
              <a:srgbClr val="8497B0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18815" y="2338814"/>
              <a:ext cx="10951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2016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11944" y="1622118"/>
            <a:ext cx="3693777" cy="2079727"/>
            <a:chOff x="1611943" y="1622116"/>
            <a:chExt cx="3693777" cy="2079727"/>
          </a:xfrm>
        </p:grpSpPr>
        <p:sp>
          <p:nvSpPr>
            <p:cNvPr id="14" name="Freeform 6"/>
            <p:cNvSpPr/>
            <p:nvPr/>
          </p:nvSpPr>
          <p:spPr bwMode="auto">
            <a:xfrm>
              <a:off x="1695584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1611943" y="1622116"/>
              <a:ext cx="167282" cy="17180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8"/>
            <p:cNvSpPr>
              <a:spLocks noChangeArrowheads="1"/>
            </p:cNvSpPr>
            <p:nvPr/>
          </p:nvSpPr>
          <p:spPr bwMode="auto">
            <a:xfrm>
              <a:off x="1611943" y="3534561"/>
              <a:ext cx="167282" cy="167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3897382" y="1954421"/>
              <a:ext cx="1408338" cy="1415119"/>
            </a:xfrm>
            <a:prstGeom prst="ellipse">
              <a:avLst/>
            </a:prstGeom>
            <a:solidFill>
              <a:srgbClr val="8497B0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>
              <a:off x="2645024" y="2664241"/>
              <a:ext cx="1252357" cy="0"/>
            </a:xfrm>
            <a:prstGeom prst="line">
              <a:avLst/>
            </a:pr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89743" y="2324066"/>
              <a:ext cx="1095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2018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78349" y="1622118"/>
            <a:ext cx="3700558" cy="2079727"/>
            <a:chOff x="4478349" y="1622116"/>
            <a:chExt cx="3700559" cy="2079727"/>
          </a:xfrm>
        </p:grpSpPr>
        <p:sp>
          <p:nvSpPr>
            <p:cNvPr id="21" name="Freeform 10"/>
            <p:cNvSpPr/>
            <p:nvPr/>
          </p:nvSpPr>
          <p:spPr bwMode="auto">
            <a:xfrm>
              <a:off x="4566511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Oval 11"/>
            <p:cNvSpPr>
              <a:spLocks noChangeArrowheads="1"/>
            </p:cNvSpPr>
            <p:nvPr/>
          </p:nvSpPr>
          <p:spPr bwMode="auto">
            <a:xfrm>
              <a:off x="4478349" y="1622116"/>
              <a:ext cx="171804" cy="17180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4478349" y="3534561"/>
              <a:ext cx="171804" cy="167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6766049" y="1954421"/>
              <a:ext cx="1412859" cy="1415119"/>
            </a:xfrm>
            <a:prstGeom prst="ellipse">
              <a:avLst/>
            </a:prstGeom>
            <a:solidFill>
              <a:srgbClr val="8497B0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5515952" y="2664241"/>
              <a:ext cx="1250097" cy="0"/>
            </a:xfrm>
            <a:prstGeom prst="line">
              <a:avLst/>
            </a:pr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956149" y="2312763"/>
              <a:ext cx="1095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2020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49277" y="1622118"/>
            <a:ext cx="3696038" cy="2079727"/>
            <a:chOff x="7349277" y="1622116"/>
            <a:chExt cx="3696038" cy="2079727"/>
          </a:xfrm>
        </p:grpSpPr>
        <p:sp>
          <p:nvSpPr>
            <p:cNvPr id="28" name="Freeform 14"/>
            <p:cNvSpPr/>
            <p:nvPr/>
          </p:nvSpPr>
          <p:spPr bwMode="auto">
            <a:xfrm>
              <a:off x="7432917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6" y="0"/>
                    <a:pt x="227" y="101"/>
                    <a:pt x="227" y="227"/>
                  </a:cubicBezTo>
                  <a:cubicBezTo>
                    <a:pt x="227" y="352"/>
                    <a:pt x="126" y="454"/>
                    <a:pt x="0" y="454"/>
                  </a:cubicBezTo>
                </a:path>
              </a:pathLst>
            </a:cu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7349277" y="1622116"/>
              <a:ext cx="167282" cy="17180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16"/>
            <p:cNvSpPr>
              <a:spLocks noChangeArrowheads="1"/>
            </p:cNvSpPr>
            <p:nvPr/>
          </p:nvSpPr>
          <p:spPr bwMode="auto">
            <a:xfrm>
              <a:off x="7349277" y="3534561"/>
              <a:ext cx="167282" cy="16728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9636977" y="1954421"/>
              <a:ext cx="1408338" cy="1415119"/>
            </a:xfrm>
            <a:prstGeom prst="ellipse">
              <a:avLst/>
            </a:prstGeom>
            <a:solidFill>
              <a:srgbClr val="8497B0"/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Line 25"/>
            <p:cNvSpPr>
              <a:spLocks noChangeShapeType="1"/>
            </p:cNvSpPr>
            <p:nvPr/>
          </p:nvSpPr>
          <p:spPr bwMode="auto">
            <a:xfrm>
              <a:off x="8386879" y="2650677"/>
              <a:ext cx="1254619" cy="0"/>
            </a:xfrm>
            <a:prstGeom prst="line">
              <a:avLst/>
            </a:prstGeom>
            <a:noFill/>
            <a:ln w="23813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80737" y="2321334"/>
              <a:ext cx="1095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cs typeface="+mn-ea"/>
                  <a:sym typeface="+mn-lt"/>
                </a:rPr>
                <a:t>2030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3783" y="4026798"/>
            <a:ext cx="1896324" cy="1697931"/>
            <a:chOff x="684212" y="2153921"/>
            <a:chExt cx="1361474" cy="1264637"/>
          </a:xfrm>
        </p:grpSpPr>
        <p:sp>
          <p:nvSpPr>
            <p:cNvPr id="35" name="矩形 34"/>
            <p:cNvSpPr/>
            <p:nvPr/>
          </p:nvSpPr>
          <p:spPr>
            <a:xfrm>
              <a:off x="801475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83288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776313" y="4488491"/>
            <a:ext cx="1706480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3618351" y="3987848"/>
            <a:ext cx="1896324" cy="1697931"/>
            <a:chOff x="684212" y="2153921"/>
            <a:chExt cx="1361474" cy="1264637"/>
          </a:xfrm>
        </p:grpSpPr>
        <p:sp>
          <p:nvSpPr>
            <p:cNvPr id="39" name="矩形 38"/>
            <p:cNvSpPr/>
            <p:nvPr/>
          </p:nvSpPr>
          <p:spPr>
            <a:xfrm>
              <a:off x="801475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83288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685800">
                <a:lnSpc>
                  <a:spcPts val="2000"/>
                </a:lnSpc>
                <a:defRPr sz="1200">
                  <a:solidFill>
                    <a:schemeClr val="bg1"/>
                  </a:solidFill>
                  <a:latin typeface="+mn-ea"/>
                </a:defRPr>
              </a:lvl1pPr>
              <a:lvl2pPr marL="342900" defTabSz="685800">
                <a:defRPr sz="1350"/>
              </a:lvl2pPr>
              <a:lvl3pPr marL="685800" defTabSz="685800">
                <a:defRPr sz="1350"/>
              </a:lvl3pPr>
              <a:lvl4pPr marL="1028700" defTabSz="685800">
                <a:defRPr sz="1350"/>
              </a:lvl4pPr>
              <a:lvl5pPr marL="1371600" defTabSz="685800">
                <a:defRPr sz="1350"/>
              </a:lvl5pPr>
              <a:lvl6pPr marL="1714500" defTabSz="685800">
                <a:defRPr sz="1350"/>
              </a:lvl6pPr>
              <a:lvl7pPr marL="2057400" defTabSz="685800">
                <a:defRPr sz="1350"/>
              </a:lvl7pPr>
              <a:lvl8pPr marL="2400300" defTabSz="685800">
                <a:defRPr sz="1350"/>
              </a:lvl8pPr>
              <a:lvl9pPr marL="2743200" defTabSz="685800">
                <a:defRPr sz="1350"/>
              </a:lvl9pPr>
            </a:lstStyle>
            <a:p>
              <a:r>
                <a:rPr lang="zh-CN" altLang="en-US" noProof="1">
                  <a:latin typeface="+mn-lt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3730881" y="4449539"/>
            <a:ext cx="1706480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6568399" y="4026799"/>
            <a:ext cx="1896324" cy="1697931"/>
            <a:chOff x="684212" y="2153921"/>
            <a:chExt cx="1361474" cy="1264637"/>
          </a:xfrm>
        </p:grpSpPr>
        <p:sp>
          <p:nvSpPr>
            <p:cNvPr id="43" name="矩形 42"/>
            <p:cNvSpPr/>
            <p:nvPr/>
          </p:nvSpPr>
          <p:spPr>
            <a:xfrm>
              <a:off x="801475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83288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685800">
                <a:lnSpc>
                  <a:spcPts val="2000"/>
                </a:lnSpc>
                <a:defRPr sz="1200">
                  <a:solidFill>
                    <a:schemeClr val="bg1"/>
                  </a:solidFill>
                  <a:latin typeface="+mn-ea"/>
                </a:defRPr>
              </a:lvl1pPr>
              <a:lvl2pPr marL="342900" defTabSz="685800">
                <a:defRPr sz="1350"/>
              </a:lvl2pPr>
              <a:lvl3pPr marL="685800" defTabSz="685800">
                <a:defRPr sz="1350"/>
              </a:lvl3pPr>
              <a:lvl4pPr marL="1028700" defTabSz="685800">
                <a:defRPr sz="1350"/>
              </a:lvl4pPr>
              <a:lvl5pPr marL="1371600" defTabSz="685800">
                <a:defRPr sz="1350"/>
              </a:lvl5pPr>
              <a:lvl6pPr marL="1714500" defTabSz="685800">
                <a:defRPr sz="1350"/>
              </a:lvl6pPr>
              <a:lvl7pPr marL="2057400" defTabSz="685800">
                <a:defRPr sz="1350"/>
              </a:lvl7pPr>
              <a:lvl8pPr marL="2400300" defTabSz="685800">
                <a:defRPr sz="1350"/>
              </a:lvl8pPr>
              <a:lvl9pPr marL="2743200" defTabSz="685800">
                <a:defRPr sz="1350"/>
              </a:lvl9pPr>
            </a:lstStyle>
            <a:p>
              <a:r>
                <a:rPr lang="zh-CN" altLang="en-US" noProof="1">
                  <a:latin typeface="+mn-lt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6680929" y="4488491"/>
            <a:ext cx="1706480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9441586" y="3985115"/>
            <a:ext cx="1896324" cy="1697931"/>
            <a:chOff x="684212" y="2153921"/>
            <a:chExt cx="1361474" cy="1264637"/>
          </a:xfrm>
        </p:grpSpPr>
        <p:sp>
          <p:nvSpPr>
            <p:cNvPr id="47" name="矩形 46"/>
            <p:cNvSpPr/>
            <p:nvPr/>
          </p:nvSpPr>
          <p:spPr>
            <a:xfrm>
              <a:off x="801475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83288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685800">
                <a:lnSpc>
                  <a:spcPts val="2000"/>
                </a:lnSpc>
                <a:defRPr sz="1200">
                  <a:solidFill>
                    <a:schemeClr val="bg1"/>
                  </a:solidFill>
                  <a:latin typeface="+mn-ea"/>
                </a:defRPr>
              </a:lvl1pPr>
              <a:lvl2pPr marL="342900" defTabSz="685800">
                <a:defRPr sz="1350"/>
              </a:lvl2pPr>
              <a:lvl3pPr marL="685800" defTabSz="685800">
                <a:defRPr sz="1350"/>
              </a:lvl3pPr>
              <a:lvl4pPr marL="1028700" defTabSz="685800">
                <a:defRPr sz="1350"/>
              </a:lvl4pPr>
              <a:lvl5pPr marL="1371600" defTabSz="685800">
                <a:defRPr sz="1350"/>
              </a:lvl5pPr>
              <a:lvl6pPr marL="1714500" defTabSz="685800">
                <a:defRPr sz="1350"/>
              </a:lvl6pPr>
              <a:lvl7pPr marL="2057400" defTabSz="685800">
                <a:defRPr sz="1350"/>
              </a:lvl7pPr>
              <a:lvl8pPr marL="2400300" defTabSz="685800">
                <a:defRPr sz="1350"/>
              </a:lvl8pPr>
              <a:lvl9pPr marL="2743200" defTabSz="685800">
                <a:defRPr sz="1350"/>
              </a:lvl9pPr>
            </a:lstStyle>
            <a:p>
              <a:r>
                <a:rPr lang="zh-CN" altLang="en-US" noProof="1">
                  <a:latin typeface="+mn-lt"/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dirty="0">
                <a:latin typeface="+mn-lt"/>
                <a:cs typeface="+mn-ea"/>
                <a:sym typeface="+mn-lt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9554116" y="4446807"/>
            <a:ext cx="1706480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2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 p14:presetBounceEnd="4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1" dur="3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2" dur="3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3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3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4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36725" y="1493838"/>
            <a:ext cx="9086851" cy="4439114"/>
            <a:chOff x="1736725" y="1493838"/>
            <a:chExt cx="9086850" cy="4439114"/>
          </a:xfrm>
        </p:grpSpPr>
        <p:grpSp>
          <p:nvGrpSpPr>
            <p:cNvPr id="4" name="组合 6"/>
            <p:cNvGrpSpPr/>
            <p:nvPr/>
          </p:nvGrpSpPr>
          <p:grpSpPr bwMode="auto">
            <a:xfrm>
              <a:off x="4532313" y="1968500"/>
              <a:ext cx="3482975" cy="3854450"/>
              <a:chOff x="0" y="0"/>
              <a:chExt cx="3482975" cy="3854449"/>
            </a:xfrm>
          </p:grpSpPr>
          <p:sp>
            <p:nvSpPr>
              <p:cNvPr id="5" name="Freeform 10"/>
              <p:cNvSpPr/>
              <p:nvPr/>
            </p:nvSpPr>
            <p:spPr bwMode="auto">
              <a:xfrm>
                <a:off x="269875" y="1746249"/>
                <a:ext cx="533400" cy="1042987"/>
              </a:xfrm>
              <a:custGeom>
                <a:avLst/>
                <a:gdLst>
                  <a:gd name="T0" fmla="*/ 46716341 w 292"/>
                  <a:gd name="T1" fmla="*/ 1901786507 h 572"/>
                  <a:gd name="T2" fmla="*/ 0 w 292"/>
                  <a:gd name="T3" fmla="*/ 1446289286 h 572"/>
                  <a:gd name="T4" fmla="*/ 924314612 w 292"/>
                  <a:gd name="T5" fmla="*/ 0 h 572"/>
                  <a:gd name="T6" fmla="*/ 974368356 w 292"/>
                  <a:gd name="T7" fmla="*/ 109717856 h 572"/>
                  <a:gd name="T8" fmla="*/ 120128256 w 292"/>
                  <a:gd name="T9" fmla="*/ 1446289286 h 572"/>
                  <a:gd name="T10" fmla="*/ 163507194 w 292"/>
                  <a:gd name="T11" fmla="*/ 1875188515 h 572"/>
                  <a:gd name="T12" fmla="*/ 46716341 w 292"/>
                  <a:gd name="T13" fmla="*/ 1901786507 h 5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2" h="572">
                    <a:moveTo>
                      <a:pt x="14" y="572"/>
                    </a:moveTo>
                    <a:cubicBezTo>
                      <a:pt x="4" y="527"/>
                      <a:pt x="0" y="481"/>
                      <a:pt x="0" y="435"/>
                    </a:cubicBezTo>
                    <a:cubicBezTo>
                      <a:pt x="0" y="250"/>
                      <a:pt x="108" y="79"/>
                      <a:pt x="277" y="0"/>
                    </a:cubicBezTo>
                    <a:cubicBezTo>
                      <a:pt x="292" y="33"/>
                      <a:pt x="292" y="33"/>
                      <a:pt x="292" y="33"/>
                    </a:cubicBezTo>
                    <a:cubicBezTo>
                      <a:pt x="136" y="106"/>
                      <a:pt x="36" y="264"/>
                      <a:pt x="36" y="435"/>
                    </a:cubicBezTo>
                    <a:cubicBezTo>
                      <a:pt x="36" y="479"/>
                      <a:pt x="40" y="522"/>
                      <a:pt x="49" y="564"/>
                    </a:cubicBezTo>
                    <a:lnTo>
                      <a:pt x="14" y="572"/>
                    </a:lnTo>
                    <a:close/>
                  </a:path>
                </a:pathLst>
              </a:cu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Freeform 11"/>
              <p:cNvSpPr/>
              <p:nvPr/>
            </p:nvSpPr>
            <p:spPr bwMode="auto">
              <a:xfrm>
                <a:off x="1030287" y="3043237"/>
                <a:ext cx="1620838" cy="652462"/>
              </a:xfrm>
              <a:custGeom>
                <a:avLst/>
                <a:gdLst>
                  <a:gd name="T0" fmla="*/ 719626518 w 888"/>
                  <a:gd name="T1" fmla="*/ 1189124753 h 358"/>
                  <a:gd name="T2" fmla="*/ 0 w 888"/>
                  <a:gd name="T3" fmla="*/ 1062904338 h 358"/>
                  <a:gd name="T4" fmla="*/ 43309960 w 888"/>
                  <a:gd name="T5" fmla="*/ 953292545 h 358"/>
                  <a:gd name="T6" fmla="*/ 719626518 w 888"/>
                  <a:gd name="T7" fmla="*/ 1069547422 h 358"/>
                  <a:gd name="T8" fmla="*/ 2147483647 w 888"/>
                  <a:gd name="T9" fmla="*/ 0 h 358"/>
                  <a:gd name="T10" fmla="*/ 2147483647 w 888"/>
                  <a:gd name="T11" fmla="*/ 73073921 h 358"/>
                  <a:gd name="T12" fmla="*/ 1992298294 w 888"/>
                  <a:gd name="T13" fmla="*/ 886861707 h 358"/>
                  <a:gd name="T14" fmla="*/ 719626518 w 888"/>
                  <a:gd name="T15" fmla="*/ 1189124753 h 3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8" h="358">
                    <a:moveTo>
                      <a:pt x="216" y="358"/>
                    </a:moveTo>
                    <a:cubicBezTo>
                      <a:pt x="142" y="358"/>
                      <a:pt x="70" y="345"/>
                      <a:pt x="0" y="320"/>
                    </a:cubicBezTo>
                    <a:cubicBezTo>
                      <a:pt x="13" y="287"/>
                      <a:pt x="13" y="287"/>
                      <a:pt x="13" y="287"/>
                    </a:cubicBezTo>
                    <a:cubicBezTo>
                      <a:pt x="78" y="310"/>
                      <a:pt x="146" y="322"/>
                      <a:pt x="216" y="322"/>
                    </a:cubicBezTo>
                    <a:cubicBezTo>
                      <a:pt x="472" y="322"/>
                      <a:pt x="706" y="205"/>
                      <a:pt x="859" y="0"/>
                    </a:cubicBezTo>
                    <a:cubicBezTo>
                      <a:pt x="888" y="22"/>
                      <a:pt x="888" y="22"/>
                      <a:pt x="888" y="22"/>
                    </a:cubicBezTo>
                    <a:cubicBezTo>
                      <a:pt x="812" y="124"/>
                      <a:pt x="711" y="209"/>
                      <a:pt x="598" y="267"/>
                    </a:cubicBezTo>
                    <a:cubicBezTo>
                      <a:pt x="479" y="327"/>
                      <a:pt x="351" y="358"/>
                      <a:pt x="216" y="358"/>
                    </a:cubicBezTo>
                    <a:close/>
                  </a:path>
                </a:pathLst>
              </a:cu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Freeform 12"/>
              <p:cNvSpPr/>
              <p:nvPr/>
            </p:nvSpPr>
            <p:spPr bwMode="auto">
              <a:xfrm>
                <a:off x="2668587" y="1227137"/>
                <a:ext cx="274638" cy="717550"/>
              </a:xfrm>
              <a:custGeom>
                <a:avLst/>
                <a:gdLst>
                  <a:gd name="T0" fmla="*/ 382158777 w 150"/>
                  <a:gd name="T1" fmla="*/ 1310122144 h 393"/>
                  <a:gd name="T2" fmla="*/ 0 w 150"/>
                  <a:gd name="T3" fmla="*/ 56671843 h 393"/>
                  <a:gd name="T4" fmla="*/ 107271772 w 150"/>
                  <a:gd name="T5" fmla="*/ 0 h 393"/>
                  <a:gd name="T6" fmla="*/ 502840207 w 150"/>
                  <a:gd name="T7" fmla="*/ 1296788129 h 393"/>
                  <a:gd name="T8" fmla="*/ 382158777 w 150"/>
                  <a:gd name="T9" fmla="*/ 1310122144 h 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0" h="393">
                    <a:moveTo>
                      <a:pt x="114" y="393"/>
                    </a:moveTo>
                    <a:cubicBezTo>
                      <a:pt x="100" y="261"/>
                      <a:pt x="61" y="135"/>
                      <a:pt x="0" y="17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95" y="122"/>
                      <a:pt x="135" y="253"/>
                      <a:pt x="150" y="389"/>
                    </a:cubicBezTo>
                    <a:lnTo>
                      <a:pt x="114" y="393"/>
                    </a:lnTo>
                    <a:close/>
                  </a:path>
                </a:pathLst>
              </a:cu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0" name="Group 54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65111" y="507"/>
                <a:ext cx="987552" cy="371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744537" y="1230312"/>
                <a:ext cx="925513" cy="925512"/>
              </a:xfrm>
              <a:custGeom>
                <a:avLst/>
                <a:gdLst>
                  <a:gd name="T0" fmla="*/ 843082103 w 507"/>
                  <a:gd name="T1" fmla="*/ 1689492036 h 507"/>
                  <a:gd name="T2" fmla="*/ 0 w 507"/>
                  <a:gd name="T3" fmla="*/ 843079366 h 507"/>
                  <a:gd name="T4" fmla="*/ 843082103 w 507"/>
                  <a:gd name="T5" fmla="*/ 0 h 507"/>
                  <a:gd name="T6" fmla="*/ 1689495687 w 507"/>
                  <a:gd name="T7" fmla="*/ 843079366 h 507"/>
                  <a:gd name="T8" fmla="*/ 843082103 w 507"/>
                  <a:gd name="T9" fmla="*/ 1689492036 h 507"/>
                  <a:gd name="T10" fmla="*/ 843082103 w 507"/>
                  <a:gd name="T11" fmla="*/ 133293808 h 507"/>
                  <a:gd name="T12" fmla="*/ 133293952 w 507"/>
                  <a:gd name="T13" fmla="*/ 843079366 h 507"/>
                  <a:gd name="T14" fmla="*/ 843082103 w 507"/>
                  <a:gd name="T15" fmla="*/ 1556198228 h 507"/>
                  <a:gd name="T16" fmla="*/ 1556201735 w 507"/>
                  <a:gd name="T17" fmla="*/ 843079366 h 507"/>
                  <a:gd name="T18" fmla="*/ 843082103 w 507"/>
                  <a:gd name="T19" fmla="*/ 133293808 h 5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07" h="507">
                    <a:moveTo>
                      <a:pt x="253" y="507"/>
                    </a:moveTo>
                    <a:cubicBezTo>
                      <a:pt x="113" y="507"/>
                      <a:pt x="0" y="393"/>
                      <a:pt x="0" y="253"/>
                    </a:cubicBezTo>
                    <a:cubicBezTo>
                      <a:pt x="0" y="114"/>
                      <a:pt x="113" y="0"/>
                      <a:pt x="253" y="0"/>
                    </a:cubicBezTo>
                    <a:cubicBezTo>
                      <a:pt x="393" y="0"/>
                      <a:pt x="507" y="114"/>
                      <a:pt x="507" y="253"/>
                    </a:cubicBezTo>
                    <a:cubicBezTo>
                      <a:pt x="507" y="393"/>
                      <a:pt x="393" y="507"/>
                      <a:pt x="253" y="507"/>
                    </a:cubicBezTo>
                    <a:close/>
                    <a:moveTo>
                      <a:pt x="253" y="40"/>
                    </a:moveTo>
                    <a:cubicBezTo>
                      <a:pt x="136" y="40"/>
                      <a:pt x="40" y="136"/>
                      <a:pt x="40" y="253"/>
                    </a:cubicBezTo>
                    <a:cubicBezTo>
                      <a:pt x="40" y="371"/>
                      <a:pt x="136" y="467"/>
                      <a:pt x="253" y="467"/>
                    </a:cubicBezTo>
                    <a:cubicBezTo>
                      <a:pt x="371" y="467"/>
                      <a:pt x="467" y="371"/>
                      <a:pt x="467" y="253"/>
                    </a:cubicBezTo>
                    <a:cubicBezTo>
                      <a:pt x="467" y="136"/>
                      <a:pt x="371" y="40"/>
                      <a:pt x="253" y="40"/>
                    </a:cubicBezTo>
                    <a:close/>
                  </a:path>
                </a:pathLst>
              </a:custGeom>
              <a:solidFill>
                <a:srgbClr val="0070C0">
                  <a:alpha val="7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0" y="2681287"/>
                <a:ext cx="1173163" cy="1173162"/>
              </a:xfrm>
              <a:custGeom>
                <a:avLst/>
                <a:gdLst>
                  <a:gd name="T0" fmla="*/ 1071891483 w 643"/>
                  <a:gd name="T1" fmla="*/ 2140449577 h 643"/>
                  <a:gd name="T2" fmla="*/ 0 w 643"/>
                  <a:gd name="T3" fmla="*/ 1068560833 h 643"/>
                  <a:gd name="T4" fmla="*/ 1071891483 w 643"/>
                  <a:gd name="T5" fmla="*/ 0 h 643"/>
                  <a:gd name="T6" fmla="*/ 2140453226 w 643"/>
                  <a:gd name="T7" fmla="*/ 1068560833 h 643"/>
                  <a:gd name="T8" fmla="*/ 1071891483 w 643"/>
                  <a:gd name="T9" fmla="*/ 2140449577 h 643"/>
                  <a:gd name="T10" fmla="*/ 1071891483 w 643"/>
                  <a:gd name="T11" fmla="*/ 133154799 h 643"/>
                  <a:gd name="T12" fmla="*/ 133154913 w 643"/>
                  <a:gd name="T13" fmla="*/ 1068560833 h 643"/>
                  <a:gd name="T14" fmla="*/ 1071891483 w 643"/>
                  <a:gd name="T15" fmla="*/ 2007294778 h 643"/>
                  <a:gd name="T16" fmla="*/ 2007298314 w 643"/>
                  <a:gd name="T17" fmla="*/ 1068560833 h 643"/>
                  <a:gd name="T18" fmla="*/ 1071891483 w 643"/>
                  <a:gd name="T19" fmla="*/ 133154799 h 6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43" h="643">
                    <a:moveTo>
                      <a:pt x="322" y="643"/>
                    </a:moveTo>
                    <a:cubicBezTo>
                      <a:pt x="145" y="643"/>
                      <a:pt x="0" y="498"/>
                      <a:pt x="0" y="321"/>
                    </a:cubicBezTo>
                    <a:cubicBezTo>
                      <a:pt x="0" y="144"/>
                      <a:pt x="145" y="0"/>
                      <a:pt x="322" y="0"/>
                    </a:cubicBezTo>
                    <a:cubicBezTo>
                      <a:pt x="499" y="0"/>
                      <a:pt x="643" y="144"/>
                      <a:pt x="643" y="321"/>
                    </a:cubicBezTo>
                    <a:cubicBezTo>
                      <a:pt x="643" y="498"/>
                      <a:pt x="499" y="643"/>
                      <a:pt x="322" y="643"/>
                    </a:cubicBezTo>
                    <a:close/>
                    <a:moveTo>
                      <a:pt x="322" y="40"/>
                    </a:moveTo>
                    <a:cubicBezTo>
                      <a:pt x="167" y="40"/>
                      <a:pt x="40" y="166"/>
                      <a:pt x="40" y="321"/>
                    </a:cubicBezTo>
                    <a:cubicBezTo>
                      <a:pt x="40" y="476"/>
                      <a:pt x="167" y="603"/>
                      <a:pt x="322" y="603"/>
                    </a:cubicBezTo>
                    <a:cubicBezTo>
                      <a:pt x="477" y="603"/>
                      <a:pt x="603" y="476"/>
                      <a:pt x="603" y="321"/>
                    </a:cubicBezTo>
                    <a:cubicBezTo>
                      <a:pt x="603" y="166"/>
                      <a:pt x="477" y="40"/>
                      <a:pt x="322" y="40"/>
                    </a:cubicBezTo>
                    <a:close/>
                  </a:path>
                </a:pathLst>
              </a:custGeom>
              <a:solidFill>
                <a:srgbClr val="0070C0">
                  <a:alpha val="7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7"/>
              <p:cNvSpPr>
                <a:spLocks noEditPoints="1"/>
              </p:cNvSpPr>
              <p:nvPr/>
            </p:nvSpPr>
            <p:spPr bwMode="auto">
              <a:xfrm>
                <a:off x="2236787" y="1901824"/>
                <a:ext cx="1246188" cy="1246187"/>
              </a:xfrm>
              <a:custGeom>
                <a:avLst/>
                <a:gdLst>
                  <a:gd name="T0" fmla="*/ 1138548740 w 683"/>
                  <a:gd name="T1" fmla="*/ 2147483647 h 683"/>
                  <a:gd name="T2" fmla="*/ 0 w 683"/>
                  <a:gd name="T3" fmla="*/ 1135217970 h 683"/>
                  <a:gd name="T4" fmla="*/ 1138548740 w 683"/>
                  <a:gd name="T5" fmla="*/ 0 h 683"/>
                  <a:gd name="T6" fmla="*/ 2147483647 w 683"/>
                  <a:gd name="T7" fmla="*/ 1135217970 h 683"/>
                  <a:gd name="T8" fmla="*/ 1138548740 w 683"/>
                  <a:gd name="T9" fmla="*/ 2147483647 h 683"/>
                  <a:gd name="T10" fmla="*/ 1138548740 w 683"/>
                  <a:gd name="T11" fmla="*/ 133163200 h 683"/>
                  <a:gd name="T12" fmla="*/ 133163307 w 683"/>
                  <a:gd name="T13" fmla="*/ 1135217970 h 683"/>
                  <a:gd name="T14" fmla="*/ 1138548740 w 683"/>
                  <a:gd name="T15" fmla="*/ 2140602596 h 683"/>
                  <a:gd name="T16" fmla="*/ 2140606138 w 683"/>
                  <a:gd name="T17" fmla="*/ 1135217970 h 683"/>
                  <a:gd name="T18" fmla="*/ 1138548740 w 683"/>
                  <a:gd name="T19" fmla="*/ 133163200 h 6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83" h="683">
                    <a:moveTo>
                      <a:pt x="342" y="683"/>
                    </a:moveTo>
                    <a:cubicBezTo>
                      <a:pt x="154" y="683"/>
                      <a:pt x="0" y="530"/>
                      <a:pt x="0" y="341"/>
                    </a:cubicBezTo>
                    <a:cubicBezTo>
                      <a:pt x="0" y="153"/>
                      <a:pt x="154" y="0"/>
                      <a:pt x="342" y="0"/>
                    </a:cubicBezTo>
                    <a:cubicBezTo>
                      <a:pt x="530" y="0"/>
                      <a:pt x="683" y="153"/>
                      <a:pt x="683" y="341"/>
                    </a:cubicBezTo>
                    <a:cubicBezTo>
                      <a:pt x="683" y="530"/>
                      <a:pt x="530" y="683"/>
                      <a:pt x="342" y="683"/>
                    </a:cubicBezTo>
                    <a:close/>
                    <a:moveTo>
                      <a:pt x="342" y="40"/>
                    </a:moveTo>
                    <a:cubicBezTo>
                      <a:pt x="176" y="40"/>
                      <a:pt x="40" y="175"/>
                      <a:pt x="40" y="341"/>
                    </a:cubicBezTo>
                    <a:cubicBezTo>
                      <a:pt x="40" y="508"/>
                      <a:pt x="176" y="643"/>
                      <a:pt x="342" y="643"/>
                    </a:cubicBezTo>
                    <a:cubicBezTo>
                      <a:pt x="508" y="643"/>
                      <a:pt x="643" y="508"/>
                      <a:pt x="643" y="341"/>
                    </a:cubicBezTo>
                    <a:cubicBezTo>
                      <a:pt x="643" y="175"/>
                      <a:pt x="508" y="40"/>
                      <a:pt x="342" y="40"/>
                    </a:cubicBezTo>
                    <a:close/>
                  </a:path>
                </a:pathLst>
              </a:custGeom>
              <a:solidFill>
                <a:srgbClr val="0070C0">
                  <a:alpha val="7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8"/>
              <p:cNvSpPr>
                <a:spLocks noEditPoints="1"/>
              </p:cNvSpPr>
              <p:nvPr/>
            </p:nvSpPr>
            <p:spPr bwMode="auto">
              <a:xfrm>
                <a:off x="1590675" y="9524"/>
                <a:ext cx="1414463" cy="1412875"/>
              </a:xfrm>
              <a:custGeom>
                <a:avLst/>
                <a:gdLst>
                  <a:gd name="T0" fmla="*/ 1292443209 w 775"/>
                  <a:gd name="T1" fmla="*/ 2147483647 h 775"/>
                  <a:gd name="T2" fmla="*/ 0 w 775"/>
                  <a:gd name="T3" fmla="*/ 1286219416 h 775"/>
                  <a:gd name="T4" fmla="*/ 1292443209 w 775"/>
                  <a:gd name="T5" fmla="*/ 0 h 775"/>
                  <a:gd name="T6" fmla="*/ 2147483647 w 775"/>
                  <a:gd name="T7" fmla="*/ 1286219416 h 775"/>
                  <a:gd name="T8" fmla="*/ 1292443209 w 775"/>
                  <a:gd name="T9" fmla="*/ 2147483647 h 775"/>
                  <a:gd name="T10" fmla="*/ 1292443209 w 775"/>
                  <a:gd name="T11" fmla="*/ 146237120 h 775"/>
                  <a:gd name="T12" fmla="*/ 146565744 w 775"/>
                  <a:gd name="T13" fmla="*/ 1286219416 h 775"/>
                  <a:gd name="T14" fmla="*/ 1292443209 w 775"/>
                  <a:gd name="T15" fmla="*/ 2147483647 h 775"/>
                  <a:gd name="T16" fmla="*/ 2147483647 w 775"/>
                  <a:gd name="T17" fmla="*/ 1286219416 h 775"/>
                  <a:gd name="T18" fmla="*/ 1292443209 w 775"/>
                  <a:gd name="T19" fmla="*/ 146237120 h 7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5" h="775">
                    <a:moveTo>
                      <a:pt x="388" y="775"/>
                    </a:moveTo>
                    <a:cubicBezTo>
                      <a:pt x="174" y="775"/>
                      <a:pt x="0" y="601"/>
                      <a:pt x="0" y="387"/>
                    </a:cubicBezTo>
                    <a:cubicBezTo>
                      <a:pt x="0" y="174"/>
                      <a:pt x="174" y="0"/>
                      <a:pt x="388" y="0"/>
                    </a:cubicBezTo>
                    <a:cubicBezTo>
                      <a:pt x="602" y="0"/>
                      <a:pt x="775" y="174"/>
                      <a:pt x="775" y="387"/>
                    </a:cubicBezTo>
                    <a:cubicBezTo>
                      <a:pt x="775" y="601"/>
                      <a:pt x="602" y="775"/>
                      <a:pt x="388" y="775"/>
                    </a:cubicBezTo>
                    <a:close/>
                    <a:moveTo>
                      <a:pt x="388" y="44"/>
                    </a:moveTo>
                    <a:cubicBezTo>
                      <a:pt x="199" y="44"/>
                      <a:pt x="44" y="198"/>
                      <a:pt x="44" y="387"/>
                    </a:cubicBezTo>
                    <a:cubicBezTo>
                      <a:pt x="44" y="577"/>
                      <a:pt x="199" y="731"/>
                      <a:pt x="388" y="731"/>
                    </a:cubicBezTo>
                    <a:cubicBezTo>
                      <a:pt x="577" y="731"/>
                      <a:pt x="731" y="577"/>
                      <a:pt x="731" y="387"/>
                    </a:cubicBezTo>
                    <a:cubicBezTo>
                      <a:pt x="731" y="198"/>
                      <a:pt x="577" y="44"/>
                      <a:pt x="388" y="44"/>
                    </a:cubicBezTo>
                    <a:close/>
                  </a:path>
                </a:pathLst>
              </a:custGeom>
              <a:solidFill>
                <a:srgbClr val="0070C0">
                  <a:alpha val="7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5" name="Group 61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21143" y="1481835"/>
                <a:ext cx="371856" cy="371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Group 67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83527" y="2987547"/>
                <a:ext cx="499872" cy="493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Group 70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624391" y="2292603"/>
                <a:ext cx="469392" cy="469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Group 73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039175" y="555243"/>
                <a:ext cx="518160" cy="384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" name="组合 32"/>
            <p:cNvGrpSpPr/>
            <p:nvPr/>
          </p:nvGrpSpPr>
          <p:grpSpPr bwMode="auto">
            <a:xfrm>
              <a:off x="7726363" y="2328863"/>
              <a:ext cx="2682875" cy="1111714"/>
              <a:chOff x="0" y="0"/>
              <a:chExt cx="2682082" cy="1111816"/>
            </a:xfrm>
          </p:grpSpPr>
          <p:sp>
            <p:nvSpPr>
              <p:cNvPr id="20" name="TextBox 7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005106" cy="338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Rectangle 77"/>
              <p:cNvSpPr>
                <a:spLocks noChangeArrowheads="1"/>
              </p:cNvSpPr>
              <p:nvPr/>
            </p:nvSpPr>
            <p:spPr bwMode="auto">
              <a:xfrm>
                <a:off x="0" y="249963"/>
                <a:ext cx="2682082" cy="861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ts val="2000"/>
                  </a:lnSpc>
                </a:pPr>
                <a:r>
                  <a:rPr lang="zh-CN" altLang="en-US" sz="1200" noProof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请在此处简单描述，表明意思即可，言简意赅，不用过于复杂，注意格式美观。</a:t>
                </a:r>
                <a:endPara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组合 35"/>
            <p:cNvGrpSpPr/>
            <p:nvPr/>
          </p:nvGrpSpPr>
          <p:grpSpPr bwMode="auto">
            <a:xfrm>
              <a:off x="2265363" y="2909888"/>
              <a:ext cx="2698750" cy="1111714"/>
              <a:chOff x="0" y="0"/>
              <a:chExt cx="2698493" cy="1111816"/>
            </a:xfrm>
          </p:grpSpPr>
          <p:sp>
            <p:nvSpPr>
              <p:cNvPr id="23" name="TextBox 78"/>
              <p:cNvSpPr txBox="1">
                <a:spLocks noChangeArrowheads="1"/>
              </p:cNvSpPr>
              <p:nvPr/>
            </p:nvSpPr>
            <p:spPr bwMode="auto">
              <a:xfrm>
                <a:off x="1666247" y="0"/>
                <a:ext cx="1005307" cy="338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Rectangle 79"/>
              <p:cNvSpPr>
                <a:spLocks noChangeArrowheads="1"/>
              </p:cNvSpPr>
              <p:nvPr/>
            </p:nvSpPr>
            <p:spPr bwMode="auto">
              <a:xfrm>
                <a:off x="0" y="249963"/>
                <a:ext cx="2698493" cy="861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lnSpc>
                    <a:spcPts val="2000"/>
                  </a:lnSpc>
                </a:pPr>
                <a:r>
                  <a:rPr lang="zh-CN" altLang="en-US" sz="1200" noProof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请在此处简单描述，表明意思即可，言简意赅，不用过于复杂，注意格式美观。</a:t>
                </a:r>
                <a:endPara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41"/>
            <p:cNvGrpSpPr/>
            <p:nvPr/>
          </p:nvGrpSpPr>
          <p:grpSpPr bwMode="auto">
            <a:xfrm>
              <a:off x="8142288" y="4067175"/>
              <a:ext cx="2681287" cy="1111714"/>
              <a:chOff x="0" y="0"/>
              <a:chExt cx="2682082" cy="1111814"/>
            </a:xfrm>
          </p:grpSpPr>
          <p:sp>
            <p:nvSpPr>
              <p:cNvPr id="26" name="TextBox 80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005701" cy="338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Rectangle 81"/>
              <p:cNvSpPr>
                <a:spLocks noChangeArrowheads="1"/>
              </p:cNvSpPr>
              <p:nvPr/>
            </p:nvSpPr>
            <p:spPr bwMode="auto">
              <a:xfrm>
                <a:off x="0" y="249963"/>
                <a:ext cx="2682082" cy="8618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ts val="2000"/>
                  </a:lnSpc>
                </a:pPr>
                <a:r>
                  <a:rPr lang="zh-CN" altLang="en-US" sz="1200" noProof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请在此处简单描述，表明意思即可，言简意赅，不用过于复杂，注意格式美观。</a:t>
                </a:r>
                <a:endPara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44"/>
            <p:cNvGrpSpPr/>
            <p:nvPr/>
          </p:nvGrpSpPr>
          <p:grpSpPr bwMode="auto">
            <a:xfrm>
              <a:off x="1736725" y="4821238"/>
              <a:ext cx="2698750" cy="1111714"/>
              <a:chOff x="0" y="0"/>
              <a:chExt cx="2698493" cy="1111816"/>
            </a:xfrm>
          </p:grpSpPr>
          <p:sp>
            <p:nvSpPr>
              <p:cNvPr id="29" name="TextBox 82"/>
              <p:cNvSpPr txBox="1">
                <a:spLocks noChangeArrowheads="1"/>
              </p:cNvSpPr>
              <p:nvPr/>
            </p:nvSpPr>
            <p:spPr bwMode="auto">
              <a:xfrm>
                <a:off x="1652969" y="0"/>
                <a:ext cx="1005307" cy="338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Rectangle 83"/>
              <p:cNvSpPr>
                <a:spLocks noChangeArrowheads="1"/>
              </p:cNvSpPr>
              <p:nvPr/>
            </p:nvSpPr>
            <p:spPr bwMode="auto">
              <a:xfrm>
                <a:off x="0" y="249963"/>
                <a:ext cx="2698493" cy="861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>
                  <a:lnSpc>
                    <a:spcPts val="2000"/>
                  </a:lnSpc>
                </a:pPr>
                <a:r>
                  <a:rPr lang="zh-CN" altLang="en-US" sz="1200" noProof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请在此处简单描述，表明意思即可，言简意赅，不用过于复杂，注意格式美观。</a:t>
                </a:r>
                <a:endPara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组合 47"/>
            <p:cNvGrpSpPr/>
            <p:nvPr/>
          </p:nvGrpSpPr>
          <p:grpSpPr bwMode="auto">
            <a:xfrm>
              <a:off x="4338638" y="1493838"/>
              <a:ext cx="1005403" cy="830166"/>
              <a:chOff x="0" y="0"/>
              <a:chExt cx="1004332" cy="829930"/>
            </a:xfrm>
          </p:grpSpPr>
          <p:sp>
            <p:nvSpPr>
              <p:cNvPr id="32" name="TextBox 86"/>
              <p:cNvSpPr txBox="1">
                <a:spLocks noChangeArrowheads="1"/>
              </p:cNvSpPr>
              <p:nvPr/>
            </p:nvSpPr>
            <p:spPr bwMode="auto">
              <a:xfrm>
                <a:off x="0" y="491472"/>
                <a:ext cx="1004332" cy="3384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lang="id-ID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37"/>
              <p:cNvSpPr/>
              <p:nvPr/>
            </p:nvSpPr>
            <p:spPr bwMode="auto">
              <a:xfrm>
                <a:off x="270166" y="0"/>
                <a:ext cx="465072" cy="427107"/>
              </a:xfrm>
              <a:custGeom>
                <a:avLst/>
                <a:gdLst>
                  <a:gd name="T0" fmla="*/ 2147483647 w 62"/>
                  <a:gd name="T1" fmla="*/ 168437513 h 57"/>
                  <a:gd name="T2" fmla="*/ 1406685276 w 62"/>
                  <a:gd name="T3" fmla="*/ 224583351 h 57"/>
                  <a:gd name="T4" fmla="*/ 225072345 w 62"/>
                  <a:gd name="T5" fmla="*/ 449174195 h 57"/>
                  <a:gd name="T6" fmla="*/ 56266211 w 62"/>
                  <a:gd name="T7" fmla="*/ 449174195 h 57"/>
                  <a:gd name="T8" fmla="*/ 56266211 w 62"/>
                  <a:gd name="T9" fmla="*/ 617611708 h 57"/>
                  <a:gd name="T10" fmla="*/ 1575491409 w 62"/>
                  <a:gd name="T11" fmla="*/ 2147483647 h 57"/>
                  <a:gd name="T12" fmla="*/ 1688023831 w 62"/>
                  <a:gd name="T13" fmla="*/ 2147483647 h 57"/>
                  <a:gd name="T14" fmla="*/ 1800556253 w 62"/>
                  <a:gd name="T15" fmla="*/ 2147483647 h 57"/>
                  <a:gd name="T16" fmla="*/ 1800556253 w 62"/>
                  <a:gd name="T17" fmla="*/ 2147483647 h 57"/>
                  <a:gd name="T18" fmla="*/ 1125346720 w 62"/>
                  <a:gd name="T19" fmla="*/ 1852835125 h 57"/>
                  <a:gd name="T20" fmla="*/ 2147483647 w 62"/>
                  <a:gd name="T21" fmla="*/ 1684397611 h 57"/>
                  <a:gd name="T22" fmla="*/ 2147483647 w 62"/>
                  <a:gd name="T23" fmla="*/ 1572105936 h 57"/>
                  <a:gd name="T24" fmla="*/ 2147483647 w 62"/>
                  <a:gd name="T25" fmla="*/ 168437513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" h="57">
                    <a:moveTo>
                      <a:pt x="46" y="3"/>
                    </a:moveTo>
                    <a:cubicBezTo>
                      <a:pt x="46" y="3"/>
                      <a:pt x="36" y="8"/>
                      <a:pt x="25" y="4"/>
                    </a:cubicBezTo>
                    <a:cubicBezTo>
                      <a:pt x="14" y="0"/>
                      <a:pt x="9" y="2"/>
                      <a:pt x="4" y="8"/>
                    </a:cubicBezTo>
                    <a:cubicBezTo>
                      <a:pt x="3" y="7"/>
                      <a:pt x="2" y="7"/>
                      <a:pt x="1" y="8"/>
                    </a:cubicBezTo>
                    <a:cubicBezTo>
                      <a:pt x="0" y="8"/>
                      <a:pt x="0" y="10"/>
                      <a:pt x="1" y="11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57"/>
                      <a:pt x="29" y="57"/>
                      <a:pt x="30" y="57"/>
                    </a:cubicBezTo>
                    <a:cubicBezTo>
                      <a:pt x="31" y="57"/>
                      <a:pt x="31" y="57"/>
                      <a:pt x="32" y="57"/>
                    </a:cubicBezTo>
                    <a:cubicBezTo>
                      <a:pt x="33" y="56"/>
                      <a:pt x="33" y="54"/>
                      <a:pt x="32" y="5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5" y="27"/>
                      <a:pt x="30" y="26"/>
                      <a:pt x="41" y="30"/>
                    </a:cubicBezTo>
                    <a:cubicBezTo>
                      <a:pt x="52" y="33"/>
                      <a:pt x="62" y="28"/>
                      <a:pt x="62" y="28"/>
                    </a:cubicBezTo>
                    <a:lnTo>
                      <a:pt x="46" y="3"/>
                    </a:lnTo>
                    <a:close/>
                  </a:path>
                </a:pathLst>
              </a:cu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4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 bwMode="auto">
          <a:xfrm rot="351052">
            <a:off x="1489489" y="5367969"/>
            <a:ext cx="288776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 bwMode="auto">
          <a:xfrm rot="285728">
            <a:off x="2287304" y="4577813"/>
            <a:ext cx="288776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 bwMode="auto">
          <a:xfrm rot="20925770">
            <a:off x="3343163" y="3960931"/>
            <a:ext cx="287188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 bwMode="auto">
          <a:xfrm rot="21146216">
            <a:off x="4144315" y="4776076"/>
            <a:ext cx="288776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 bwMode="auto">
          <a:xfrm rot="372077">
            <a:off x="6058599" y="4292951"/>
            <a:ext cx="287188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 bwMode="auto">
          <a:xfrm rot="444650">
            <a:off x="6978403" y="3789806"/>
            <a:ext cx="287188" cy="293619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 bwMode="auto">
          <a:xfrm rot="411978">
            <a:off x="7681224" y="3147829"/>
            <a:ext cx="288776" cy="293620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 bwMode="auto">
          <a:xfrm rot="705091">
            <a:off x="9041925" y="2518193"/>
            <a:ext cx="288776" cy="293619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 bwMode="auto">
          <a:xfrm rot="1654378">
            <a:off x="10269055" y="1821159"/>
            <a:ext cx="287188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30"/>
          <p:cNvSpPr txBox="1">
            <a:spLocks noChangeArrowheads="1"/>
          </p:cNvSpPr>
          <p:nvPr/>
        </p:nvSpPr>
        <p:spPr bwMode="auto">
          <a:xfrm>
            <a:off x="1285247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31"/>
          <p:cNvSpPr txBox="1">
            <a:spLocks noChangeArrowheads="1"/>
          </p:cNvSpPr>
          <p:nvPr/>
        </p:nvSpPr>
        <p:spPr bwMode="auto">
          <a:xfrm>
            <a:off x="2102614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32"/>
          <p:cNvSpPr txBox="1">
            <a:spLocks noChangeArrowheads="1"/>
          </p:cNvSpPr>
          <p:nvPr/>
        </p:nvSpPr>
        <p:spPr bwMode="auto">
          <a:xfrm>
            <a:off x="3132135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33"/>
          <p:cNvSpPr txBox="1">
            <a:spLocks noChangeArrowheads="1"/>
          </p:cNvSpPr>
          <p:nvPr/>
        </p:nvSpPr>
        <p:spPr bwMode="auto">
          <a:xfrm>
            <a:off x="3901671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34"/>
          <p:cNvSpPr txBox="1">
            <a:spLocks noChangeArrowheads="1"/>
          </p:cNvSpPr>
          <p:nvPr/>
        </p:nvSpPr>
        <p:spPr bwMode="auto">
          <a:xfrm>
            <a:off x="5899294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8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35"/>
          <p:cNvSpPr txBox="1">
            <a:spLocks noChangeArrowheads="1"/>
          </p:cNvSpPr>
          <p:nvPr/>
        </p:nvSpPr>
        <p:spPr bwMode="auto">
          <a:xfrm>
            <a:off x="6858554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9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36"/>
          <p:cNvSpPr txBox="1">
            <a:spLocks noChangeArrowheads="1"/>
          </p:cNvSpPr>
          <p:nvPr/>
        </p:nvSpPr>
        <p:spPr bwMode="auto">
          <a:xfrm>
            <a:off x="7655289" y="6018816"/>
            <a:ext cx="87706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10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37"/>
          <p:cNvSpPr txBox="1">
            <a:spLocks noChangeArrowheads="1"/>
          </p:cNvSpPr>
          <p:nvPr/>
        </p:nvSpPr>
        <p:spPr bwMode="auto">
          <a:xfrm>
            <a:off x="9020736" y="6018816"/>
            <a:ext cx="860586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38"/>
          <p:cNvSpPr txBox="1">
            <a:spLocks noChangeArrowheads="1"/>
          </p:cNvSpPr>
          <p:nvPr/>
        </p:nvSpPr>
        <p:spPr bwMode="auto">
          <a:xfrm>
            <a:off x="10150677" y="6018816"/>
            <a:ext cx="87706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12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39"/>
          <p:cNvSpPr txBox="1">
            <a:spLocks noChangeArrowheads="1"/>
          </p:cNvSpPr>
          <p:nvPr/>
        </p:nvSpPr>
        <p:spPr bwMode="auto">
          <a:xfrm>
            <a:off x="1935834" y="5302608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40"/>
          <p:cNvSpPr txBox="1">
            <a:spLocks noChangeArrowheads="1"/>
          </p:cNvSpPr>
          <p:nvPr/>
        </p:nvSpPr>
        <p:spPr bwMode="auto">
          <a:xfrm>
            <a:off x="671538" y="4568172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41"/>
          <p:cNvSpPr txBox="1">
            <a:spLocks noChangeArrowheads="1"/>
          </p:cNvSpPr>
          <p:nvPr/>
        </p:nvSpPr>
        <p:spPr bwMode="auto">
          <a:xfrm>
            <a:off x="2867951" y="3531087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42"/>
          <p:cNvSpPr txBox="1">
            <a:spLocks noChangeArrowheads="1"/>
          </p:cNvSpPr>
          <p:nvPr/>
        </p:nvSpPr>
        <p:spPr bwMode="auto">
          <a:xfrm>
            <a:off x="4062686" y="4389109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43"/>
          <p:cNvSpPr txBox="1">
            <a:spLocks noChangeArrowheads="1"/>
          </p:cNvSpPr>
          <p:nvPr/>
        </p:nvSpPr>
        <p:spPr bwMode="auto">
          <a:xfrm>
            <a:off x="6403371" y="4238348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44"/>
          <p:cNvSpPr txBox="1">
            <a:spLocks noChangeArrowheads="1"/>
          </p:cNvSpPr>
          <p:nvPr/>
        </p:nvSpPr>
        <p:spPr bwMode="auto">
          <a:xfrm>
            <a:off x="7326258" y="3763745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45"/>
          <p:cNvSpPr txBox="1">
            <a:spLocks noChangeArrowheads="1"/>
          </p:cNvSpPr>
          <p:nvPr/>
        </p:nvSpPr>
        <p:spPr bwMode="auto">
          <a:xfrm>
            <a:off x="8098426" y="3126175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46"/>
          <p:cNvSpPr txBox="1">
            <a:spLocks noChangeArrowheads="1"/>
          </p:cNvSpPr>
          <p:nvPr/>
        </p:nvSpPr>
        <p:spPr bwMode="auto">
          <a:xfrm>
            <a:off x="9460578" y="2468896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/>
          <p:cNvCxnSpPr>
            <a:stCxn id="4" idx="7"/>
            <a:endCxn id="5" idx="3"/>
          </p:cNvCxnSpPr>
          <p:nvPr/>
        </p:nvCxnSpPr>
        <p:spPr>
          <a:xfrm flipV="1">
            <a:off x="1746083" y="4820952"/>
            <a:ext cx="575200" cy="60120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5" idx="7"/>
            <a:endCxn id="8" idx="2"/>
          </p:cNvCxnSpPr>
          <p:nvPr/>
        </p:nvCxnSpPr>
        <p:spPr>
          <a:xfrm flipV="1">
            <a:off x="2542103" y="4136520"/>
            <a:ext cx="803813" cy="49336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8" idx="5"/>
            <a:endCxn id="9" idx="1"/>
          </p:cNvCxnSpPr>
          <p:nvPr/>
        </p:nvCxnSpPr>
        <p:spPr>
          <a:xfrm>
            <a:off x="3606684" y="4191120"/>
            <a:ext cx="567072" cy="6425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 bwMode="auto">
          <a:xfrm rot="827460">
            <a:off x="4981061" y="5240841"/>
            <a:ext cx="288776" cy="295207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6" rIns="91391" bIns="45696"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6" name="直接连接符 35"/>
          <p:cNvCxnSpPr>
            <a:stCxn id="9" idx="5"/>
            <a:endCxn id="35" idx="2"/>
          </p:cNvCxnSpPr>
          <p:nvPr/>
        </p:nvCxnSpPr>
        <p:spPr>
          <a:xfrm>
            <a:off x="4403651" y="5013703"/>
            <a:ext cx="581575" cy="3403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35" idx="7"/>
            <a:endCxn id="10" idx="3"/>
          </p:cNvCxnSpPr>
          <p:nvPr/>
        </p:nvCxnSpPr>
        <p:spPr>
          <a:xfrm flipV="1">
            <a:off x="5249485" y="4533347"/>
            <a:ext cx="840491" cy="77807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10" idx="7"/>
            <a:endCxn id="11" idx="3"/>
          </p:cNvCxnSpPr>
          <p:nvPr/>
        </p:nvCxnSpPr>
        <p:spPr>
          <a:xfrm flipV="1">
            <a:off x="6314408" y="4026459"/>
            <a:ext cx="693509" cy="3213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11" idx="7"/>
            <a:endCxn id="12" idx="3"/>
          </p:cNvCxnSpPr>
          <p:nvPr/>
        </p:nvCxnSpPr>
        <p:spPr>
          <a:xfrm flipV="1">
            <a:off x="7236073" y="3385500"/>
            <a:ext cx="475763" cy="46127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12" idx="7"/>
            <a:endCxn id="13" idx="3"/>
          </p:cNvCxnSpPr>
          <p:nvPr/>
        </p:nvCxnSpPr>
        <p:spPr>
          <a:xfrm flipV="1">
            <a:off x="7939390" y="2745842"/>
            <a:ext cx="1125825" cy="45793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13" idx="7"/>
            <a:endCxn id="14" idx="3"/>
          </p:cNvCxnSpPr>
          <p:nvPr/>
        </p:nvCxnSpPr>
        <p:spPr>
          <a:xfrm flipV="1">
            <a:off x="9307413" y="2014278"/>
            <a:ext cx="966920" cy="56988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39"/>
          <p:cNvSpPr txBox="1">
            <a:spLocks noChangeArrowheads="1"/>
          </p:cNvSpPr>
          <p:nvPr/>
        </p:nvSpPr>
        <p:spPr bwMode="auto">
          <a:xfrm>
            <a:off x="5344577" y="5226423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33"/>
          <p:cNvSpPr txBox="1">
            <a:spLocks noChangeArrowheads="1"/>
          </p:cNvSpPr>
          <p:nvPr/>
        </p:nvSpPr>
        <p:spPr bwMode="auto">
          <a:xfrm>
            <a:off x="4786054" y="6018816"/>
            <a:ext cx="753634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en-US" altLang="zh-CN" sz="1735" dirty="0">
                <a:solidFill>
                  <a:schemeClr val="bg1"/>
                </a:solidFill>
                <a:cs typeface="+mn-ea"/>
                <a:sym typeface="+mn-lt"/>
              </a:rPr>
              <a:t>7</a:t>
            </a:r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月份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6"/>
          <p:cNvSpPr txBox="1">
            <a:spLocks noChangeArrowheads="1"/>
          </p:cNvSpPr>
          <p:nvPr/>
        </p:nvSpPr>
        <p:spPr bwMode="auto">
          <a:xfrm>
            <a:off x="9645610" y="1412779"/>
            <a:ext cx="1521471" cy="3589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391" tIns="45696" rIns="91391" bIns="45696">
            <a:spAutoFit/>
          </a:bodyPr>
          <a:lstStyle/>
          <a:p>
            <a:r>
              <a:rPr lang="zh-CN" altLang="en-US" sz="1735" dirty="0">
                <a:solidFill>
                  <a:schemeClr val="bg1"/>
                </a:solidFill>
                <a:cs typeface="+mn-ea"/>
                <a:sym typeface="+mn-lt"/>
              </a:rPr>
              <a:t>添加文字内容</a:t>
            </a:r>
            <a:endParaRPr lang="zh-CN" altLang="en-US" sz="173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33992" y="5840003"/>
            <a:ext cx="10738607" cy="102224"/>
            <a:chOff x="738746" y="5964849"/>
            <a:chExt cx="10744200" cy="102248"/>
          </a:xfrm>
        </p:grpSpPr>
        <p:cxnSp>
          <p:nvCxnSpPr>
            <p:cNvPr id="46" name="直接连接符 45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矩形 56"/>
          <p:cNvSpPr/>
          <p:nvPr/>
        </p:nvSpPr>
        <p:spPr>
          <a:xfrm>
            <a:off x="1395073" y="1604798"/>
            <a:ext cx="4218089" cy="1261707"/>
          </a:xfrm>
          <a:prstGeom prst="rect">
            <a:avLst/>
          </a:prstGeom>
        </p:spPr>
        <p:txBody>
          <a:bodyPr wrap="square" lIns="91391" tIns="45696" rIns="91391" bIns="45696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35" b="1" dirty="0">
                <a:solidFill>
                  <a:schemeClr val="bg1"/>
                </a:solidFill>
                <a:cs typeface="+mn-ea"/>
                <a:sym typeface="+mn-lt"/>
              </a:rPr>
              <a:t>点击添加小标题</a:t>
            </a:r>
            <a:endParaRPr lang="en-US" altLang="zh-CN" sz="2135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5" grpId="0" animBg="1"/>
      <p:bldP spid="42" grpId="0"/>
      <p:bldP spid="43" grpId="0"/>
      <p:bldP spid="44" grpId="0"/>
      <p:bldP spid="5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25643" y="-4537"/>
            <a:ext cx="12319244" cy="687705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13967" y="2192743"/>
            <a:ext cx="7527593" cy="709726"/>
            <a:chOff x="-113969" y="2192743"/>
            <a:chExt cx="7527593" cy="709726"/>
          </a:xfrm>
        </p:grpSpPr>
        <p:sp>
          <p:nvSpPr>
            <p:cNvPr id="8" name="标题 1"/>
            <p:cNvSpPr txBox="1"/>
            <p:nvPr/>
          </p:nvSpPr>
          <p:spPr>
            <a:xfrm>
              <a:off x="-113969" y="2192743"/>
              <a:ext cx="7527593" cy="709726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区块链</a:t>
              </a:r>
              <a:r>
                <a:rPr lang="en-US" altLang="zh-CN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  </a:t>
              </a:r>
              <a:r>
                <a:rPr lang="zh-CN" altLang="en-US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商业计划书</a:t>
              </a:r>
              <a:endParaRPr lang="zh-CN" altLang="en-US" sz="5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929390" y="2421514"/>
              <a:ext cx="126092" cy="1260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标题 1"/>
          <p:cNvSpPr txBox="1"/>
          <p:nvPr/>
        </p:nvSpPr>
        <p:spPr>
          <a:xfrm>
            <a:off x="529772" y="1245167"/>
            <a:ext cx="3824515" cy="7097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BLOCKCHAIN</a:t>
            </a:r>
            <a:endParaRPr lang="zh-CN" altLang="en-US" sz="4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683797" y="2776377"/>
            <a:ext cx="4151972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5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感谢您的欣赏！</a:t>
            </a:r>
            <a:endParaRPr lang="zh-CN" altLang="en-US" sz="3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标题 1"/>
          <p:cNvSpPr txBox="1"/>
          <p:nvPr/>
        </p:nvSpPr>
        <p:spPr>
          <a:xfrm>
            <a:off x="683796" y="5078770"/>
            <a:ext cx="7069944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5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xxxxxx</a:t>
            </a:r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2030.6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49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9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49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3345" y="-39765"/>
            <a:ext cx="12301545" cy="693586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4590439" y="-183532"/>
            <a:ext cx="21372881" cy="7676679"/>
            <a:chOff x="-4590440" y="-183532"/>
            <a:chExt cx="21372881" cy="767667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8973878" y="-39767"/>
              <a:ext cx="7808563" cy="753291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-4590440" y="-183532"/>
              <a:ext cx="7808563" cy="753291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3291" y="1242253"/>
            <a:ext cx="1605419" cy="1554147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sp>
        <p:nvSpPr>
          <p:cNvPr id="16" name="文本框 9"/>
          <p:cNvSpPr txBox="1"/>
          <p:nvPr/>
        </p:nvSpPr>
        <p:spPr>
          <a:xfrm>
            <a:off x="4697357" y="2796398"/>
            <a:ext cx="2837583" cy="163121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PART 1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lvl="1" algn="ctr">
              <a:lnSpc>
                <a:spcPts val="6000"/>
              </a:lnSpc>
            </a:pP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标题 1"/>
          <p:cNvSpPr txBox="1"/>
          <p:nvPr/>
        </p:nvSpPr>
        <p:spPr>
          <a:xfrm>
            <a:off x="3340881" y="4689386"/>
            <a:ext cx="5510241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  <a:defRPr/>
            </a:pPr>
            <a:r>
              <a:rPr lang="zh-CN" altLang="en-US" sz="14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请在此处简单描述，表明意思即可，言简意赅，不用过于复杂，注意格式美观。请在此处简单描述，表明意思即可，言简意赅，不用过于复杂，注意格式美观。</a:t>
            </a:r>
            <a:endParaRPr lang="en-US" altLang="zh-CN" sz="140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1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9705" y="1485153"/>
            <a:ext cx="11277600" cy="4457700"/>
            <a:chOff x="0" y="1455737"/>
            <a:chExt cx="8953500" cy="4457700"/>
          </a:xfrm>
        </p:grpSpPr>
        <p:sp>
          <p:nvSpPr>
            <p:cNvPr id="5" name="任意多边形: 形状 45"/>
            <p:cNvSpPr/>
            <p:nvPr/>
          </p:nvSpPr>
          <p:spPr bwMode="auto">
            <a:xfrm>
              <a:off x="0" y="1455737"/>
              <a:ext cx="8953500" cy="4457700"/>
            </a:xfrm>
            <a:custGeom>
              <a:avLst/>
              <a:gdLst>
                <a:gd name="T0" fmla="*/ 1311 w 16920"/>
                <a:gd name="T1" fmla="*/ 7223 h 8424"/>
                <a:gd name="T2" fmla="*/ 1661 w 16920"/>
                <a:gd name="T3" fmla="*/ 7222 h 8424"/>
                <a:gd name="T4" fmla="*/ 2090 w 16920"/>
                <a:gd name="T5" fmla="*/ 7210 h 8424"/>
                <a:gd name="T6" fmla="*/ 2858 w 16920"/>
                <a:gd name="T7" fmla="*/ 7164 h 8424"/>
                <a:gd name="T8" fmla="*/ 3683 w 16920"/>
                <a:gd name="T9" fmla="*/ 7074 h 8424"/>
                <a:gd name="T10" fmla="*/ 4195 w 16920"/>
                <a:gd name="T11" fmla="*/ 6996 h 8424"/>
                <a:gd name="T12" fmla="*/ 5032 w 16920"/>
                <a:gd name="T13" fmla="*/ 6736 h 8424"/>
                <a:gd name="T14" fmla="*/ 5487 w 16920"/>
                <a:gd name="T15" fmla="*/ 6362 h 8424"/>
                <a:gd name="T16" fmla="*/ 5701 w 16920"/>
                <a:gd name="T17" fmla="*/ 5921 h 8424"/>
                <a:gd name="T18" fmla="*/ 5810 w 16920"/>
                <a:gd name="T19" fmla="*/ 5460 h 8424"/>
                <a:gd name="T20" fmla="*/ 5951 w 16920"/>
                <a:gd name="T21" fmla="*/ 5030 h 8424"/>
                <a:gd name="T22" fmla="*/ 6259 w 16920"/>
                <a:gd name="T23" fmla="*/ 4680 h 8424"/>
                <a:gd name="T24" fmla="*/ 6831 w 16920"/>
                <a:gd name="T25" fmla="*/ 4447 h 8424"/>
                <a:gd name="T26" fmla="*/ 7542 w 16920"/>
                <a:gd name="T27" fmla="*/ 4298 h 8424"/>
                <a:gd name="T28" fmla="*/ 8629 w 16920"/>
                <a:gd name="T29" fmla="*/ 4121 h 8424"/>
                <a:gd name="T30" fmla="*/ 9390 w 16920"/>
                <a:gd name="T31" fmla="*/ 3943 h 8424"/>
                <a:gd name="T32" fmla="*/ 10065 w 16920"/>
                <a:gd name="T33" fmla="*/ 3659 h 8424"/>
                <a:gd name="T34" fmla="*/ 10596 w 16920"/>
                <a:gd name="T35" fmla="*/ 3212 h 8424"/>
                <a:gd name="T36" fmla="*/ 10994 w 16920"/>
                <a:gd name="T37" fmla="*/ 2633 h 8424"/>
                <a:gd name="T38" fmla="*/ 11499 w 16920"/>
                <a:gd name="T39" fmla="*/ 2223 h 8424"/>
                <a:gd name="T40" fmla="*/ 12104 w 16920"/>
                <a:gd name="T41" fmla="*/ 1970 h 8424"/>
                <a:gd name="T42" fmla="*/ 12768 w 16920"/>
                <a:gd name="T43" fmla="*/ 1828 h 8424"/>
                <a:gd name="T44" fmla="*/ 13450 w 16920"/>
                <a:gd name="T45" fmla="*/ 1749 h 8424"/>
                <a:gd name="T46" fmla="*/ 14110 w 16920"/>
                <a:gd name="T47" fmla="*/ 1686 h 8424"/>
                <a:gd name="T48" fmla="*/ 14710 w 16920"/>
                <a:gd name="T49" fmla="*/ 1590 h 8424"/>
                <a:gd name="T50" fmla="*/ 15264 w 16920"/>
                <a:gd name="T51" fmla="*/ 1379 h 8424"/>
                <a:gd name="T52" fmla="*/ 15774 w 16920"/>
                <a:gd name="T53" fmla="*/ 1070 h 8424"/>
                <a:gd name="T54" fmla="*/ 16216 w 16920"/>
                <a:gd name="T55" fmla="*/ 719 h 8424"/>
                <a:gd name="T56" fmla="*/ 16569 w 16920"/>
                <a:gd name="T57" fmla="*/ 386 h 8424"/>
                <a:gd name="T58" fmla="*/ 16870 w 16920"/>
                <a:gd name="T59" fmla="*/ 59 h 8424"/>
                <a:gd name="T60" fmla="*/ 16862 w 16920"/>
                <a:gd name="T61" fmla="*/ 114 h 8424"/>
                <a:gd name="T62" fmla="*/ 16688 w 16920"/>
                <a:gd name="T63" fmla="*/ 407 h 8424"/>
                <a:gd name="T64" fmla="*/ 16404 w 16920"/>
                <a:gd name="T65" fmla="*/ 812 h 8424"/>
                <a:gd name="T66" fmla="*/ 16012 w 16920"/>
                <a:gd name="T67" fmla="*/ 1254 h 8424"/>
                <a:gd name="T68" fmla="*/ 15517 w 16920"/>
                <a:gd name="T69" fmla="*/ 1664 h 8424"/>
                <a:gd name="T70" fmla="*/ 14920 w 16920"/>
                <a:gd name="T71" fmla="*/ 1971 h 8424"/>
                <a:gd name="T72" fmla="*/ 14248 w 16920"/>
                <a:gd name="T73" fmla="*/ 2131 h 8424"/>
                <a:gd name="T74" fmla="*/ 13332 w 16920"/>
                <a:gd name="T75" fmla="*/ 2276 h 8424"/>
                <a:gd name="T76" fmla="*/ 12726 w 16920"/>
                <a:gd name="T77" fmla="*/ 2406 h 8424"/>
                <a:gd name="T78" fmla="*/ 12177 w 16920"/>
                <a:gd name="T79" fmla="*/ 2623 h 8424"/>
                <a:gd name="T80" fmla="*/ 11702 w 16920"/>
                <a:gd name="T81" fmla="*/ 2980 h 8424"/>
                <a:gd name="T82" fmla="*/ 11315 w 16920"/>
                <a:gd name="T83" fmla="*/ 3534 h 8424"/>
                <a:gd name="T84" fmla="*/ 10944 w 16920"/>
                <a:gd name="T85" fmla="*/ 4233 h 8424"/>
                <a:gd name="T86" fmla="*/ 10300 w 16920"/>
                <a:gd name="T87" fmla="*/ 4711 h 8424"/>
                <a:gd name="T88" fmla="*/ 9479 w 16920"/>
                <a:gd name="T89" fmla="*/ 5008 h 8424"/>
                <a:gd name="T90" fmla="*/ 8621 w 16920"/>
                <a:gd name="T91" fmla="*/ 5212 h 8424"/>
                <a:gd name="T92" fmla="*/ 7861 w 16920"/>
                <a:gd name="T93" fmla="*/ 5413 h 8424"/>
                <a:gd name="T94" fmla="*/ 7341 w 16920"/>
                <a:gd name="T95" fmla="*/ 5700 h 8424"/>
                <a:gd name="T96" fmla="*/ 7185 w 16920"/>
                <a:gd name="T97" fmla="*/ 6155 h 8424"/>
                <a:gd name="T98" fmla="*/ 7083 w 16920"/>
                <a:gd name="T99" fmla="*/ 6651 h 8424"/>
                <a:gd name="T100" fmla="*/ 6852 w 16920"/>
                <a:gd name="T101" fmla="*/ 7096 h 8424"/>
                <a:gd name="T102" fmla="*/ 6490 w 16920"/>
                <a:gd name="T103" fmla="*/ 7486 h 8424"/>
                <a:gd name="T104" fmla="*/ 6002 w 16920"/>
                <a:gd name="T105" fmla="*/ 7810 h 8424"/>
                <a:gd name="T106" fmla="*/ 5389 w 16920"/>
                <a:gd name="T107" fmla="*/ 8061 h 8424"/>
                <a:gd name="T108" fmla="*/ 4653 w 16920"/>
                <a:gd name="T109" fmla="*/ 8232 h 8424"/>
                <a:gd name="T110" fmla="*/ 4156 w 16920"/>
                <a:gd name="T111" fmla="*/ 8296 h 8424"/>
                <a:gd name="T112" fmla="*/ 3710 w 16920"/>
                <a:gd name="T113" fmla="*/ 8335 h 8424"/>
                <a:gd name="T114" fmla="*/ 3242 w 16920"/>
                <a:gd name="T115" fmla="*/ 8363 h 8424"/>
                <a:gd name="T116" fmla="*/ 0 w 16920"/>
                <a:gd name="T117" fmla="*/ 8424 h 8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20" h="8424">
                  <a:moveTo>
                    <a:pt x="0" y="7222"/>
                  </a:moveTo>
                  <a:lnTo>
                    <a:pt x="1115" y="7222"/>
                  </a:lnTo>
                  <a:lnTo>
                    <a:pt x="1179" y="7222"/>
                  </a:lnTo>
                  <a:lnTo>
                    <a:pt x="1245" y="7223"/>
                  </a:lnTo>
                  <a:lnTo>
                    <a:pt x="1311" y="7223"/>
                  </a:lnTo>
                  <a:lnTo>
                    <a:pt x="1379" y="7223"/>
                  </a:lnTo>
                  <a:lnTo>
                    <a:pt x="1448" y="7223"/>
                  </a:lnTo>
                  <a:lnTo>
                    <a:pt x="1519" y="7223"/>
                  </a:lnTo>
                  <a:lnTo>
                    <a:pt x="1589" y="7222"/>
                  </a:lnTo>
                  <a:lnTo>
                    <a:pt x="1661" y="7222"/>
                  </a:lnTo>
                  <a:lnTo>
                    <a:pt x="1665" y="7222"/>
                  </a:lnTo>
                  <a:lnTo>
                    <a:pt x="1665" y="7221"/>
                  </a:lnTo>
                  <a:lnTo>
                    <a:pt x="1803" y="7219"/>
                  </a:lnTo>
                  <a:lnTo>
                    <a:pt x="1945" y="7216"/>
                  </a:lnTo>
                  <a:lnTo>
                    <a:pt x="2090" y="7210"/>
                  </a:lnTo>
                  <a:lnTo>
                    <a:pt x="2238" y="7204"/>
                  </a:lnTo>
                  <a:lnTo>
                    <a:pt x="2389" y="7197"/>
                  </a:lnTo>
                  <a:lnTo>
                    <a:pt x="2543" y="7187"/>
                  </a:lnTo>
                  <a:lnTo>
                    <a:pt x="2700" y="7177"/>
                  </a:lnTo>
                  <a:lnTo>
                    <a:pt x="2858" y="7164"/>
                  </a:lnTo>
                  <a:lnTo>
                    <a:pt x="3019" y="7150"/>
                  </a:lnTo>
                  <a:lnTo>
                    <a:pt x="3183" y="7134"/>
                  </a:lnTo>
                  <a:lnTo>
                    <a:pt x="3348" y="7116"/>
                  </a:lnTo>
                  <a:lnTo>
                    <a:pt x="3515" y="7096"/>
                  </a:lnTo>
                  <a:lnTo>
                    <a:pt x="3683" y="7074"/>
                  </a:lnTo>
                  <a:lnTo>
                    <a:pt x="3852" y="7051"/>
                  </a:lnTo>
                  <a:lnTo>
                    <a:pt x="3938" y="7038"/>
                  </a:lnTo>
                  <a:lnTo>
                    <a:pt x="4024" y="7024"/>
                  </a:lnTo>
                  <a:lnTo>
                    <a:pt x="4109" y="7010"/>
                  </a:lnTo>
                  <a:lnTo>
                    <a:pt x="4195" y="6996"/>
                  </a:lnTo>
                  <a:lnTo>
                    <a:pt x="4399" y="6955"/>
                  </a:lnTo>
                  <a:lnTo>
                    <a:pt x="4584" y="6909"/>
                  </a:lnTo>
                  <a:lnTo>
                    <a:pt x="4750" y="6857"/>
                  </a:lnTo>
                  <a:lnTo>
                    <a:pt x="4898" y="6799"/>
                  </a:lnTo>
                  <a:lnTo>
                    <a:pt x="5032" y="6736"/>
                  </a:lnTo>
                  <a:lnTo>
                    <a:pt x="5148" y="6670"/>
                  </a:lnTo>
                  <a:lnTo>
                    <a:pt x="5252" y="6598"/>
                  </a:lnTo>
                  <a:lnTo>
                    <a:pt x="5341" y="6523"/>
                  </a:lnTo>
                  <a:lnTo>
                    <a:pt x="5420" y="6444"/>
                  </a:lnTo>
                  <a:lnTo>
                    <a:pt x="5487" y="6362"/>
                  </a:lnTo>
                  <a:lnTo>
                    <a:pt x="5546" y="6277"/>
                  </a:lnTo>
                  <a:lnTo>
                    <a:pt x="5594" y="6191"/>
                  </a:lnTo>
                  <a:lnTo>
                    <a:pt x="5636" y="6102"/>
                  </a:lnTo>
                  <a:lnTo>
                    <a:pt x="5671" y="6012"/>
                  </a:lnTo>
                  <a:lnTo>
                    <a:pt x="5701" y="5921"/>
                  </a:lnTo>
                  <a:lnTo>
                    <a:pt x="5727" y="5828"/>
                  </a:lnTo>
                  <a:lnTo>
                    <a:pt x="5750" y="5736"/>
                  </a:lnTo>
                  <a:lnTo>
                    <a:pt x="5770" y="5644"/>
                  </a:lnTo>
                  <a:lnTo>
                    <a:pt x="5790" y="5551"/>
                  </a:lnTo>
                  <a:lnTo>
                    <a:pt x="5810" y="5460"/>
                  </a:lnTo>
                  <a:lnTo>
                    <a:pt x="5831" y="5369"/>
                  </a:lnTo>
                  <a:lnTo>
                    <a:pt x="5854" y="5282"/>
                  </a:lnTo>
                  <a:lnTo>
                    <a:pt x="5882" y="5195"/>
                  </a:lnTo>
                  <a:lnTo>
                    <a:pt x="5912" y="5111"/>
                  </a:lnTo>
                  <a:lnTo>
                    <a:pt x="5951" y="5030"/>
                  </a:lnTo>
                  <a:lnTo>
                    <a:pt x="5994" y="4952"/>
                  </a:lnTo>
                  <a:lnTo>
                    <a:pt x="6046" y="4877"/>
                  </a:lnTo>
                  <a:lnTo>
                    <a:pt x="6106" y="4807"/>
                  </a:lnTo>
                  <a:lnTo>
                    <a:pt x="6177" y="4741"/>
                  </a:lnTo>
                  <a:lnTo>
                    <a:pt x="6259" y="4680"/>
                  </a:lnTo>
                  <a:lnTo>
                    <a:pt x="6353" y="4623"/>
                  </a:lnTo>
                  <a:lnTo>
                    <a:pt x="6460" y="4572"/>
                  </a:lnTo>
                  <a:lnTo>
                    <a:pt x="6579" y="4526"/>
                  </a:lnTo>
                  <a:lnTo>
                    <a:pt x="6702" y="4484"/>
                  </a:lnTo>
                  <a:lnTo>
                    <a:pt x="6831" y="4447"/>
                  </a:lnTo>
                  <a:lnTo>
                    <a:pt x="6965" y="4412"/>
                  </a:lnTo>
                  <a:lnTo>
                    <a:pt x="7103" y="4380"/>
                  </a:lnTo>
                  <a:lnTo>
                    <a:pt x="7246" y="4351"/>
                  </a:lnTo>
                  <a:lnTo>
                    <a:pt x="7392" y="4323"/>
                  </a:lnTo>
                  <a:lnTo>
                    <a:pt x="7542" y="4298"/>
                  </a:lnTo>
                  <a:lnTo>
                    <a:pt x="7847" y="4248"/>
                  </a:lnTo>
                  <a:lnTo>
                    <a:pt x="8159" y="4200"/>
                  </a:lnTo>
                  <a:lnTo>
                    <a:pt x="8315" y="4175"/>
                  </a:lnTo>
                  <a:lnTo>
                    <a:pt x="8473" y="4149"/>
                  </a:lnTo>
                  <a:lnTo>
                    <a:pt x="8629" y="4121"/>
                  </a:lnTo>
                  <a:lnTo>
                    <a:pt x="8785" y="4091"/>
                  </a:lnTo>
                  <a:lnTo>
                    <a:pt x="8939" y="4060"/>
                  </a:lnTo>
                  <a:lnTo>
                    <a:pt x="9091" y="4024"/>
                  </a:lnTo>
                  <a:lnTo>
                    <a:pt x="9241" y="3986"/>
                  </a:lnTo>
                  <a:lnTo>
                    <a:pt x="9390" y="3943"/>
                  </a:lnTo>
                  <a:lnTo>
                    <a:pt x="9533" y="3897"/>
                  </a:lnTo>
                  <a:lnTo>
                    <a:pt x="9673" y="3845"/>
                  </a:lnTo>
                  <a:lnTo>
                    <a:pt x="9808" y="3789"/>
                  </a:lnTo>
                  <a:lnTo>
                    <a:pt x="9939" y="3726"/>
                  </a:lnTo>
                  <a:lnTo>
                    <a:pt x="10065" y="3659"/>
                  </a:lnTo>
                  <a:lnTo>
                    <a:pt x="10185" y="3584"/>
                  </a:lnTo>
                  <a:lnTo>
                    <a:pt x="10299" y="3502"/>
                  </a:lnTo>
                  <a:lnTo>
                    <a:pt x="10406" y="3413"/>
                  </a:lnTo>
                  <a:lnTo>
                    <a:pt x="10505" y="3317"/>
                  </a:lnTo>
                  <a:lnTo>
                    <a:pt x="10596" y="3212"/>
                  </a:lnTo>
                  <a:lnTo>
                    <a:pt x="10680" y="3098"/>
                  </a:lnTo>
                  <a:lnTo>
                    <a:pt x="10755" y="2975"/>
                  </a:lnTo>
                  <a:lnTo>
                    <a:pt x="10828" y="2852"/>
                  </a:lnTo>
                  <a:lnTo>
                    <a:pt x="10908" y="2739"/>
                  </a:lnTo>
                  <a:lnTo>
                    <a:pt x="10994" y="2633"/>
                  </a:lnTo>
                  <a:lnTo>
                    <a:pt x="11085" y="2536"/>
                  </a:lnTo>
                  <a:lnTo>
                    <a:pt x="11181" y="2447"/>
                  </a:lnTo>
                  <a:lnTo>
                    <a:pt x="11282" y="2366"/>
                  </a:lnTo>
                  <a:lnTo>
                    <a:pt x="11388" y="2291"/>
                  </a:lnTo>
                  <a:lnTo>
                    <a:pt x="11499" y="2223"/>
                  </a:lnTo>
                  <a:lnTo>
                    <a:pt x="11613" y="2162"/>
                  </a:lnTo>
                  <a:lnTo>
                    <a:pt x="11731" y="2105"/>
                  </a:lnTo>
                  <a:lnTo>
                    <a:pt x="11852" y="2055"/>
                  </a:lnTo>
                  <a:lnTo>
                    <a:pt x="11977" y="2010"/>
                  </a:lnTo>
                  <a:lnTo>
                    <a:pt x="12104" y="1970"/>
                  </a:lnTo>
                  <a:lnTo>
                    <a:pt x="12233" y="1934"/>
                  </a:lnTo>
                  <a:lnTo>
                    <a:pt x="12364" y="1902"/>
                  </a:lnTo>
                  <a:lnTo>
                    <a:pt x="12498" y="1875"/>
                  </a:lnTo>
                  <a:lnTo>
                    <a:pt x="12633" y="1849"/>
                  </a:lnTo>
                  <a:lnTo>
                    <a:pt x="12768" y="1828"/>
                  </a:lnTo>
                  <a:lnTo>
                    <a:pt x="12905" y="1808"/>
                  </a:lnTo>
                  <a:lnTo>
                    <a:pt x="13041" y="1791"/>
                  </a:lnTo>
                  <a:lnTo>
                    <a:pt x="13178" y="1776"/>
                  </a:lnTo>
                  <a:lnTo>
                    <a:pt x="13315" y="1763"/>
                  </a:lnTo>
                  <a:lnTo>
                    <a:pt x="13450" y="1749"/>
                  </a:lnTo>
                  <a:lnTo>
                    <a:pt x="13586" y="1737"/>
                  </a:lnTo>
                  <a:lnTo>
                    <a:pt x="13720" y="1725"/>
                  </a:lnTo>
                  <a:lnTo>
                    <a:pt x="13852" y="1713"/>
                  </a:lnTo>
                  <a:lnTo>
                    <a:pt x="13982" y="1700"/>
                  </a:lnTo>
                  <a:lnTo>
                    <a:pt x="14110" y="1686"/>
                  </a:lnTo>
                  <a:lnTo>
                    <a:pt x="14236" y="1672"/>
                  </a:lnTo>
                  <a:lnTo>
                    <a:pt x="14360" y="1655"/>
                  </a:lnTo>
                  <a:lnTo>
                    <a:pt x="14479" y="1637"/>
                  </a:lnTo>
                  <a:lnTo>
                    <a:pt x="14596" y="1616"/>
                  </a:lnTo>
                  <a:lnTo>
                    <a:pt x="14710" y="1590"/>
                  </a:lnTo>
                  <a:lnTo>
                    <a:pt x="14823" y="1558"/>
                  </a:lnTo>
                  <a:lnTo>
                    <a:pt x="14935" y="1521"/>
                  </a:lnTo>
                  <a:lnTo>
                    <a:pt x="15046" y="1478"/>
                  </a:lnTo>
                  <a:lnTo>
                    <a:pt x="15156" y="1430"/>
                  </a:lnTo>
                  <a:lnTo>
                    <a:pt x="15264" y="1379"/>
                  </a:lnTo>
                  <a:lnTo>
                    <a:pt x="15370" y="1323"/>
                  </a:lnTo>
                  <a:lnTo>
                    <a:pt x="15474" y="1263"/>
                  </a:lnTo>
                  <a:lnTo>
                    <a:pt x="15576" y="1201"/>
                  </a:lnTo>
                  <a:lnTo>
                    <a:pt x="15676" y="1136"/>
                  </a:lnTo>
                  <a:lnTo>
                    <a:pt x="15774" y="1070"/>
                  </a:lnTo>
                  <a:lnTo>
                    <a:pt x="15868" y="1001"/>
                  </a:lnTo>
                  <a:lnTo>
                    <a:pt x="15960" y="931"/>
                  </a:lnTo>
                  <a:lnTo>
                    <a:pt x="16049" y="860"/>
                  </a:lnTo>
                  <a:lnTo>
                    <a:pt x="16133" y="789"/>
                  </a:lnTo>
                  <a:lnTo>
                    <a:pt x="16216" y="719"/>
                  </a:lnTo>
                  <a:lnTo>
                    <a:pt x="16294" y="650"/>
                  </a:lnTo>
                  <a:lnTo>
                    <a:pt x="16369" y="581"/>
                  </a:lnTo>
                  <a:lnTo>
                    <a:pt x="16440" y="514"/>
                  </a:lnTo>
                  <a:lnTo>
                    <a:pt x="16507" y="449"/>
                  </a:lnTo>
                  <a:lnTo>
                    <a:pt x="16569" y="386"/>
                  </a:lnTo>
                  <a:lnTo>
                    <a:pt x="16627" y="327"/>
                  </a:lnTo>
                  <a:lnTo>
                    <a:pt x="16680" y="271"/>
                  </a:lnTo>
                  <a:lnTo>
                    <a:pt x="16729" y="219"/>
                  </a:lnTo>
                  <a:lnTo>
                    <a:pt x="16810" y="129"/>
                  </a:lnTo>
                  <a:lnTo>
                    <a:pt x="16870" y="59"/>
                  </a:lnTo>
                  <a:lnTo>
                    <a:pt x="16907" y="16"/>
                  </a:lnTo>
                  <a:lnTo>
                    <a:pt x="16920" y="0"/>
                  </a:lnTo>
                  <a:lnTo>
                    <a:pt x="16910" y="19"/>
                  </a:lnTo>
                  <a:lnTo>
                    <a:pt x="16882" y="74"/>
                  </a:lnTo>
                  <a:lnTo>
                    <a:pt x="16862" y="114"/>
                  </a:lnTo>
                  <a:lnTo>
                    <a:pt x="16835" y="161"/>
                  </a:lnTo>
                  <a:lnTo>
                    <a:pt x="16806" y="214"/>
                  </a:lnTo>
                  <a:lnTo>
                    <a:pt x="16771" y="273"/>
                  </a:lnTo>
                  <a:lnTo>
                    <a:pt x="16732" y="338"/>
                  </a:lnTo>
                  <a:lnTo>
                    <a:pt x="16688" y="407"/>
                  </a:lnTo>
                  <a:lnTo>
                    <a:pt x="16640" y="482"/>
                  </a:lnTo>
                  <a:lnTo>
                    <a:pt x="16588" y="560"/>
                  </a:lnTo>
                  <a:lnTo>
                    <a:pt x="16531" y="641"/>
                  </a:lnTo>
                  <a:lnTo>
                    <a:pt x="16470" y="726"/>
                  </a:lnTo>
                  <a:lnTo>
                    <a:pt x="16404" y="812"/>
                  </a:lnTo>
                  <a:lnTo>
                    <a:pt x="16334" y="899"/>
                  </a:lnTo>
                  <a:lnTo>
                    <a:pt x="16260" y="988"/>
                  </a:lnTo>
                  <a:lnTo>
                    <a:pt x="16182" y="1077"/>
                  </a:lnTo>
                  <a:lnTo>
                    <a:pt x="16099" y="1166"/>
                  </a:lnTo>
                  <a:lnTo>
                    <a:pt x="16012" y="1254"/>
                  </a:lnTo>
                  <a:lnTo>
                    <a:pt x="15921" y="1341"/>
                  </a:lnTo>
                  <a:lnTo>
                    <a:pt x="15827" y="1425"/>
                  </a:lnTo>
                  <a:lnTo>
                    <a:pt x="15727" y="1509"/>
                  </a:lnTo>
                  <a:lnTo>
                    <a:pt x="15624" y="1588"/>
                  </a:lnTo>
                  <a:lnTo>
                    <a:pt x="15517" y="1664"/>
                  </a:lnTo>
                  <a:lnTo>
                    <a:pt x="15405" y="1736"/>
                  </a:lnTo>
                  <a:lnTo>
                    <a:pt x="15289" y="1803"/>
                  </a:lnTo>
                  <a:lnTo>
                    <a:pt x="15171" y="1865"/>
                  </a:lnTo>
                  <a:lnTo>
                    <a:pt x="15047" y="1921"/>
                  </a:lnTo>
                  <a:lnTo>
                    <a:pt x="14920" y="1971"/>
                  </a:lnTo>
                  <a:lnTo>
                    <a:pt x="14789" y="2014"/>
                  </a:lnTo>
                  <a:lnTo>
                    <a:pt x="14655" y="2049"/>
                  </a:lnTo>
                  <a:lnTo>
                    <a:pt x="14518" y="2079"/>
                  </a:lnTo>
                  <a:lnTo>
                    <a:pt x="14383" y="2107"/>
                  </a:lnTo>
                  <a:lnTo>
                    <a:pt x="14248" y="2131"/>
                  </a:lnTo>
                  <a:lnTo>
                    <a:pt x="14113" y="2154"/>
                  </a:lnTo>
                  <a:lnTo>
                    <a:pt x="13848" y="2195"/>
                  </a:lnTo>
                  <a:lnTo>
                    <a:pt x="13587" y="2236"/>
                  </a:lnTo>
                  <a:lnTo>
                    <a:pt x="13459" y="2255"/>
                  </a:lnTo>
                  <a:lnTo>
                    <a:pt x="13332" y="2276"/>
                  </a:lnTo>
                  <a:lnTo>
                    <a:pt x="13207" y="2298"/>
                  </a:lnTo>
                  <a:lnTo>
                    <a:pt x="13083" y="2321"/>
                  </a:lnTo>
                  <a:lnTo>
                    <a:pt x="12962" y="2347"/>
                  </a:lnTo>
                  <a:lnTo>
                    <a:pt x="12843" y="2375"/>
                  </a:lnTo>
                  <a:lnTo>
                    <a:pt x="12726" y="2406"/>
                  </a:lnTo>
                  <a:lnTo>
                    <a:pt x="12611" y="2441"/>
                  </a:lnTo>
                  <a:lnTo>
                    <a:pt x="12499" y="2480"/>
                  </a:lnTo>
                  <a:lnTo>
                    <a:pt x="12389" y="2522"/>
                  </a:lnTo>
                  <a:lnTo>
                    <a:pt x="12282" y="2570"/>
                  </a:lnTo>
                  <a:lnTo>
                    <a:pt x="12177" y="2623"/>
                  </a:lnTo>
                  <a:lnTo>
                    <a:pt x="12077" y="2681"/>
                  </a:lnTo>
                  <a:lnTo>
                    <a:pt x="11978" y="2746"/>
                  </a:lnTo>
                  <a:lnTo>
                    <a:pt x="11883" y="2816"/>
                  </a:lnTo>
                  <a:lnTo>
                    <a:pt x="11791" y="2895"/>
                  </a:lnTo>
                  <a:lnTo>
                    <a:pt x="11702" y="2980"/>
                  </a:lnTo>
                  <a:lnTo>
                    <a:pt x="11617" y="3074"/>
                  </a:lnTo>
                  <a:lnTo>
                    <a:pt x="11536" y="3175"/>
                  </a:lnTo>
                  <a:lnTo>
                    <a:pt x="11458" y="3285"/>
                  </a:lnTo>
                  <a:lnTo>
                    <a:pt x="11385" y="3405"/>
                  </a:lnTo>
                  <a:lnTo>
                    <a:pt x="11315" y="3534"/>
                  </a:lnTo>
                  <a:lnTo>
                    <a:pt x="11250" y="3673"/>
                  </a:lnTo>
                  <a:lnTo>
                    <a:pt x="11188" y="3823"/>
                  </a:lnTo>
                  <a:lnTo>
                    <a:pt x="11121" y="3972"/>
                  </a:lnTo>
                  <a:lnTo>
                    <a:pt x="11039" y="4108"/>
                  </a:lnTo>
                  <a:lnTo>
                    <a:pt x="10944" y="4233"/>
                  </a:lnTo>
                  <a:lnTo>
                    <a:pt x="10836" y="4347"/>
                  </a:lnTo>
                  <a:lnTo>
                    <a:pt x="10717" y="4452"/>
                  </a:lnTo>
                  <a:lnTo>
                    <a:pt x="10587" y="4547"/>
                  </a:lnTo>
                  <a:lnTo>
                    <a:pt x="10447" y="4633"/>
                  </a:lnTo>
                  <a:lnTo>
                    <a:pt x="10300" y="4711"/>
                  </a:lnTo>
                  <a:lnTo>
                    <a:pt x="10146" y="4782"/>
                  </a:lnTo>
                  <a:lnTo>
                    <a:pt x="9985" y="4847"/>
                  </a:lnTo>
                  <a:lnTo>
                    <a:pt x="9820" y="4905"/>
                  </a:lnTo>
                  <a:lnTo>
                    <a:pt x="9651" y="4959"/>
                  </a:lnTo>
                  <a:lnTo>
                    <a:pt x="9479" y="5008"/>
                  </a:lnTo>
                  <a:lnTo>
                    <a:pt x="9306" y="5053"/>
                  </a:lnTo>
                  <a:lnTo>
                    <a:pt x="9133" y="5095"/>
                  </a:lnTo>
                  <a:lnTo>
                    <a:pt x="8960" y="5136"/>
                  </a:lnTo>
                  <a:lnTo>
                    <a:pt x="8789" y="5175"/>
                  </a:lnTo>
                  <a:lnTo>
                    <a:pt x="8621" y="5212"/>
                  </a:lnTo>
                  <a:lnTo>
                    <a:pt x="8456" y="5250"/>
                  </a:lnTo>
                  <a:lnTo>
                    <a:pt x="8297" y="5288"/>
                  </a:lnTo>
                  <a:lnTo>
                    <a:pt x="8144" y="5327"/>
                  </a:lnTo>
                  <a:lnTo>
                    <a:pt x="7999" y="5369"/>
                  </a:lnTo>
                  <a:lnTo>
                    <a:pt x="7861" y="5413"/>
                  </a:lnTo>
                  <a:lnTo>
                    <a:pt x="7733" y="5460"/>
                  </a:lnTo>
                  <a:lnTo>
                    <a:pt x="7617" y="5512"/>
                  </a:lnTo>
                  <a:lnTo>
                    <a:pt x="7511" y="5569"/>
                  </a:lnTo>
                  <a:lnTo>
                    <a:pt x="7419" y="5631"/>
                  </a:lnTo>
                  <a:lnTo>
                    <a:pt x="7341" y="5700"/>
                  </a:lnTo>
                  <a:lnTo>
                    <a:pt x="7278" y="5775"/>
                  </a:lnTo>
                  <a:lnTo>
                    <a:pt x="7231" y="5858"/>
                  </a:lnTo>
                  <a:lnTo>
                    <a:pt x="7201" y="5949"/>
                  </a:lnTo>
                  <a:lnTo>
                    <a:pt x="7190" y="6050"/>
                  </a:lnTo>
                  <a:lnTo>
                    <a:pt x="7185" y="6155"/>
                  </a:lnTo>
                  <a:lnTo>
                    <a:pt x="7175" y="6257"/>
                  </a:lnTo>
                  <a:lnTo>
                    <a:pt x="7160" y="6358"/>
                  </a:lnTo>
                  <a:lnTo>
                    <a:pt x="7140" y="6457"/>
                  </a:lnTo>
                  <a:lnTo>
                    <a:pt x="7114" y="6554"/>
                  </a:lnTo>
                  <a:lnTo>
                    <a:pt x="7083" y="6651"/>
                  </a:lnTo>
                  <a:lnTo>
                    <a:pt x="7047" y="6744"/>
                  </a:lnTo>
                  <a:lnTo>
                    <a:pt x="7006" y="6835"/>
                  </a:lnTo>
                  <a:lnTo>
                    <a:pt x="6959" y="6925"/>
                  </a:lnTo>
                  <a:lnTo>
                    <a:pt x="6908" y="7012"/>
                  </a:lnTo>
                  <a:lnTo>
                    <a:pt x="6852" y="7096"/>
                  </a:lnTo>
                  <a:lnTo>
                    <a:pt x="6789" y="7180"/>
                  </a:lnTo>
                  <a:lnTo>
                    <a:pt x="6723" y="7260"/>
                  </a:lnTo>
                  <a:lnTo>
                    <a:pt x="6650" y="7337"/>
                  </a:lnTo>
                  <a:lnTo>
                    <a:pt x="6572" y="7413"/>
                  </a:lnTo>
                  <a:lnTo>
                    <a:pt x="6490" y="7486"/>
                  </a:lnTo>
                  <a:lnTo>
                    <a:pt x="6403" y="7556"/>
                  </a:lnTo>
                  <a:lnTo>
                    <a:pt x="6310" y="7624"/>
                  </a:lnTo>
                  <a:lnTo>
                    <a:pt x="6213" y="7689"/>
                  </a:lnTo>
                  <a:lnTo>
                    <a:pt x="6110" y="7751"/>
                  </a:lnTo>
                  <a:lnTo>
                    <a:pt x="6002" y="7810"/>
                  </a:lnTo>
                  <a:lnTo>
                    <a:pt x="5889" y="7866"/>
                  </a:lnTo>
                  <a:lnTo>
                    <a:pt x="5772" y="7919"/>
                  </a:lnTo>
                  <a:lnTo>
                    <a:pt x="5649" y="7970"/>
                  </a:lnTo>
                  <a:lnTo>
                    <a:pt x="5522" y="8018"/>
                  </a:lnTo>
                  <a:lnTo>
                    <a:pt x="5389" y="8061"/>
                  </a:lnTo>
                  <a:lnTo>
                    <a:pt x="5252" y="8102"/>
                  </a:lnTo>
                  <a:lnTo>
                    <a:pt x="5110" y="8140"/>
                  </a:lnTo>
                  <a:lnTo>
                    <a:pt x="4962" y="8174"/>
                  </a:lnTo>
                  <a:lnTo>
                    <a:pt x="4810" y="8205"/>
                  </a:lnTo>
                  <a:lnTo>
                    <a:pt x="4653" y="8232"/>
                  </a:lnTo>
                  <a:lnTo>
                    <a:pt x="4491" y="8257"/>
                  </a:lnTo>
                  <a:lnTo>
                    <a:pt x="4410" y="8267"/>
                  </a:lnTo>
                  <a:lnTo>
                    <a:pt x="4326" y="8278"/>
                  </a:lnTo>
                  <a:lnTo>
                    <a:pt x="4242" y="8288"/>
                  </a:lnTo>
                  <a:lnTo>
                    <a:pt x="4156" y="8296"/>
                  </a:lnTo>
                  <a:lnTo>
                    <a:pt x="4069" y="8304"/>
                  </a:lnTo>
                  <a:lnTo>
                    <a:pt x="3980" y="8313"/>
                  </a:lnTo>
                  <a:lnTo>
                    <a:pt x="3892" y="8320"/>
                  </a:lnTo>
                  <a:lnTo>
                    <a:pt x="3801" y="8328"/>
                  </a:lnTo>
                  <a:lnTo>
                    <a:pt x="3710" y="8335"/>
                  </a:lnTo>
                  <a:lnTo>
                    <a:pt x="3618" y="8341"/>
                  </a:lnTo>
                  <a:lnTo>
                    <a:pt x="3525" y="8347"/>
                  </a:lnTo>
                  <a:lnTo>
                    <a:pt x="3431" y="8353"/>
                  </a:lnTo>
                  <a:lnTo>
                    <a:pt x="3336" y="8357"/>
                  </a:lnTo>
                  <a:lnTo>
                    <a:pt x="3242" y="8363"/>
                  </a:lnTo>
                  <a:lnTo>
                    <a:pt x="3147" y="8367"/>
                  </a:lnTo>
                  <a:lnTo>
                    <a:pt x="3052" y="8371"/>
                  </a:lnTo>
                  <a:lnTo>
                    <a:pt x="3053" y="8371"/>
                  </a:lnTo>
                  <a:lnTo>
                    <a:pt x="2642" y="8399"/>
                  </a:lnTo>
                  <a:lnTo>
                    <a:pt x="0" y="8424"/>
                  </a:lnTo>
                  <a:lnTo>
                    <a:pt x="0" y="722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任意多边形: 形状 46"/>
            <p:cNvSpPr/>
            <p:nvPr/>
          </p:nvSpPr>
          <p:spPr bwMode="auto">
            <a:xfrm>
              <a:off x="8083550" y="1455737"/>
              <a:ext cx="869950" cy="857250"/>
            </a:xfrm>
            <a:custGeom>
              <a:avLst/>
              <a:gdLst>
                <a:gd name="T0" fmla="*/ 1471 w 1643"/>
                <a:gd name="T1" fmla="*/ 199 h 1621"/>
                <a:gd name="T2" fmla="*/ 1553 w 1643"/>
                <a:gd name="T3" fmla="*/ 106 h 1621"/>
                <a:gd name="T4" fmla="*/ 1610 w 1643"/>
                <a:gd name="T5" fmla="*/ 40 h 1621"/>
                <a:gd name="T6" fmla="*/ 1639 w 1643"/>
                <a:gd name="T7" fmla="*/ 4 h 1621"/>
                <a:gd name="T8" fmla="*/ 1637 w 1643"/>
                <a:gd name="T9" fmla="*/ 14 h 1621"/>
                <a:gd name="T10" fmla="*/ 1585 w 1643"/>
                <a:gd name="T11" fmla="*/ 113 h 1621"/>
                <a:gd name="T12" fmla="*/ 1513 w 1643"/>
                <a:gd name="T13" fmla="*/ 240 h 1621"/>
                <a:gd name="T14" fmla="*/ 1449 w 1643"/>
                <a:gd name="T15" fmla="*/ 346 h 1621"/>
                <a:gd name="T16" fmla="*/ 1373 w 1643"/>
                <a:gd name="T17" fmla="*/ 466 h 1621"/>
                <a:gd name="T18" fmla="*/ 1286 w 1643"/>
                <a:gd name="T19" fmla="*/ 596 h 1621"/>
                <a:gd name="T20" fmla="*/ 1142 w 1643"/>
                <a:gd name="T21" fmla="*/ 750 h 1621"/>
                <a:gd name="T22" fmla="*/ 944 w 1643"/>
                <a:gd name="T23" fmla="*/ 922 h 1621"/>
                <a:gd name="T24" fmla="*/ 746 w 1643"/>
                <a:gd name="T25" fmla="*/ 1088 h 1621"/>
                <a:gd name="T26" fmla="*/ 558 w 1643"/>
                <a:gd name="T27" fmla="*/ 1242 h 1621"/>
                <a:gd name="T28" fmla="*/ 388 w 1643"/>
                <a:gd name="T29" fmla="*/ 1379 h 1621"/>
                <a:gd name="T30" fmla="*/ 246 w 1643"/>
                <a:gd name="T31" fmla="*/ 1491 h 1621"/>
                <a:gd name="T32" fmla="*/ 142 w 1643"/>
                <a:gd name="T33" fmla="*/ 1571 h 1621"/>
                <a:gd name="T34" fmla="*/ 86 w 1643"/>
                <a:gd name="T35" fmla="*/ 1615 h 1621"/>
                <a:gd name="T36" fmla="*/ 0 w 1643"/>
                <a:gd name="T37" fmla="*/ 1582 h 1621"/>
                <a:gd name="T38" fmla="*/ 24 w 1643"/>
                <a:gd name="T39" fmla="*/ 1564 h 1621"/>
                <a:gd name="T40" fmla="*/ 91 w 1643"/>
                <a:gd name="T41" fmla="*/ 1513 h 1621"/>
                <a:gd name="T42" fmla="*/ 192 w 1643"/>
                <a:gd name="T43" fmla="*/ 1435 h 1621"/>
                <a:gd name="T44" fmla="*/ 319 w 1643"/>
                <a:gd name="T45" fmla="*/ 1336 h 1621"/>
                <a:gd name="T46" fmla="*/ 463 w 1643"/>
                <a:gd name="T47" fmla="*/ 1222 h 1621"/>
                <a:gd name="T48" fmla="*/ 617 w 1643"/>
                <a:gd name="T49" fmla="*/ 1097 h 1621"/>
                <a:gd name="T50" fmla="*/ 772 w 1643"/>
                <a:gd name="T51" fmla="*/ 968 h 1621"/>
                <a:gd name="T52" fmla="*/ 919 w 1643"/>
                <a:gd name="T53" fmla="*/ 840 h 1621"/>
                <a:gd name="T54" fmla="*/ 985 w 1643"/>
                <a:gd name="T55" fmla="*/ 778 h 1621"/>
                <a:gd name="T56" fmla="*/ 1048 w 1643"/>
                <a:gd name="T57" fmla="*/ 718 h 1621"/>
                <a:gd name="T58" fmla="*/ 1154 w 1643"/>
                <a:gd name="T59" fmla="*/ 607 h 1621"/>
                <a:gd name="T60" fmla="*/ 1241 w 1643"/>
                <a:gd name="T61" fmla="*/ 507 h 1621"/>
                <a:gd name="T62" fmla="*/ 1310 w 1643"/>
                <a:gd name="T63" fmla="*/ 421 h 1621"/>
                <a:gd name="T64" fmla="*/ 1360 w 1643"/>
                <a:gd name="T65" fmla="*/ 350 h 1621"/>
                <a:gd name="T66" fmla="*/ 1394 w 1643"/>
                <a:gd name="T67" fmla="*/ 298 h 1621"/>
                <a:gd name="T68" fmla="*/ 1420 w 1643"/>
                <a:gd name="T69" fmla="*/ 253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3" h="1621">
                  <a:moveTo>
                    <a:pt x="1420" y="253"/>
                  </a:moveTo>
                  <a:lnTo>
                    <a:pt x="1471" y="199"/>
                  </a:lnTo>
                  <a:lnTo>
                    <a:pt x="1515" y="149"/>
                  </a:lnTo>
                  <a:lnTo>
                    <a:pt x="1553" y="106"/>
                  </a:lnTo>
                  <a:lnTo>
                    <a:pt x="1585" y="70"/>
                  </a:lnTo>
                  <a:lnTo>
                    <a:pt x="1610" y="40"/>
                  </a:lnTo>
                  <a:lnTo>
                    <a:pt x="1628" y="18"/>
                  </a:lnTo>
                  <a:lnTo>
                    <a:pt x="1639" y="4"/>
                  </a:lnTo>
                  <a:lnTo>
                    <a:pt x="1643" y="0"/>
                  </a:lnTo>
                  <a:lnTo>
                    <a:pt x="1637" y="14"/>
                  </a:lnTo>
                  <a:lnTo>
                    <a:pt x="1618" y="52"/>
                  </a:lnTo>
                  <a:lnTo>
                    <a:pt x="1585" y="113"/>
                  </a:lnTo>
                  <a:lnTo>
                    <a:pt x="1540" y="194"/>
                  </a:lnTo>
                  <a:lnTo>
                    <a:pt x="1513" y="240"/>
                  </a:lnTo>
                  <a:lnTo>
                    <a:pt x="1483" y="292"/>
                  </a:lnTo>
                  <a:lnTo>
                    <a:pt x="1449" y="346"/>
                  </a:lnTo>
                  <a:lnTo>
                    <a:pt x="1414" y="404"/>
                  </a:lnTo>
                  <a:lnTo>
                    <a:pt x="1373" y="466"/>
                  </a:lnTo>
                  <a:lnTo>
                    <a:pt x="1331" y="530"/>
                  </a:lnTo>
                  <a:lnTo>
                    <a:pt x="1286" y="596"/>
                  </a:lnTo>
                  <a:lnTo>
                    <a:pt x="1237" y="664"/>
                  </a:lnTo>
                  <a:lnTo>
                    <a:pt x="1142" y="750"/>
                  </a:lnTo>
                  <a:lnTo>
                    <a:pt x="1043" y="836"/>
                  </a:lnTo>
                  <a:lnTo>
                    <a:pt x="944" y="922"/>
                  </a:lnTo>
                  <a:lnTo>
                    <a:pt x="845" y="1006"/>
                  </a:lnTo>
                  <a:lnTo>
                    <a:pt x="746" y="1088"/>
                  </a:lnTo>
                  <a:lnTo>
                    <a:pt x="650" y="1167"/>
                  </a:lnTo>
                  <a:lnTo>
                    <a:pt x="558" y="1242"/>
                  </a:lnTo>
                  <a:lnTo>
                    <a:pt x="469" y="1313"/>
                  </a:lnTo>
                  <a:lnTo>
                    <a:pt x="388" y="1379"/>
                  </a:lnTo>
                  <a:lnTo>
                    <a:pt x="313" y="1438"/>
                  </a:lnTo>
                  <a:lnTo>
                    <a:pt x="246" y="1491"/>
                  </a:lnTo>
                  <a:lnTo>
                    <a:pt x="189" y="1535"/>
                  </a:lnTo>
                  <a:lnTo>
                    <a:pt x="142" y="1571"/>
                  </a:lnTo>
                  <a:lnTo>
                    <a:pt x="108" y="1599"/>
                  </a:lnTo>
                  <a:lnTo>
                    <a:pt x="86" y="1615"/>
                  </a:lnTo>
                  <a:lnTo>
                    <a:pt x="79" y="1621"/>
                  </a:lnTo>
                  <a:lnTo>
                    <a:pt x="0" y="1582"/>
                  </a:lnTo>
                  <a:lnTo>
                    <a:pt x="6" y="1576"/>
                  </a:lnTo>
                  <a:lnTo>
                    <a:pt x="24" y="1564"/>
                  </a:lnTo>
                  <a:lnTo>
                    <a:pt x="53" y="1542"/>
                  </a:lnTo>
                  <a:lnTo>
                    <a:pt x="91" y="1513"/>
                  </a:lnTo>
                  <a:lnTo>
                    <a:pt x="137" y="1477"/>
                  </a:lnTo>
                  <a:lnTo>
                    <a:pt x="192" y="1435"/>
                  </a:lnTo>
                  <a:lnTo>
                    <a:pt x="252" y="1388"/>
                  </a:lnTo>
                  <a:lnTo>
                    <a:pt x="319" y="1336"/>
                  </a:lnTo>
                  <a:lnTo>
                    <a:pt x="389" y="1280"/>
                  </a:lnTo>
                  <a:lnTo>
                    <a:pt x="463" y="1222"/>
                  </a:lnTo>
                  <a:lnTo>
                    <a:pt x="539" y="1161"/>
                  </a:lnTo>
                  <a:lnTo>
                    <a:pt x="617" y="1097"/>
                  </a:lnTo>
                  <a:lnTo>
                    <a:pt x="694" y="1033"/>
                  </a:lnTo>
                  <a:lnTo>
                    <a:pt x="772" y="968"/>
                  </a:lnTo>
                  <a:lnTo>
                    <a:pt x="847" y="904"/>
                  </a:lnTo>
                  <a:lnTo>
                    <a:pt x="919" y="840"/>
                  </a:lnTo>
                  <a:lnTo>
                    <a:pt x="952" y="808"/>
                  </a:lnTo>
                  <a:lnTo>
                    <a:pt x="985" y="778"/>
                  </a:lnTo>
                  <a:lnTo>
                    <a:pt x="1017" y="748"/>
                  </a:lnTo>
                  <a:lnTo>
                    <a:pt x="1048" y="718"/>
                  </a:lnTo>
                  <a:lnTo>
                    <a:pt x="1104" y="661"/>
                  </a:lnTo>
                  <a:lnTo>
                    <a:pt x="1154" y="607"/>
                  </a:lnTo>
                  <a:lnTo>
                    <a:pt x="1201" y="555"/>
                  </a:lnTo>
                  <a:lnTo>
                    <a:pt x="1241" y="507"/>
                  </a:lnTo>
                  <a:lnTo>
                    <a:pt x="1278" y="462"/>
                  </a:lnTo>
                  <a:lnTo>
                    <a:pt x="1310" y="421"/>
                  </a:lnTo>
                  <a:lnTo>
                    <a:pt x="1336" y="384"/>
                  </a:lnTo>
                  <a:lnTo>
                    <a:pt x="1360" y="350"/>
                  </a:lnTo>
                  <a:lnTo>
                    <a:pt x="1379" y="322"/>
                  </a:lnTo>
                  <a:lnTo>
                    <a:pt x="1394" y="298"/>
                  </a:lnTo>
                  <a:lnTo>
                    <a:pt x="1414" y="265"/>
                  </a:lnTo>
                  <a:lnTo>
                    <a:pt x="1420" y="253"/>
                  </a:lnTo>
                  <a:lnTo>
                    <a:pt x="1420" y="25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任意多边形: 形状 47"/>
            <p:cNvSpPr/>
            <p:nvPr/>
          </p:nvSpPr>
          <p:spPr bwMode="auto">
            <a:xfrm>
              <a:off x="0" y="5487987"/>
              <a:ext cx="1719263" cy="134938"/>
            </a:xfrm>
            <a:custGeom>
              <a:avLst/>
              <a:gdLst>
                <a:gd name="T0" fmla="*/ 0 w 3248"/>
                <a:gd name="T1" fmla="*/ 255 h 255"/>
                <a:gd name="T2" fmla="*/ 0 w 3248"/>
                <a:gd name="T3" fmla="*/ 91 h 255"/>
                <a:gd name="T4" fmla="*/ 18 w 3248"/>
                <a:gd name="T5" fmla="*/ 91 h 255"/>
                <a:gd name="T6" fmla="*/ 70 w 3248"/>
                <a:gd name="T7" fmla="*/ 91 h 255"/>
                <a:gd name="T8" fmla="*/ 152 w 3248"/>
                <a:gd name="T9" fmla="*/ 90 h 255"/>
                <a:gd name="T10" fmla="*/ 260 w 3248"/>
                <a:gd name="T11" fmla="*/ 89 h 255"/>
                <a:gd name="T12" fmla="*/ 391 w 3248"/>
                <a:gd name="T13" fmla="*/ 88 h 255"/>
                <a:gd name="T14" fmla="*/ 541 w 3248"/>
                <a:gd name="T15" fmla="*/ 86 h 255"/>
                <a:gd name="T16" fmla="*/ 707 w 3248"/>
                <a:gd name="T17" fmla="*/ 83 h 255"/>
                <a:gd name="T18" fmla="*/ 884 w 3248"/>
                <a:gd name="T19" fmla="*/ 81 h 255"/>
                <a:gd name="T20" fmla="*/ 1069 w 3248"/>
                <a:gd name="T21" fmla="*/ 78 h 255"/>
                <a:gd name="T22" fmla="*/ 1258 w 3248"/>
                <a:gd name="T23" fmla="*/ 75 h 255"/>
                <a:gd name="T24" fmla="*/ 1449 w 3248"/>
                <a:gd name="T25" fmla="*/ 72 h 255"/>
                <a:gd name="T26" fmla="*/ 1635 w 3248"/>
                <a:gd name="T27" fmla="*/ 69 h 255"/>
                <a:gd name="T28" fmla="*/ 1815 w 3248"/>
                <a:gd name="T29" fmla="*/ 64 h 255"/>
                <a:gd name="T30" fmla="*/ 1984 w 3248"/>
                <a:gd name="T31" fmla="*/ 59 h 255"/>
                <a:gd name="T32" fmla="*/ 2138 w 3248"/>
                <a:gd name="T33" fmla="*/ 55 h 255"/>
                <a:gd name="T34" fmla="*/ 2275 w 3248"/>
                <a:gd name="T35" fmla="*/ 50 h 255"/>
                <a:gd name="T36" fmla="*/ 2396 w 3248"/>
                <a:gd name="T37" fmla="*/ 43 h 255"/>
                <a:gd name="T38" fmla="*/ 2509 w 3248"/>
                <a:gd name="T39" fmla="*/ 39 h 255"/>
                <a:gd name="T40" fmla="*/ 2612 w 3248"/>
                <a:gd name="T41" fmla="*/ 34 h 255"/>
                <a:gd name="T42" fmla="*/ 2706 w 3248"/>
                <a:gd name="T43" fmla="*/ 29 h 255"/>
                <a:gd name="T44" fmla="*/ 2791 w 3248"/>
                <a:gd name="T45" fmla="*/ 24 h 255"/>
                <a:gd name="T46" fmla="*/ 2868 w 3248"/>
                <a:gd name="T47" fmla="*/ 21 h 255"/>
                <a:gd name="T48" fmla="*/ 2936 w 3248"/>
                <a:gd name="T49" fmla="*/ 17 h 255"/>
                <a:gd name="T50" fmla="*/ 2996 w 3248"/>
                <a:gd name="T51" fmla="*/ 14 h 255"/>
                <a:gd name="T52" fmla="*/ 3048 w 3248"/>
                <a:gd name="T53" fmla="*/ 10 h 255"/>
                <a:gd name="T54" fmla="*/ 3092 w 3248"/>
                <a:gd name="T55" fmla="*/ 7 h 255"/>
                <a:gd name="T56" fmla="*/ 3129 w 3248"/>
                <a:gd name="T57" fmla="*/ 5 h 255"/>
                <a:gd name="T58" fmla="*/ 3160 w 3248"/>
                <a:gd name="T59" fmla="*/ 3 h 255"/>
                <a:gd name="T60" fmla="*/ 3182 w 3248"/>
                <a:gd name="T61" fmla="*/ 2 h 255"/>
                <a:gd name="T62" fmla="*/ 3198 w 3248"/>
                <a:gd name="T63" fmla="*/ 1 h 255"/>
                <a:gd name="T64" fmla="*/ 3207 w 3248"/>
                <a:gd name="T65" fmla="*/ 0 h 255"/>
                <a:gd name="T66" fmla="*/ 3211 w 3248"/>
                <a:gd name="T67" fmla="*/ 0 h 255"/>
                <a:gd name="T68" fmla="*/ 3247 w 3248"/>
                <a:gd name="T69" fmla="*/ 159 h 255"/>
                <a:gd name="T70" fmla="*/ 3248 w 3248"/>
                <a:gd name="T71" fmla="*/ 159 h 255"/>
                <a:gd name="T72" fmla="*/ 3248 w 3248"/>
                <a:gd name="T73" fmla="*/ 160 h 255"/>
                <a:gd name="T74" fmla="*/ 3237 w 3248"/>
                <a:gd name="T75" fmla="*/ 161 h 255"/>
                <a:gd name="T76" fmla="*/ 3211 w 3248"/>
                <a:gd name="T77" fmla="*/ 163 h 255"/>
                <a:gd name="T78" fmla="*/ 3197 w 3248"/>
                <a:gd name="T79" fmla="*/ 163 h 255"/>
                <a:gd name="T80" fmla="*/ 3155 w 3248"/>
                <a:gd name="T81" fmla="*/ 166 h 255"/>
                <a:gd name="T82" fmla="*/ 3086 w 3248"/>
                <a:gd name="T83" fmla="*/ 169 h 255"/>
                <a:gd name="T84" fmla="*/ 2991 w 3248"/>
                <a:gd name="T85" fmla="*/ 174 h 255"/>
                <a:gd name="T86" fmla="*/ 2869 w 3248"/>
                <a:gd name="T87" fmla="*/ 181 h 255"/>
                <a:gd name="T88" fmla="*/ 2723 w 3248"/>
                <a:gd name="T89" fmla="*/ 187 h 255"/>
                <a:gd name="T90" fmla="*/ 2552 w 3248"/>
                <a:gd name="T91" fmla="*/ 195 h 255"/>
                <a:gd name="T92" fmla="*/ 2356 w 3248"/>
                <a:gd name="T93" fmla="*/ 202 h 255"/>
                <a:gd name="T94" fmla="*/ 2137 w 3248"/>
                <a:gd name="T95" fmla="*/ 210 h 255"/>
                <a:gd name="T96" fmla="*/ 1895 w 3248"/>
                <a:gd name="T97" fmla="*/ 218 h 255"/>
                <a:gd name="T98" fmla="*/ 1632 w 3248"/>
                <a:gd name="T99" fmla="*/ 226 h 255"/>
                <a:gd name="T100" fmla="*/ 1346 w 3248"/>
                <a:gd name="T101" fmla="*/ 234 h 255"/>
                <a:gd name="T102" fmla="*/ 1040 w 3248"/>
                <a:gd name="T103" fmla="*/ 240 h 255"/>
                <a:gd name="T104" fmla="*/ 713 w 3248"/>
                <a:gd name="T105" fmla="*/ 246 h 255"/>
                <a:gd name="T106" fmla="*/ 366 w 3248"/>
                <a:gd name="T107" fmla="*/ 252 h 255"/>
                <a:gd name="T108" fmla="*/ 0 w 3248"/>
                <a:gd name="T10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48" h="255">
                  <a:moveTo>
                    <a:pt x="0" y="255"/>
                  </a:moveTo>
                  <a:lnTo>
                    <a:pt x="0" y="91"/>
                  </a:lnTo>
                  <a:lnTo>
                    <a:pt x="18" y="91"/>
                  </a:lnTo>
                  <a:lnTo>
                    <a:pt x="70" y="91"/>
                  </a:lnTo>
                  <a:lnTo>
                    <a:pt x="152" y="90"/>
                  </a:lnTo>
                  <a:lnTo>
                    <a:pt x="260" y="89"/>
                  </a:lnTo>
                  <a:lnTo>
                    <a:pt x="391" y="88"/>
                  </a:lnTo>
                  <a:lnTo>
                    <a:pt x="541" y="86"/>
                  </a:lnTo>
                  <a:lnTo>
                    <a:pt x="707" y="83"/>
                  </a:lnTo>
                  <a:lnTo>
                    <a:pt x="884" y="81"/>
                  </a:lnTo>
                  <a:lnTo>
                    <a:pt x="1069" y="78"/>
                  </a:lnTo>
                  <a:lnTo>
                    <a:pt x="1258" y="75"/>
                  </a:lnTo>
                  <a:lnTo>
                    <a:pt x="1449" y="72"/>
                  </a:lnTo>
                  <a:lnTo>
                    <a:pt x="1635" y="69"/>
                  </a:lnTo>
                  <a:lnTo>
                    <a:pt x="1815" y="64"/>
                  </a:lnTo>
                  <a:lnTo>
                    <a:pt x="1984" y="59"/>
                  </a:lnTo>
                  <a:lnTo>
                    <a:pt x="2138" y="55"/>
                  </a:lnTo>
                  <a:lnTo>
                    <a:pt x="2275" y="50"/>
                  </a:lnTo>
                  <a:lnTo>
                    <a:pt x="2396" y="43"/>
                  </a:lnTo>
                  <a:lnTo>
                    <a:pt x="2509" y="39"/>
                  </a:lnTo>
                  <a:lnTo>
                    <a:pt x="2612" y="34"/>
                  </a:lnTo>
                  <a:lnTo>
                    <a:pt x="2706" y="29"/>
                  </a:lnTo>
                  <a:lnTo>
                    <a:pt x="2791" y="24"/>
                  </a:lnTo>
                  <a:lnTo>
                    <a:pt x="2868" y="21"/>
                  </a:lnTo>
                  <a:lnTo>
                    <a:pt x="2936" y="17"/>
                  </a:lnTo>
                  <a:lnTo>
                    <a:pt x="2996" y="14"/>
                  </a:lnTo>
                  <a:lnTo>
                    <a:pt x="3048" y="10"/>
                  </a:lnTo>
                  <a:lnTo>
                    <a:pt x="3092" y="7"/>
                  </a:lnTo>
                  <a:lnTo>
                    <a:pt x="3129" y="5"/>
                  </a:lnTo>
                  <a:lnTo>
                    <a:pt x="3160" y="3"/>
                  </a:lnTo>
                  <a:lnTo>
                    <a:pt x="3182" y="2"/>
                  </a:lnTo>
                  <a:lnTo>
                    <a:pt x="3198" y="1"/>
                  </a:lnTo>
                  <a:lnTo>
                    <a:pt x="3207" y="0"/>
                  </a:lnTo>
                  <a:lnTo>
                    <a:pt x="3211" y="0"/>
                  </a:lnTo>
                  <a:lnTo>
                    <a:pt x="3247" y="159"/>
                  </a:lnTo>
                  <a:lnTo>
                    <a:pt x="3248" y="159"/>
                  </a:lnTo>
                  <a:lnTo>
                    <a:pt x="3248" y="160"/>
                  </a:lnTo>
                  <a:lnTo>
                    <a:pt x="3237" y="161"/>
                  </a:lnTo>
                  <a:lnTo>
                    <a:pt x="3211" y="163"/>
                  </a:lnTo>
                  <a:lnTo>
                    <a:pt x="3197" y="163"/>
                  </a:lnTo>
                  <a:lnTo>
                    <a:pt x="3155" y="166"/>
                  </a:lnTo>
                  <a:lnTo>
                    <a:pt x="3086" y="169"/>
                  </a:lnTo>
                  <a:lnTo>
                    <a:pt x="2991" y="174"/>
                  </a:lnTo>
                  <a:lnTo>
                    <a:pt x="2869" y="181"/>
                  </a:lnTo>
                  <a:lnTo>
                    <a:pt x="2723" y="187"/>
                  </a:lnTo>
                  <a:lnTo>
                    <a:pt x="2552" y="195"/>
                  </a:lnTo>
                  <a:lnTo>
                    <a:pt x="2356" y="202"/>
                  </a:lnTo>
                  <a:lnTo>
                    <a:pt x="2137" y="210"/>
                  </a:lnTo>
                  <a:lnTo>
                    <a:pt x="1895" y="218"/>
                  </a:lnTo>
                  <a:lnTo>
                    <a:pt x="1632" y="226"/>
                  </a:lnTo>
                  <a:lnTo>
                    <a:pt x="1346" y="234"/>
                  </a:lnTo>
                  <a:lnTo>
                    <a:pt x="1040" y="240"/>
                  </a:lnTo>
                  <a:lnTo>
                    <a:pt x="713" y="246"/>
                  </a:lnTo>
                  <a:lnTo>
                    <a:pt x="366" y="252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任意多边形: 形状 48"/>
            <p:cNvSpPr/>
            <p:nvPr/>
          </p:nvSpPr>
          <p:spPr bwMode="auto">
            <a:xfrm>
              <a:off x="1879600" y="4813300"/>
              <a:ext cx="1460500" cy="747713"/>
            </a:xfrm>
            <a:custGeom>
              <a:avLst/>
              <a:gdLst>
                <a:gd name="T0" fmla="*/ 137 w 2761"/>
                <a:gd name="T1" fmla="*/ 1408 h 1414"/>
                <a:gd name="T2" fmla="*/ 354 w 2761"/>
                <a:gd name="T3" fmla="*/ 1391 h 1414"/>
                <a:gd name="T4" fmla="*/ 538 w 2761"/>
                <a:gd name="T5" fmla="*/ 1372 h 1414"/>
                <a:gd name="T6" fmla="*/ 669 w 2761"/>
                <a:gd name="T7" fmla="*/ 1357 h 1414"/>
                <a:gd name="T8" fmla="*/ 804 w 2761"/>
                <a:gd name="T9" fmla="*/ 1338 h 1414"/>
                <a:gd name="T10" fmla="*/ 941 w 2761"/>
                <a:gd name="T11" fmla="*/ 1317 h 1414"/>
                <a:gd name="T12" fmla="*/ 1080 w 2761"/>
                <a:gd name="T13" fmla="*/ 1292 h 1414"/>
                <a:gd name="T14" fmla="*/ 1219 w 2761"/>
                <a:gd name="T15" fmla="*/ 1263 h 1414"/>
                <a:gd name="T16" fmla="*/ 1357 w 2761"/>
                <a:gd name="T17" fmla="*/ 1230 h 1414"/>
                <a:gd name="T18" fmla="*/ 1493 w 2761"/>
                <a:gd name="T19" fmla="*/ 1194 h 1414"/>
                <a:gd name="T20" fmla="*/ 1624 w 2761"/>
                <a:gd name="T21" fmla="*/ 1153 h 1414"/>
                <a:gd name="T22" fmla="*/ 1751 w 2761"/>
                <a:gd name="T23" fmla="*/ 1108 h 1414"/>
                <a:gd name="T24" fmla="*/ 1872 w 2761"/>
                <a:gd name="T25" fmla="*/ 1057 h 1414"/>
                <a:gd name="T26" fmla="*/ 1984 w 2761"/>
                <a:gd name="T27" fmla="*/ 1001 h 1414"/>
                <a:gd name="T28" fmla="*/ 2105 w 2761"/>
                <a:gd name="T29" fmla="*/ 929 h 1414"/>
                <a:gd name="T30" fmla="*/ 2228 w 2761"/>
                <a:gd name="T31" fmla="*/ 846 h 1414"/>
                <a:gd name="T32" fmla="*/ 2334 w 2761"/>
                <a:gd name="T33" fmla="*/ 764 h 1414"/>
                <a:gd name="T34" fmla="*/ 2426 w 2761"/>
                <a:gd name="T35" fmla="*/ 682 h 1414"/>
                <a:gd name="T36" fmla="*/ 2503 w 2761"/>
                <a:gd name="T37" fmla="*/ 604 h 1414"/>
                <a:gd name="T38" fmla="*/ 2567 w 2761"/>
                <a:gd name="T39" fmla="*/ 528 h 1414"/>
                <a:gd name="T40" fmla="*/ 2620 w 2761"/>
                <a:gd name="T41" fmla="*/ 455 h 1414"/>
                <a:gd name="T42" fmla="*/ 2662 w 2761"/>
                <a:gd name="T43" fmla="*/ 386 h 1414"/>
                <a:gd name="T44" fmla="*/ 2695 w 2761"/>
                <a:gd name="T45" fmla="*/ 323 h 1414"/>
                <a:gd name="T46" fmla="*/ 2720 w 2761"/>
                <a:gd name="T47" fmla="*/ 264 h 1414"/>
                <a:gd name="T48" fmla="*/ 2737 w 2761"/>
                <a:gd name="T49" fmla="*/ 213 h 1414"/>
                <a:gd name="T50" fmla="*/ 2749 w 2761"/>
                <a:gd name="T51" fmla="*/ 167 h 1414"/>
                <a:gd name="T52" fmla="*/ 2758 w 2761"/>
                <a:gd name="T53" fmla="*/ 114 h 1414"/>
                <a:gd name="T54" fmla="*/ 2761 w 2761"/>
                <a:gd name="T55" fmla="*/ 74 h 1414"/>
                <a:gd name="T56" fmla="*/ 2613 w 2761"/>
                <a:gd name="T57" fmla="*/ 0 h 1414"/>
                <a:gd name="T58" fmla="*/ 2604 w 2761"/>
                <a:gd name="T59" fmla="*/ 30 h 1414"/>
                <a:gd name="T60" fmla="*/ 2571 w 2761"/>
                <a:gd name="T61" fmla="*/ 109 h 1414"/>
                <a:gd name="T62" fmla="*/ 2544 w 2761"/>
                <a:gd name="T63" fmla="*/ 164 h 1414"/>
                <a:gd name="T64" fmla="*/ 2510 w 2761"/>
                <a:gd name="T65" fmla="*/ 226 h 1414"/>
                <a:gd name="T66" fmla="*/ 2466 w 2761"/>
                <a:gd name="T67" fmla="*/ 296 h 1414"/>
                <a:gd name="T68" fmla="*/ 2413 w 2761"/>
                <a:gd name="T69" fmla="*/ 371 h 1414"/>
                <a:gd name="T70" fmla="*/ 2351 w 2761"/>
                <a:gd name="T71" fmla="*/ 450 h 1414"/>
                <a:gd name="T72" fmla="*/ 2277 w 2761"/>
                <a:gd name="T73" fmla="*/ 530 h 1414"/>
                <a:gd name="T74" fmla="*/ 2191 w 2761"/>
                <a:gd name="T75" fmla="*/ 610 h 1414"/>
                <a:gd name="T76" fmla="*/ 2094 w 2761"/>
                <a:gd name="T77" fmla="*/ 691 h 1414"/>
                <a:gd name="T78" fmla="*/ 1983 w 2761"/>
                <a:gd name="T79" fmla="*/ 768 h 1414"/>
                <a:gd name="T80" fmla="*/ 1858 w 2761"/>
                <a:gd name="T81" fmla="*/ 841 h 1414"/>
                <a:gd name="T82" fmla="*/ 1719 w 2761"/>
                <a:gd name="T83" fmla="*/ 910 h 1414"/>
                <a:gd name="T84" fmla="*/ 1564 w 2761"/>
                <a:gd name="T85" fmla="*/ 971 h 1414"/>
                <a:gd name="T86" fmla="*/ 1454 w 2761"/>
                <a:gd name="T87" fmla="*/ 1008 h 1414"/>
                <a:gd name="T88" fmla="*/ 1343 w 2761"/>
                <a:gd name="T89" fmla="*/ 1042 h 1414"/>
                <a:gd name="T90" fmla="*/ 1232 w 2761"/>
                <a:gd name="T91" fmla="*/ 1073 h 1414"/>
                <a:gd name="T92" fmla="*/ 1121 w 2761"/>
                <a:gd name="T93" fmla="*/ 1100 h 1414"/>
                <a:gd name="T94" fmla="*/ 1011 w 2761"/>
                <a:gd name="T95" fmla="*/ 1125 h 1414"/>
                <a:gd name="T96" fmla="*/ 903 w 2761"/>
                <a:gd name="T97" fmla="*/ 1147 h 1414"/>
                <a:gd name="T98" fmla="*/ 693 w 2761"/>
                <a:gd name="T99" fmla="*/ 1184 h 1414"/>
                <a:gd name="T100" fmla="*/ 493 w 2761"/>
                <a:gd name="T101" fmla="*/ 1212 h 1414"/>
                <a:gd name="T102" fmla="*/ 309 w 2761"/>
                <a:gd name="T103" fmla="*/ 1234 h 1414"/>
                <a:gd name="T104" fmla="*/ 143 w 2761"/>
                <a:gd name="T105" fmla="*/ 1247 h 1414"/>
                <a:gd name="T106" fmla="*/ 0 w 2761"/>
                <a:gd name="T107" fmla="*/ 1256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61" h="1414">
                  <a:moveTo>
                    <a:pt x="41" y="1414"/>
                  </a:moveTo>
                  <a:lnTo>
                    <a:pt x="137" y="1408"/>
                  </a:lnTo>
                  <a:lnTo>
                    <a:pt x="241" y="1401"/>
                  </a:lnTo>
                  <a:lnTo>
                    <a:pt x="354" y="1391"/>
                  </a:lnTo>
                  <a:lnTo>
                    <a:pt x="476" y="1380"/>
                  </a:lnTo>
                  <a:lnTo>
                    <a:pt x="538" y="1372"/>
                  </a:lnTo>
                  <a:lnTo>
                    <a:pt x="603" y="1365"/>
                  </a:lnTo>
                  <a:lnTo>
                    <a:pt x="669" y="1357"/>
                  </a:lnTo>
                  <a:lnTo>
                    <a:pt x="736" y="1348"/>
                  </a:lnTo>
                  <a:lnTo>
                    <a:pt x="804" y="1338"/>
                  </a:lnTo>
                  <a:lnTo>
                    <a:pt x="871" y="1328"/>
                  </a:lnTo>
                  <a:lnTo>
                    <a:pt x="941" y="1317"/>
                  </a:lnTo>
                  <a:lnTo>
                    <a:pt x="1010" y="1305"/>
                  </a:lnTo>
                  <a:lnTo>
                    <a:pt x="1080" y="1292"/>
                  </a:lnTo>
                  <a:lnTo>
                    <a:pt x="1150" y="1278"/>
                  </a:lnTo>
                  <a:lnTo>
                    <a:pt x="1219" y="1263"/>
                  </a:lnTo>
                  <a:lnTo>
                    <a:pt x="1288" y="1247"/>
                  </a:lnTo>
                  <a:lnTo>
                    <a:pt x="1357" y="1230"/>
                  </a:lnTo>
                  <a:lnTo>
                    <a:pt x="1426" y="1214"/>
                  </a:lnTo>
                  <a:lnTo>
                    <a:pt x="1493" y="1194"/>
                  </a:lnTo>
                  <a:lnTo>
                    <a:pt x="1559" y="1174"/>
                  </a:lnTo>
                  <a:lnTo>
                    <a:pt x="1624" y="1153"/>
                  </a:lnTo>
                  <a:lnTo>
                    <a:pt x="1689" y="1131"/>
                  </a:lnTo>
                  <a:lnTo>
                    <a:pt x="1751" y="1108"/>
                  </a:lnTo>
                  <a:lnTo>
                    <a:pt x="1813" y="1082"/>
                  </a:lnTo>
                  <a:lnTo>
                    <a:pt x="1872" y="1057"/>
                  </a:lnTo>
                  <a:lnTo>
                    <a:pt x="1929" y="1029"/>
                  </a:lnTo>
                  <a:lnTo>
                    <a:pt x="1984" y="1001"/>
                  </a:lnTo>
                  <a:lnTo>
                    <a:pt x="2037" y="971"/>
                  </a:lnTo>
                  <a:lnTo>
                    <a:pt x="2105" y="929"/>
                  </a:lnTo>
                  <a:lnTo>
                    <a:pt x="2168" y="888"/>
                  </a:lnTo>
                  <a:lnTo>
                    <a:pt x="2228" y="846"/>
                  </a:lnTo>
                  <a:lnTo>
                    <a:pt x="2283" y="805"/>
                  </a:lnTo>
                  <a:lnTo>
                    <a:pt x="2334" y="764"/>
                  </a:lnTo>
                  <a:lnTo>
                    <a:pt x="2382" y="723"/>
                  </a:lnTo>
                  <a:lnTo>
                    <a:pt x="2426" y="682"/>
                  </a:lnTo>
                  <a:lnTo>
                    <a:pt x="2466" y="643"/>
                  </a:lnTo>
                  <a:lnTo>
                    <a:pt x="2503" y="604"/>
                  </a:lnTo>
                  <a:lnTo>
                    <a:pt x="2536" y="565"/>
                  </a:lnTo>
                  <a:lnTo>
                    <a:pt x="2567" y="528"/>
                  </a:lnTo>
                  <a:lnTo>
                    <a:pt x="2595" y="491"/>
                  </a:lnTo>
                  <a:lnTo>
                    <a:pt x="2620" y="455"/>
                  </a:lnTo>
                  <a:lnTo>
                    <a:pt x="2642" y="420"/>
                  </a:lnTo>
                  <a:lnTo>
                    <a:pt x="2662" y="386"/>
                  </a:lnTo>
                  <a:lnTo>
                    <a:pt x="2680" y="353"/>
                  </a:lnTo>
                  <a:lnTo>
                    <a:pt x="2695" y="323"/>
                  </a:lnTo>
                  <a:lnTo>
                    <a:pt x="2708" y="293"/>
                  </a:lnTo>
                  <a:lnTo>
                    <a:pt x="2720" y="264"/>
                  </a:lnTo>
                  <a:lnTo>
                    <a:pt x="2729" y="238"/>
                  </a:lnTo>
                  <a:lnTo>
                    <a:pt x="2737" y="213"/>
                  </a:lnTo>
                  <a:lnTo>
                    <a:pt x="2743" y="189"/>
                  </a:lnTo>
                  <a:lnTo>
                    <a:pt x="2749" y="167"/>
                  </a:lnTo>
                  <a:lnTo>
                    <a:pt x="2753" y="148"/>
                  </a:lnTo>
                  <a:lnTo>
                    <a:pt x="2758" y="114"/>
                  </a:lnTo>
                  <a:lnTo>
                    <a:pt x="2760" y="90"/>
                  </a:lnTo>
                  <a:lnTo>
                    <a:pt x="2761" y="74"/>
                  </a:lnTo>
                  <a:lnTo>
                    <a:pt x="2761" y="70"/>
                  </a:lnTo>
                  <a:lnTo>
                    <a:pt x="2613" y="0"/>
                  </a:lnTo>
                  <a:lnTo>
                    <a:pt x="2611" y="7"/>
                  </a:lnTo>
                  <a:lnTo>
                    <a:pt x="2604" y="30"/>
                  </a:lnTo>
                  <a:lnTo>
                    <a:pt x="2591" y="63"/>
                  </a:lnTo>
                  <a:lnTo>
                    <a:pt x="2571" y="109"/>
                  </a:lnTo>
                  <a:lnTo>
                    <a:pt x="2558" y="135"/>
                  </a:lnTo>
                  <a:lnTo>
                    <a:pt x="2544" y="164"/>
                  </a:lnTo>
                  <a:lnTo>
                    <a:pt x="2529" y="195"/>
                  </a:lnTo>
                  <a:lnTo>
                    <a:pt x="2510" y="226"/>
                  </a:lnTo>
                  <a:lnTo>
                    <a:pt x="2489" y="261"/>
                  </a:lnTo>
                  <a:lnTo>
                    <a:pt x="2466" y="296"/>
                  </a:lnTo>
                  <a:lnTo>
                    <a:pt x="2441" y="333"/>
                  </a:lnTo>
                  <a:lnTo>
                    <a:pt x="2413" y="371"/>
                  </a:lnTo>
                  <a:lnTo>
                    <a:pt x="2384" y="409"/>
                  </a:lnTo>
                  <a:lnTo>
                    <a:pt x="2351" y="450"/>
                  </a:lnTo>
                  <a:lnTo>
                    <a:pt x="2315" y="489"/>
                  </a:lnTo>
                  <a:lnTo>
                    <a:pt x="2277" y="530"/>
                  </a:lnTo>
                  <a:lnTo>
                    <a:pt x="2236" y="570"/>
                  </a:lnTo>
                  <a:lnTo>
                    <a:pt x="2191" y="610"/>
                  </a:lnTo>
                  <a:lnTo>
                    <a:pt x="2145" y="651"/>
                  </a:lnTo>
                  <a:lnTo>
                    <a:pt x="2094" y="691"/>
                  </a:lnTo>
                  <a:lnTo>
                    <a:pt x="2040" y="730"/>
                  </a:lnTo>
                  <a:lnTo>
                    <a:pt x="1983" y="768"/>
                  </a:lnTo>
                  <a:lnTo>
                    <a:pt x="1923" y="805"/>
                  </a:lnTo>
                  <a:lnTo>
                    <a:pt x="1858" y="841"/>
                  </a:lnTo>
                  <a:lnTo>
                    <a:pt x="1790" y="876"/>
                  </a:lnTo>
                  <a:lnTo>
                    <a:pt x="1719" y="910"/>
                  </a:lnTo>
                  <a:lnTo>
                    <a:pt x="1643" y="942"/>
                  </a:lnTo>
                  <a:lnTo>
                    <a:pt x="1564" y="971"/>
                  </a:lnTo>
                  <a:lnTo>
                    <a:pt x="1509" y="990"/>
                  </a:lnTo>
                  <a:lnTo>
                    <a:pt x="1454" y="1008"/>
                  </a:lnTo>
                  <a:lnTo>
                    <a:pt x="1398" y="1025"/>
                  </a:lnTo>
                  <a:lnTo>
                    <a:pt x="1343" y="1042"/>
                  </a:lnTo>
                  <a:lnTo>
                    <a:pt x="1287" y="1057"/>
                  </a:lnTo>
                  <a:lnTo>
                    <a:pt x="1232" y="1073"/>
                  </a:lnTo>
                  <a:lnTo>
                    <a:pt x="1176" y="1087"/>
                  </a:lnTo>
                  <a:lnTo>
                    <a:pt x="1121" y="1100"/>
                  </a:lnTo>
                  <a:lnTo>
                    <a:pt x="1066" y="1113"/>
                  </a:lnTo>
                  <a:lnTo>
                    <a:pt x="1011" y="1125"/>
                  </a:lnTo>
                  <a:lnTo>
                    <a:pt x="957" y="1136"/>
                  </a:lnTo>
                  <a:lnTo>
                    <a:pt x="903" y="1147"/>
                  </a:lnTo>
                  <a:lnTo>
                    <a:pt x="796" y="1167"/>
                  </a:lnTo>
                  <a:lnTo>
                    <a:pt x="693" y="1184"/>
                  </a:lnTo>
                  <a:lnTo>
                    <a:pt x="591" y="1200"/>
                  </a:lnTo>
                  <a:lnTo>
                    <a:pt x="493" y="1212"/>
                  </a:lnTo>
                  <a:lnTo>
                    <a:pt x="399" y="1224"/>
                  </a:lnTo>
                  <a:lnTo>
                    <a:pt x="309" y="1234"/>
                  </a:lnTo>
                  <a:lnTo>
                    <a:pt x="223" y="1241"/>
                  </a:lnTo>
                  <a:lnTo>
                    <a:pt x="143" y="1247"/>
                  </a:lnTo>
                  <a:lnTo>
                    <a:pt x="69" y="1253"/>
                  </a:lnTo>
                  <a:lnTo>
                    <a:pt x="0" y="1256"/>
                  </a:lnTo>
                  <a:lnTo>
                    <a:pt x="41" y="141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任意多边形: 形状 49"/>
            <p:cNvSpPr/>
            <p:nvPr/>
          </p:nvSpPr>
          <p:spPr bwMode="auto">
            <a:xfrm>
              <a:off x="3311525" y="3989387"/>
              <a:ext cx="730250" cy="731838"/>
            </a:xfrm>
            <a:custGeom>
              <a:avLst/>
              <a:gdLst>
                <a:gd name="T0" fmla="*/ 119 w 1382"/>
                <a:gd name="T1" fmla="*/ 1382 h 1382"/>
                <a:gd name="T2" fmla="*/ 124 w 1382"/>
                <a:gd name="T3" fmla="*/ 1336 h 1382"/>
                <a:gd name="T4" fmla="*/ 141 w 1382"/>
                <a:gd name="T5" fmla="*/ 1213 h 1382"/>
                <a:gd name="T6" fmla="*/ 155 w 1382"/>
                <a:gd name="T7" fmla="*/ 1131 h 1382"/>
                <a:gd name="T8" fmla="*/ 174 w 1382"/>
                <a:gd name="T9" fmla="*/ 1037 h 1382"/>
                <a:gd name="T10" fmla="*/ 197 w 1382"/>
                <a:gd name="T11" fmla="*/ 938 h 1382"/>
                <a:gd name="T12" fmla="*/ 225 w 1382"/>
                <a:gd name="T13" fmla="*/ 833 h 1382"/>
                <a:gd name="T14" fmla="*/ 260 w 1382"/>
                <a:gd name="T15" fmla="*/ 727 h 1382"/>
                <a:gd name="T16" fmla="*/ 302 w 1382"/>
                <a:gd name="T17" fmla="*/ 623 h 1382"/>
                <a:gd name="T18" fmla="*/ 349 w 1382"/>
                <a:gd name="T19" fmla="*/ 523 h 1382"/>
                <a:gd name="T20" fmla="*/ 403 w 1382"/>
                <a:gd name="T21" fmla="*/ 430 h 1382"/>
                <a:gd name="T22" fmla="*/ 466 w 1382"/>
                <a:gd name="T23" fmla="*/ 349 h 1382"/>
                <a:gd name="T24" fmla="*/ 536 w 1382"/>
                <a:gd name="T25" fmla="*/ 280 h 1382"/>
                <a:gd name="T26" fmla="*/ 615 w 1382"/>
                <a:gd name="T27" fmla="*/ 228 h 1382"/>
                <a:gd name="T28" fmla="*/ 702 w 1382"/>
                <a:gd name="T29" fmla="*/ 195 h 1382"/>
                <a:gd name="T30" fmla="*/ 1016 w 1382"/>
                <a:gd name="T31" fmla="*/ 122 h 1382"/>
                <a:gd name="T32" fmla="*/ 1227 w 1382"/>
                <a:gd name="T33" fmla="*/ 77 h 1382"/>
                <a:gd name="T34" fmla="*/ 1345 w 1382"/>
                <a:gd name="T35" fmla="*/ 54 h 1382"/>
                <a:gd name="T36" fmla="*/ 1382 w 1382"/>
                <a:gd name="T37" fmla="*/ 47 h 1382"/>
                <a:gd name="T38" fmla="*/ 1227 w 1382"/>
                <a:gd name="T39" fmla="*/ 0 h 1382"/>
                <a:gd name="T40" fmla="*/ 1169 w 1382"/>
                <a:gd name="T41" fmla="*/ 5 h 1382"/>
                <a:gd name="T42" fmla="*/ 1063 w 1382"/>
                <a:gd name="T43" fmla="*/ 16 h 1382"/>
                <a:gd name="T44" fmla="*/ 964 w 1382"/>
                <a:gd name="T45" fmla="*/ 30 h 1382"/>
                <a:gd name="T46" fmla="*/ 891 w 1382"/>
                <a:gd name="T47" fmla="*/ 44 h 1382"/>
                <a:gd name="T48" fmla="*/ 813 w 1382"/>
                <a:gd name="T49" fmla="*/ 60 h 1382"/>
                <a:gd name="T50" fmla="*/ 734 w 1382"/>
                <a:gd name="T51" fmla="*/ 80 h 1382"/>
                <a:gd name="T52" fmla="*/ 656 w 1382"/>
                <a:gd name="T53" fmla="*/ 103 h 1382"/>
                <a:gd name="T54" fmla="*/ 580 w 1382"/>
                <a:gd name="T55" fmla="*/ 131 h 1382"/>
                <a:gd name="T56" fmla="*/ 507 w 1382"/>
                <a:gd name="T57" fmla="*/ 163 h 1382"/>
                <a:gd name="T58" fmla="*/ 439 w 1382"/>
                <a:gd name="T59" fmla="*/ 198 h 1382"/>
                <a:gd name="T60" fmla="*/ 379 w 1382"/>
                <a:gd name="T61" fmla="*/ 240 h 1382"/>
                <a:gd name="T62" fmla="*/ 328 w 1382"/>
                <a:gd name="T63" fmla="*/ 285 h 1382"/>
                <a:gd name="T64" fmla="*/ 286 w 1382"/>
                <a:gd name="T65" fmla="*/ 338 h 1382"/>
                <a:gd name="T66" fmla="*/ 249 w 1382"/>
                <a:gd name="T67" fmla="*/ 399 h 1382"/>
                <a:gd name="T68" fmla="*/ 214 w 1382"/>
                <a:gd name="T69" fmla="*/ 470 h 1382"/>
                <a:gd name="T70" fmla="*/ 182 w 1382"/>
                <a:gd name="T71" fmla="*/ 548 h 1382"/>
                <a:gd name="T72" fmla="*/ 153 w 1382"/>
                <a:gd name="T73" fmla="*/ 629 h 1382"/>
                <a:gd name="T74" fmla="*/ 126 w 1382"/>
                <a:gd name="T75" fmla="*/ 714 h 1382"/>
                <a:gd name="T76" fmla="*/ 103 w 1382"/>
                <a:gd name="T77" fmla="*/ 800 h 1382"/>
                <a:gd name="T78" fmla="*/ 82 w 1382"/>
                <a:gd name="T79" fmla="*/ 886 h 1382"/>
                <a:gd name="T80" fmla="*/ 55 w 1382"/>
                <a:gd name="T81" fmla="*/ 1009 h 1382"/>
                <a:gd name="T82" fmla="*/ 28 w 1382"/>
                <a:gd name="T83" fmla="*/ 1155 h 1382"/>
                <a:gd name="T84" fmla="*/ 11 w 1382"/>
                <a:gd name="T85" fmla="*/ 1267 h 1382"/>
                <a:gd name="T86" fmla="*/ 1 w 1382"/>
                <a:gd name="T87" fmla="*/ 133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2" h="1382">
                  <a:moveTo>
                    <a:pt x="0" y="1338"/>
                  </a:moveTo>
                  <a:lnTo>
                    <a:pt x="119" y="1382"/>
                  </a:lnTo>
                  <a:lnTo>
                    <a:pt x="120" y="1371"/>
                  </a:lnTo>
                  <a:lnTo>
                    <a:pt x="124" y="1336"/>
                  </a:lnTo>
                  <a:lnTo>
                    <a:pt x="130" y="1283"/>
                  </a:lnTo>
                  <a:lnTo>
                    <a:pt x="141" y="1213"/>
                  </a:lnTo>
                  <a:lnTo>
                    <a:pt x="147" y="1174"/>
                  </a:lnTo>
                  <a:lnTo>
                    <a:pt x="155" y="1131"/>
                  </a:lnTo>
                  <a:lnTo>
                    <a:pt x="164" y="1085"/>
                  </a:lnTo>
                  <a:lnTo>
                    <a:pt x="174" y="1037"/>
                  </a:lnTo>
                  <a:lnTo>
                    <a:pt x="185" y="989"/>
                  </a:lnTo>
                  <a:lnTo>
                    <a:pt x="197" y="938"/>
                  </a:lnTo>
                  <a:lnTo>
                    <a:pt x="211" y="886"/>
                  </a:lnTo>
                  <a:lnTo>
                    <a:pt x="225" y="833"/>
                  </a:lnTo>
                  <a:lnTo>
                    <a:pt x="242" y="780"/>
                  </a:lnTo>
                  <a:lnTo>
                    <a:pt x="260" y="727"/>
                  </a:lnTo>
                  <a:lnTo>
                    <a:pt x="280" y="675"/>
                  </a:lnTo>
                  <a:lnTo>
                    <a:pt x="302" y="623"/>
                  </a:lnTo>
                  <a:lnTo>
                    <a:pt x="324" y="572"/>
                  </a:lnTo>
                  <a:lnTo>
                    <a:pt x="349" y="523"/>
                  </a:lnTo>
                  <a:lnTo>
                    <a:pt x="376" y="476"/>
                  </a:lnTo>
                  <a:lnTo>
                    <a:pt x="403" y="430"/>
                  </a:lnTo>
                  <a:lnTo>
                    <a:pt x="434" y="388"/>
                  </a:lnTo>
                  <a:lnTo>
                    <a:pt x="466" y="349"/>
                  </a:lnTo>
                  <a:lnTo>
                    <a:pt x="499" y="313"/>
                  </a:lnTo>
                  <a:lnTo>
                    <a:pt x="536" y="280"/>
                  </a:lnTo>
                  <a:lnTo>
                    <a:pt x="574" y="251"/>
                  </a:lnTo>
                  <a:lnTo>
                    <a:pt x="615" y="228"/>
                  </a:lnTo>
                  <a:lnTo>
                    <a:pt x="657" y="209"/>
                  </a:lnTo>
                  <a:lnTo>
                    <a:pt x="702" y="195"/>
                  </a:lnTo>
                  <a:lnTo>
                    <a:pt x="873" y="155"/>
                  </a:lnTo>
                  <a:lnTo>
                    <a:pt x="1016" y="122"/>
                  </a:lnTo>
                  <a:lnTo>
                    <a:pt x="1134" y="97"/>
                  </a:lnTo>
                  <a:lnTo>
                    <a:pt x="1227" y="77"/>
                  </a:lnTo>
                  <a:lnTo>
                    <a:pt x="1297" y="63"/>
                  </a:lnTo>
                  <a:lnTo>
                    <a:pt x="1345" y="54"/>
                  </a:lnTo>
                  <a:lnTo>
                    <a:pt x="1373" y="49"/>
                  </a:lnTo>
                  <a:lnTo>
                    <a:pt x="1382" y="47"/>
                  </a:lnTo>
                  <a:lnTo>
                    <a:pt x="1235" y="0"/>
                  </a:lnTo>
                  <a:lnTo>
                    <a:pt x="1227" y="0"/>
                  </a:lnTo>
                  <a:lnTo>
                    <a:pt x="1205" y="2"/>
                  </a:lnTo>
                  <a:lnTo>
                    <a:pt x="1169" y="5"/>
                  </a:lnTo>
                  <a:lnTo>
                    <a:pt x="1121" y="9"/>
                  </a:lnTo>
                  <a:lnTo>
                    <a:pt x="1063" y="16"/>
                  </a:lnTo>
                  <a:lnTo>
                    <a:pt x="999" y="25"/>
                  </a:lnTo>
                  <a:lnTo>
                    <a:pt x="964" y="30"/>
                  </a:lnTo>
                  <a:lnTo>
                    <a:pt x="928" y="37"/>
                  </a:lnTo>
                  <a:lnTo>
                    <a:pt x="891" y="44"/>
                  </a:lnTo>
                  <a:lnTo>
                    <a:pt x="852" y="51"/>
                  </a:lnTo>
                  <a:lnTo>
                    <a:pt x="813" y="60"/>
                  </a:lnTo>
                  <a:lnTo>
                    <a:pt x="774" y="69"/>
                  </a:lnTo>
                  <a:lnTo>
                    <a:pt x="734" y="80"/>
                  </a:lnTo>
                  <a:lnTo>
                    <a:pt x="695" y="91"/>
                  </a:lnTo>
                  <a:lnTo>
                    <a:pt x="656" y="103"/>
                  </a:lnTo>
                  <a:lnTo>
                    <a:pt x="618" y="116"/>
                  </a:lnTo>
                  <a:lnTo>
                    <a:pt x="580" y="131"/>
                  </a:lnTo>
                  <a:lnTo>
                    <a:pt x="543" y="146"/>
                  </a:lnTo>
                  <a:lnTo>
                    <a:pt x="507" y="163"/>
                  </a:lnTo>
                  <a:lnTo>
                    <a:pt x="472" y="179"/>
                  </a:lnTo>
                  <a:lnTo>
                    <a:pt x="439" y="198"/>
                  </a:lnTo>
                  <a:lnTo>
                    <a:pt x="408" y="219"/>
                  </a:lnTo>
                  <a:lnTo>
                    <a:pt x="379" y="240"/>
                  </a:lnTo>
                  <a:lnTo>
                    <a:pt x="352" y="262"/>
                  </a:lnTo>
                  <a:lnTo>
                    <a:pt x="328" y="285"/>
                  </a:lnTo>
                  <a:lnTo>
                    <a:pt x="306" y="311"/>
                  </a:lnTo>
                  <a:lnTo>
                    <a:pt x="286" y="338"/>
                  </a:lnTo>
                  <a:lnTo>
                    <a:pt x="267" y="368"/>
                  </a:lnTo>
                  <a:lnTo>
                    <a:pt x="249" y="399"/>
                  </a:lnTo>
                  <a:lnTo>
                    <a:pt x="231" y="434"/>
                  </a:lnTo>
                  <a:lnTo>
                    <a:pt x="214" y="470"/>
                  </a:lnTo>
                  <a:lnTo>
                    <a:pt x="197" y="508"/>
                  </a:lnTo>
                  <a:lnTo>
                    <a:pt x="182" y="548"/>
                  </a:lnTo>
                  <a:lnTo>
                    <a:pt x="167" y="588"/>
                  </a:lnTo>
                  <a:lnTo>
                    <a:pt x="153" y="629"/>
                  </a:lnTo>
                  <a:lnTo>
                    <a:pt x="139" y="671"/>
                  </a:lnTo>
                  <a:lnTo>
                    <a:pt x="126" y="714"/>
                  </a:lnTo>
                  <a:lnTo>
                    <a:pt x="114" y="757"/>
                  </a:lnTo>
                  <a:lnTo>
                    <a:pt x="103" y="800"/>
                  </a:lnTo>
                  <a:lnTo>
                    <a:pt x="92" y="843"/>
                  </a:lnTo>
                  <a:lnTo>
                    <a:pt x="82" y="886"/>
                  </a:lnTo>
                  <a:lnTo>
                    <a:pt x="72" y="927"/>
                  </a:lnTo>
                  <a:lnTo>
                    <a:pt x="55" y="1009"/>
                  </a:lnTo>
                  <a:lnTo>
                    <a:pt x="40" y="1086"/>
                  </a:lnTo>
                  <a:lnTo>
                    <a:pt x="28" y="1155"/>
                  </a:lnTo>
                  <a:lnTo>
                    <a:pt x="18" y="1216"/>
                  </a:lnTo>
                  <a:lnTo>
                    <a:pt x="11" y="1267"/>
                  </a:lnTo>
                  <a:lnTo>
                    <a:pt x="4" y="1305"/>
                  </a:lnTo>
                  <a:lnTo>
                    <a:pt x="1" y="1330"/>
                  </a:lnTo>
                  <a:lnTo>
                    <a:pt x="0" y="133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: 形状 50"/>
            <p:cNvSpPr/>
            <p:nvPr/>
          </p:nvSpPr>
          <p:spPr bwMode="auto">
            <a:xfrm>
              <a:off x="4087813" y="3429000"/>
              <a:ext cx="1517650" cy="541338"/>
            </a:xfrm>
            <a:custGeom>
              <a:avLst/>
              <a:gdLst>
                <a:gd name="T0" fmla="*/ 188 w 2868"/>
                <a:gd name="T1" fmla="*/ 1023 h 1023"/>
                <a:gd name="T2" fmla="*/ 266 w 2868"/>
                <a:gd name="T3" fmla="*/ 1010 h 1023"/>
                <a:gd name="T4" fmla="*/ 470 w 2868"/>
                <a:gd name="T5" fmla="*/ 973 h 1023"/>
                <a:gd name="T6" fmla="*/ 768 w 2868"/>
                <a:gd name="T7" fmla="*/ 917 h 1023"/>
                <a:gd name="T8" fmla="*/ 1121 w 2868"/>
                <a:gd name="T9" fmla="*/ 844 h 1023"/>
                <a:gd name="T10" fmla="*/ 1308 w 2868"/>
                <a:gd name="T11" fmla="*/ 802 h 1023"/>
                <a:gd name="T12" fmla="*/ 1495 w 2868"/>
                <a:gd name="T13" fmla="*/ 757 h 1023"/>
                <a:gd name="T14" fmla="*/ 1678 w 2868"/>
                <a:gd name="T15" fmla="*/ 711 h 1023"/>
                <a:gd name="T16" fmla="*/ 1853 w 2868"/>
                <a:gd name="T17" fmla="*/ 662 h 1023"/>
                <a:gd name="T18" fmla="*/ 2015 w 2868"/>
                <a:gd name="T19" fmla="*/ 612 h 1023"/>
                <a:gd name="T20" fmla="*/ 2158 w 2868"/>
                <a:gd name="T21" fmla="*/ 561 h 1023"/>
                <a:gd name="T22" fmla="*/ 2280 w 2868"/>
                <a:gd name="T23" fmla="*/ 510 h 1023"/>
                <a:gd name="T24" fmla="*/ 2375 w 2868"/>
                <a:gd name="T25" fmla="*/ 458 h 1023"/>
                <a:gd name="T26" fmla="*/ 2451 w 2868"/>
                <a:gd name="T27" fmla="*/ 407 h 1023"/>
                <a:gd name="T28" fmla="*/ 2519 w 2868"/>
                <a:gd name="T29" fmla="*/ 360 h 1023"/>
                <a:gd name="T30" fmla="*/ 2633 w 2868"/>
                <a:gd name="T31" fmla="*/ 274 h 1023"/>
                <a:gd name="T32" fmla="*/ 2719 w 2868"/>
                <a:gd name="T33" fmla="*/ 201 h 1023"/>
                <a:gd name="T34" fmla="*/ 2782 w 2868"/>
                <a:gd name="T35" fmla="*/ 139 h 1023"/>
                <a:gd name="T36" fmla="*/ 2825 w 2868"/>
                <a:gd name="T37" fmla="*/ 92 h 1023"/>
                <a:gd name="T38" fmla="*/ 2851 w 2868"/>
                <a:gd name="T39" fmla="*/ 57 h 1023"/>
                <a:gd name="T40" fmla="*/ 2868 w 2868"/>
                <a:gd name="T41" fmla="*/ 29 h 1023"/>
                <a:gd name="T42" fmla="*/ 2782 w 2868"/>
                <a:gd name="T43" fmla="*/ 4 h 1023"/>
                <a:gd name="T44" fmla="*/ 2753 w 2868"/>
                <a:gd name="T45" fmla="*/ 38 h 1023"/>
                <a:gd name="T46" fmla="*/ 2692 w 2868"/>
                <a:gd name="T47" fmla="*/ 98 h 1023"/>
                <a:gd name="T48" fmla="*/ 2629 w 2868"/>
                <a:gd name="T49" fmla="*/ 157 h 1023"/>
                <a:gd name="T50" fmla="*/ 2577 w 2868"/>
                <a:gd name="T51" fmla="*/ 200 h 1023"/>
                <a:gd name="T52" fmla="*/ 2518 w 2868"/>
                <a:gd name="T53" fmla="*/ 246 h 1023"/>
                <a:gd name="T54" fmla="*/ 2451 w 2868"/>
                <a:gd name="T55" fmla="*/ 293 h 1023"/>
                <a:gd name="T56" fmla="*/ 2378 w 2868"/>
                <a:gd name="T57" fmla="*/ 340 h 1023"/>
                <a:gd name="T58" fmla="*/ 2297 w 2868"/>
                <a:gd name="T59" fmla="*/ 387 h 1023"/>
                <a:gd name="T60" fmla="*/ 2210 w 2868"/>
                <a:gd name="T61" fmla="*/ 432 h 1023"/>
                <a:gd name="T62" fmla="*/ 2115 w 2868"/>
                <a:gd name="T63" fmla="*/ 476 h 1023"/>
                <a:gd name="T64" fmla="*/ 2014 w 2868"/>
                <a:gd name="T65" fmla="*/ 515 h 1023"/>
                <a:gd name="T66" fmla="*/ 1905 w 2868"/>
                <a:gd name="T67" fmla="*/ 550 h 1023"/>
                <a:gd name="T68" fmla="*/ 1726 w 2868"/>
                <a:gd name="T69" fmla="*/ 597 h 1023"/>
                <a:gd name="T70" fmla="*/ 1449 w 2868"/>
                <a:gd name="T71" fmla="*/ 664 h 1023"/>
                <a:gd name="T72" fmla="*/ 1146 w 2868"/>
                <a:gd name="T73" fmla="*/ 734 h 1023"/>
                <a:gd name="T74" fmla="*/ 841 w 2868"/>
                <a:gd name="T75" fmla="*/ 802 h 1023"/>
                <a:gd name="T76" fmla="*/ 553 w 2868"/>
                <a:gd name="T77" fmla="*/ 865 h 1023"/>
                <a:gd name="T78" fmla="*/ 305 w 2868"/>
                <a:gd name="T79" fmla="*/ 918 h 1023"/>
                <a:gd name="T80" fmla="*/ 119 w 2868"/>
                <a:gd name="T81" fmla="*/ 957 h 1023"/>
                <a:gd name="T82" fmla="*/ 15 w 2868"/>
                <a:gd name="T83" fmla="*/ 979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8" h="1023">
                  <a:moveTo>
                    <a:pt x="0" y="982"/>
                  </a:moveTo>
                  <a:lnTo>
                    <a:pt x="188" y="1023"/>
                  </a:lnTo>
                  <a:lnTo>
                    <a:pt x="208" y="1019"/>
                  </a:lnTo>
                  <a:lnTo>
                    <a:pt x="266" y="1010"/>
                  </a:lnTo>
                  <a:lnTo>
                    <a:pt x="353" y="994"/>
                  </a:lnTo>
                  <a:lnTo>
                    <a:pt x="470" y="973"/>
                  </a:lnTo>
                  <a:lnTo>
                    <a:pt x="609" y="948"/>
                  </a:lnTo>
                  <a:lnTo>
                    <a:pt x="768" y="917"/>
                  </a:lnTo>
                  <a:lnTo>
                    <a:pt x="940" y="882"/>
                  </a:lnTo>
                  <a:lnTo>
                    <a:pt x="1121" y="844"/>
                  </a:lnTo>
                  <a:lnTo>
                    <a:pt x="1214" y="823"/>
                  </a:lnTo>
                  <a:lnTo>
                    <a:pt x="1308" y="802"/>
                  </a:lnTo>
                  <a:lnTo>
                    <a:pt x="1401" y="780"/>
                  </a:lnTo>
                  <a:lnTo>
                    <a:pt x="1495" y="757"/>
                  </a:lnTo>
                  <a:lnTo>
                    <a:pt x="1587" y="735"/>
                  </a:lnTo>
                  <a:lnTo>
                    <a:pt x="1678" y="711"/>
                  </a:lnTo>
                  <a:lnTo>
                    <a:pt x="1767" y="686"/>
                  </a:lnTo>
                  <a:lnTo>
                    <a:pt x="1853" y="662"/>
                  </a:lnTo>
                  <a:lnTo>
                    <a:pt x="1935" y="638"/>
                  </a:lnTo>
                  <a:lnTo>
                    <a:pt x="2015" y="612"/>
                  </a:lnTo>
                  <a:lnTo>
                    <a:pt x="2089" y="587"/>
                  </a:lnTo>
                  <a:lnTo>
                    <a:pt x="2158" y="561"/>
                  </a:lnTo>
                  <a:lnTo>
                    <a:pt x="2222" y="535"/>
                  </a:lnTo>
                  <a:lnTo>
                    <a:pt x="2280" y="510"/>
                  </a:lnTo>
                  <a:lnTo>
                    <a:pt x="2331" y="483"/>
                  </a:lnTo>
                  <a:lnTo>
                    <a:pt x="2375" y="458"/>
                  </a:lnTo>
                  <a:lnTo>
                    <a:pt x="2414" y="432"/>
                  </a:lnTo>
                  <a:lnTo>
                    <a:pt x="2451" y="407"/>
                  </a:lnTo>
                  <a:lnTo>
                    <a:pt x="2486" y="384"/>
                  </a:lnTo>
                  <a:lnTo>
                    <a:pt x="2519" y="360"/>
                  </a:lnTo>
                  <a:lnTo>
                    <a:pt x="2579" y="316"/>
                  </a:lnTo>
                  <a:lnTo>
                    <a:pt x="2633" y="274"/>
                  </a:lnTo>
                  <a:lnTo>
                    <a:pt x="2679" y="235"/>
                  </a:lnTo>
                  <a:lnTo>
                    <a:pt x="2719" y="201"/>
                  </a:lnTo>
                  <a:lnTo>
                    <a:pt x="2754" y="169"/>
                  </a:lnTo>
                  <a:lnTo>
                    <a:pt x="2782" y="139"/>
                  </a:lnTo>
                  <a:lnTo>
                    <a:pt x="2806" y="114"/>
                  </a:lnTo>
                  <a:lnTo>
                    <a:pt x="2825" y="92"/>
                  </a:lnTo>
                  <a:lnTo>
                    <a:pt x="2839" y="73"/>
                  </a:lnTo>
                  <a:lnTo>
                    <a:pt x="2851" y="57"/>
                  </a:lnTo>
                  <a:lnTo>
                    <a:pt x="2864" y="36"/>
                  </a:lnTo>
                  <a:lnTo>
                    <a:pt x="2868" y="29"/>
                  </a:lnTo>
                  <a:lnTo>
                    <a:pt x="2787" y="0"/>
                  </a:lnTo>
                  <a:lnTo>
                    <a:pt x="2782" y="4"/>
                  </a:lnTo>
                  <a:lnTo>
                    <a:pt x="2772" y="18"/>
                  </a:lnTo>
                  <a:lnTo>
                    <a:pt x="2753" y="38"/>
                  </a:lnTo>
                  <a:lnTo>
                    <a:pt x="2726" y="65"/>
                  </a:lnTo>
                  <a:lnTo>
                    <a:pt x="2692" y="98"/>
                  </a:lnTo>
                  <a:lnTo>
                    <a:pt x="2652" y="136"/>
                  </a:lnTo>
                  <a:lnTo>
                    <a:pt x="2629" y="157"/>
                  </a:lnTo>
                  <a:lnTo>
                    <a:pt x="2604" y="178"/>
                  </a:lnTo>
                  <a:lnTo>
                    <a:pt x="2577" y="200"/>
                  </a:lnTo>
                  <a:lnTo>
                    <a:pt x="2549" y="223"/>
                  </a:lnTo>
                  <a:lnTo>
                    <a:pt x="2518" y="246"/>
                  </a:lnTo>
                  <a:lnTo>
                    <a:pt x="2485" y="269"/>
                  </a:lnTo>
                  <a:lnTo>
                    <a:pt x="2451" y="293"/>
                  </a:lnTo>
                  <a:lnTo>
                    <a:pt x="2415" y="316"/>
                  </a:lnTo>
                  <a:lnTo>
                    <a:pt x="2378" y="340"/>
                  </a:lnTo>
                  <a:lnTo>
                    <a:pt x="2338" y="364"/>
                  </a:lnTo>
                  <a:lnTo>
                    <a:pt x="2297" y="387"/>
                  </a:lnTo>
                  <a:lnTo>
                    <a:pt x="2255" y="410"/>
                  </a:lnTo>
                  <a:lnTo>
                    <a:pt x="2210" y="432"/>
                  </a:lnTo>
                  <a:lnTo>
                    <a:pt x="2164" y="454"/>
                  </a:lnTo>
                  <a:lnTo>
                    <a:pt x="2115" y="476"/>
                  </a:lnTo>
                  <a:lnTo>
                    <a:pt x="2065" y="496"/>
                  </a:lnTo>
                  <a:lnTo>
                    <a:pt x="2014" y="515"/>
                  </a:lnTo>
                  <a:lnTo>
                    <a:pt x="1961" y="533"/>
                  </a:lnTo>
                  <a:lnTo>
                    <a:pt x="1905" y="550"/>
                  </a:lnTo>
                  <a:lnTo>
                    <a:pt x="1849" y="566"/>
                  </a:lnTo>
                  <a:lnTo>
                    <a:pt x="1726" y="597"/>
                  </a:lnTo>
                  <a:lnTo>
                    <a:pt x="1593" y="630"/>
                  </a:lnTo>
                  <a:lnTo>
                    <a:pt x="1449" y="664"/>
                  </a:lnTo>
                  <a:lnTo>
                    <a:pt x="1300" y="699"/>
                  </a:lnTo>
                  <a:lnTo>
                    <a:pt x="1146" y="734"/>
                  </a:lnTo>
                  <a:lnTo>
                    <a:pt x="993" y="768"/>
                  </a:lnTo>
                  <a:lnTo>
                    <a:pt x="841" y="802"/>
                  </a:lnTo>
                  <a:lnTo>
                    <a:pt x="694" y="834"/>
                  </a:lnTo>
                  <a:lnTo>
                    <a:pt x="553" y="865"/>
                  </a:lnTo>
                  <a:lnTo>
                    <a:pt x="423" y="893"/>
                  </a:lnTo>
                  <a:lnTo>
                    <a:pt x="305" y="918"/>
                  </a:lnTo>
                  <a:lnTo>
                    <a:pt x="202" y="939"/>
                  </a:lnTo>
                  <a:lnTo>
                    <a:pt x="119" y="957"/>
                  </a:lnTo>
                  <a:lnTo>
                    <a:pt x="55" y="971"/>
                  </a:lnTo>
                  <a:lnTo>
                    <a:pt x="15" y="979"/>
                  </a:lnTo>
                  <a:lnTo>
                    <a:pt x="0" y="98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任意多边形: 形状 51"/>
            <p:cNvSpPr/>
            <p:nvPr/>
          </p:nvSpPr>
          <p:spPr bwMode="auto">
            <a:xfrm>
              <a:off x="5603875" y="2681287"/>
              <a:ext cx="887413" cy="696913"/>
            </a:xfrm>
            <a:custGeom>
              <a:avLst/>
              <a:gdLst>
                <a:gd name="T0" fmla="*/ 71 w 1677"/>
                <a:gd name="T1" fmla="*/ 1316 h 1316"/>
                <a:gd name="T2" fmla="*/ 93 w 1677"/>
                <a:gd name="T3" fmla="*/ 1289 h 1316"/>
                <a:gd name="T4" fmla="*/ 155 w 1677"/>
                <a:gd name="T5" fmla="*/ 1210 h 1316"/>
                <a:gd name="T6" fmla="*/ 251 w 1677"/>
                <a:gd name="T7" fmla="*/ 1096 h 1316"/>
                <a:gd name="T8" fmla="*/ 374 w 1677"/>
                <a:gd name="T9" fmla="*/ 954 h 1316"/>
                <a:gd name="T10" fmla="*/ 519 w 1677"/>
                <a:gd name="T11" fmla="*/ 799 h 1316"/>
                <a:gd name="T12" fmla="*/ 597 w 1677"/>
                <a:gd name="T13" fmla="*/ 719 h 1316"/>
                <a:gd name="T14" fmla="*/ 678 w 1677"/>
                <a:gd name="T15" fmla="*/ 640 h 1316"/>
                <a:gd name="T16" fmla="*/ 761 w 1677"/>
                <a:gd name="T17" fmla="*/ 563 h 1316"/>
                <a:gd name="T18" fmla="*/ 845 w 1677"/>
                <a:gd name="T19" fmla="*/ 490 h 1316"/>
                <a:gd name="T20" fmla="*/ 930 w 1677"/>
                <a:gd name="T21" fmla="*/ 421 h 1316"/>
                <a:gd name="T22" fmla="*/ 1014 w 1677"/>
                <a:gd name="T23" fmla="*/ 360 h 1316"/>
                <a:gd name="T24" fmla="*/ 1095 w 1677"/>
                <a:gd name="T25" fmla="*/ 305 h 1316"/>
                <a:gd name="T26" fmla="*/ 1172 w 1677"/>
                <a:gd name="T27" fmla="*/ 257 h 1316"/>
                <a:gd name="T28" fmla="*/ 1242 w 1677"/>
                <a:gd name="T29" fmla="*/ 215 h 1316"/>
                <a:gd name="T30" fmla="*/ 1307 w 1677"/>
                <a:gd name="T31" fmla="*/ 180 h 1316"/>
                <a:gd name="T32" fmla="*/ 1421 w 1677"/>
                <a:gd name="T33" fmla="*/ 124 h 1316"/>
                <a:gd name="T34" fmla="*/ 1514 w 1677"/>
                <a:gd name="T35" fmla="*/ 86 h 1316"/>
                <a:gd name="T36" fmla="*/ 1585 w 1677"/>
                <a:gd name="T37" fmla="*/ 62 h 1316"/>
                <a:gd name="T38" fmla="*/ 1636 w 1677"/>
                <a:gd name="T39" fmla="*/ 50 h 1316"/>
                <a:gd name="T40" fmla="*/ 1677 w 1677"/>
                <a:gd name="T41" fmla="*/ 44 h 1316"/>
                <a:gd name="T42" fmla="*/ 1543 w 1677"/>
                <a:gd name="T43" fmla="*/ 2 h 1316"/>
                <a:gd name="T44" fmla="*/ 1500 w 1677"/>
                <a:gd name="T45" fmla="*/ 16 h 1316"/>
                <a:gd name="T46" fmla="*/ 1422 w 1677"/>
                <a:gd name="T47" fmla="*/ 47 h 1316"/>
                <a:gd name="T48" fmla="*/ 1314 w 1677"/>
                <a:gd name="T49" fmla="*/ 93 h 1316"/>
                <a:gd name="T50" fmla="*/ 1218 w 1677"/>
                <a:gd name="T51" fmla="*/ 141 h 1316"/>
                <a:gd name="T52" fmla="*/ 1148 w 1677"/>
                <a:gd name="T53" fmla="*/ 178 h 1316"/>
                <a:gd name="T54" fmla="*/ 1074 w 1677"/>
                <a:gd name="T55" fmla="*/ 220 h 1316"/>
                <a:gd name="T56" fmla="*/ 998 w 1677"/>
                <a:gd name="T57" fmla="*/ 268 h 1316"/>
                <a:gd name="T58" fmla="*/ 921 w 1677"/>
                <a:gd name="T59" fmla="*/ 320 h 1316"/>
                <a:gd name="T60" fmla="*/ 842 w 1677"/>
                <a:gd name="T61" fmla="*/ 378 h 1316"/>
                <a:gd name="T62" fmla="*/ 762 w 1677"/>
                <a:gd name="T63" fmla="*/ 441 h 1316"/>
                <a:gd name="T64" fmla="*/ 684 w 1677"/>
                <a:gd name="T65" fmla="*/ 510 h 1316"/>
                <a:gd name="T66" fmla="*/ 570 w 1677"/>
                <a:gd name="T67" fmla="*/ 621 h 1316"/>
                <a:gd name="T68" fmla="*/ 433 w 1677"/>
                <a:gd name="T69" fmla="*/ 764 h 1316"/>
                <a:gd name="T70" fmla="*/ 313 w 1677"/>
                <a:gd name="T71" fmla="*/ 897 h 1316"/>
                <a:gd name="T72" fmla="*/ 211 w 1677"/>
                <a:gd name="T73" fmla="*/ 1017 h 1316"/>
                <a:gd name="T74" fmla="*/ 129 w 1677"/>
                <a:gd name="T75" fmla="*/ 1119 h 1316"/>
                <a:gd name="T76" fmla="*/ 66 w 1677"/>
                <a:gd name="T77" fmla="*/ 1202 h 1316"/>
                <a:gd name="T78" fmla="*/ 24 w 1677"/>
                <a:gd name="T79" fmla="*/ 1260 h 1316"/>
                <a:gd name="T80" fmla="*/ 2 w 1677"/>
                <a:gd name="T81" fmla="*/ 129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77" h="1316">
                  <a:moveTo>
                    <a:pt x="0" y="1294"/>
                  </a:moveTo>
                  <a:lnTo>
                    <a:pt x="71" y="1316"/>
                  </a:lnTo>
                  <a:lnTo>
                    <a:pt x="76" y="1309"/>
                  </a:lnTo>
                  <a:lnTo>
                    <a:pt x="93" y="1289"/>
                  </a:lnTo>
                  <a:lnTo>
                    <a:pt x="119" y="1255"/>
                  </a:lnTo>
                  <a:lnTo>
                    <a:pt x="155" y="1210"/>
                  </a:lnTo>
                  <a:lnTo>
                    <a:pt x="200" y="1157"/>
                  </a:lnTo>
                  <a:lnTo>
                    <a:pt x="251" y="1096"/>
                  </a:lnTo>
                  <a:lnTo>
                    <a:pt x="310" y="1027"/>
                  </a:lnTo>
                  <a:lnTo>
                    <a:pt x="374" y="954"/>
                  </a:lnTo>
                  <a:lnTo>
                    <a:pt x="445" y="878"/>
                  </a:lnTo>
                  <a:lnTo>
                    <a:pt x="519" y="799"/>
                  </a:lnTo>
                  <a:lnTo>
                    <a:pt x="557" y="759"/>
                  </a:lnTo>
                  <a:lnTo>
                    <a:pt x="597" y="719"/>
                  </a:lnTo>
                  <a:lnTo>
                    <a:pt x="637" y="679"/>
                  </a:lnTo>
                  <a:lnTo>
                    <a:pt x="678" y="640"/>
                  </a:lnTo>
                  <a:lnTo>
                    <a:pt x="719" y="601"/>
                  </a:lnTo>
                  <a:lnTo>
                    <a:pt x="761" y="563"/>
                  </a:lnTo>
                  <a:lnTo>
                    <a:pt x="802" y="526"/>
                  </a:lnTo>
                  <a:lnTo>
                    <a:pt x="845" y="490"/>
                  </a:lnTo>
                  <a:lnTo>
                    <a:pt x="888" y="455"/>
                  </a:lnTo>
                  <a:lnTo>
                    <a:pt x="930" y="421"/>
                  </a:lnTo>
                  <a:lnTo>
                    <a:pt x="973" y="389"/>
                  </a:lnTo>
                  <a:lnTo>
                    <a:pt x="1014" y="360"/>
                  </a:lnTo>
                  <a:lnTo>
                    <a:pt x="1056" y="331"/>
                  </a:lnTo>
                  <a:lnTo>
                    <a:pt x="1095" y="305"/>
                  </a:lnTo>
                  <a:lnTo>
                    <a:pt x="1135" y="280"/>
                  </a:lnTo>
                  <a:lnTo>
                    <a:pt x="1172" y="257"/>
                  </a:lnTo>
                  <a:lnTo>
                    <a:pt x="1207" y="235"/>
                  </a:lnTo>
                  <a:lnTo>
                    <a:pt x="1242" y="215"/>
                  </a:lnTo>
                  <a:lnTo>
                    <a:pt x="1275" y="197"/>
                  </a:lnTo>
                  <a:lnTo>
                    <a:pt x="1307" y="180"/>
                  </a:lnTo>
                  <a:lnTo>
                    <a:pt x="1366" y="149"/>
                  </a:lnTo>
                  <a:lnTo>
                    <a:pt x="1421" y="124"/>
                  </a:lnTo>
                  <a:lnTo>
                    <a:pt x="1470" y="103"/>
                  </a:lnTo>
                  <a:lnTo>
                    <a:pt x="1514" y="86"/>
                  </a:lnTo>
                  <a:lnTo>
                    <a:pt x="1552" y="72"/>
                  </a:lnTo>
                  <a:lnTo>
                    <a:pt x="1585" y="62"/>
                  </a:lnTo>
                  <a:lnTo>
                    <a:pt x="1614" y="55"/>
                  </a:lnTo>
                  <a:lnTo>
                    <a:pt x="1636" y="50"/>
                  </a:lnTo>
                  <a:lnTo>
                    <a:pt x="1666" y="46"/>
                  </a:lnTo>
                  <a:lnTo>
                    <a:pt x="1677" y="44"/>
                  </a:lnTo>
                  <a:lnTo>
                    <a:pt x="1549" y="0"/>
                  </a:lnTo>
                  <a:lnTo>
                    <a:pt x="1543" y="2"/>
                  </a:lnTo>
                  <a:lnTo>
                    <a:pt x="1527" y="7"/>
                  </a:lnTo>
                  <a:lnTo>
                    <a:pt x="1500" y="16"/>
                  </a:lnTo>
                  <a:lnTo>
                    <a:pt x="1466" y="30"/>
                  </a:lnTo>
                  <a:lnTo>
                    <a:pt x="1422" y="47"/>
                  </a:lnTo>
                  <a:lnTo>
                    <a:pt x="1371" y="68"/>
                  </a:lnTo>
                  <a:lnTo>
                    <a:pt x="1314" y="93"/>
                  </a:lnTo>
                  <a:lnTo>
                    <a:pt x="1251" y="124"/>
                  </a:lnTo>
                  <a:lnTo>
                    <a:pt x="1218" y="141"/>
                  </a:lnTo>
                  <a:lnTo>
                    <a:pt x="1183" y="159"/>
                  </a:lnTo>
                  <a:lnTo>
                    <a:pt x="1148" y="178"/>
                  </a:lnTo>
                  <a:lnTo>
                    <a:pt x="1111" y="199"/>
                  </a:lnTo>
                  <a:lnTo>
                    <a:pt x="1074" y="220"/>
                  </a:lnTo>
                  <a:lnTo>
                    <a:pt x="1037" y="243"/>
                  </a:lnTo>
                  <a:lnTo>
                    <a:pt x="998" y="268"/>
                  </a:lnTo>
                  <a:lnTo>
                    <a:pt x="960" y="293"/>
                  </a:lnTo>
                  <a:lnTo>
                    <a:pt x="921" y="320"/>
                  </a:lnTo>
                  <a:lnTo>
                    <a:pt x="881" y="348"/>
                  </a:lnTo>
                  <a:lnTo>
                    <a:pt x="842" y="378"/>
                  </a:lnTo>
                  <a:lnTo>
                    <a:pt x="802" y="408"/>
                  </a:lnTo>
                  <a:lnTo>
                    <a:pt x="762" y="441"/>
                  </a:lnTo>
                  <a:lnTo>
                    <a:pt x="723" y="475"/>
                  </a:lnTo>
                  <a:lnTo>
                    <a:pt x="684" y="510"/>
                  </a:lnTo>
                  <a:lnTo>
                    <a:pt x="645" y="547"/>
                  </a:lnTo>
                  <a:lnTo>
                    <a:pt x="570" y="621"/>
                  </a:lnTo>
                  <a:lnTo>
                    <a:pt x="499" y="693"/>
                  </a:lnTo>
                  <a:lnTo>
                    <a:pt x="433" y="764"/>
                  </a:lnTo>
                  <a:lnTo>
                    <a:pt x="371" y="832"/>
                  </a:lnTo>
                  <a:lnTo>
                    <a:pt x="313" y="897"/>
                  </a:lnTo>
                  <a:lnTo>
                    <a:pt x="260" y="959"/>
                  </a:lnTo>
                  <a:lnTo>
                    <a:pt x="211" y="1017"/>
                  </a:lnTo>
                  <a:lnTo>
                    <a:pt x="168" y="1071"/>
                  </a:lnTo>
                  <a:lnTo>
                    <a:pt x="129" y="1119"/>
                  </a:lnTo>
                  <a:lnTo>
                    <a:pt x="95" y="1163"/>
                  </a:lnTo>
                  <a:lnTo>
                    <a:pt x="66" y="1202"/>
                  </a:lnTo>
                  <a:lnTo>
                    <a:pt x="42" y="1234"/>
                  </a:lnTo>
                  <a:lnTo>
                    <a:pt x="24" y="1260"/>
                  </a:lnTo>
                  <a:lnTo>
                    <a:pt x="10" y="1279"/>
                  </a:lnTo>
                  <a:lnTo>
                    <a:pt x="2" y="1291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任意多边形: 形状 52"/>
            <p:cNvSpPr/>
            <p:nvPr/>
          </p:nvSpPr>
          <p:spPr bwMode="auto">
            <a:xfrm>
              <a:off x="6500813" y="2308225"/>
              <a:ext cx="1587500" cy="369888"/>
            </a:xfrm>
            <a:custGeom>
              <a:avLst/>
              <a:gdLst>
                <a:gd name="T0" fmla="*/ 94 w 3000"/>
                <a:gd name="T1" fmla="*/ 697 h 697"/>
                <a:gd name="T2" fmla="*/ 106 w 3000"/>
                <a:gd name="T3" fmla="*/ 686 h 697"/>
                <a:gd name="T4" fmla="*/ 146 w 3000"/>
                <a:gd name="T5" fmla="*/ 672 h 697"/>
                <a:gd name="T6" fmla="*/ 209 w 3000"/>
                <a:gd name="T7" fmla="*/ 655 h 697"/>
                <a:gd name="T8" fmla="*/ 296 w 3000"/>
                <a:gd name="T9" fmla="*/ 636 h 697"/>
                <a:gd name="T10" fmla="*/ 523 w 3000"/>
                <a:gd name="T11" fmla="*/ 591 h 697"/>
                <a:gd name="T12" fmla="*/ 809 w 3000"/>
                <a:gd name="T13" fmla="*/ 540 h 697"/>
                <a:gd name="T14" fmla="*/ 1130 w 3000"/>
                <a:gd name="T15" fmla="*/ 486 h 697"/>
                <a:gd name="T16" fmla="*/ 1467 w 3000"/>
                <a:gd name="T17" fmla="*/ 431 h 697"/>
                <a:gd name="T18" fmla="*/ 1799 w 3000"/>
                <a:gd name="T19" fmla="*/ 380 h 697"/>
                <a:gd name="T20" fmla="*/ 2105 w 3000"/>
                <a:gd name="T21" fmla="*/ 335 h 697"/>
                <a:gd name="T22" fmla="*/ 2242 w 3000"/>
                <a:gd name="T23" fmla="*/ 313 h 697"/>
                <a:gd name="T24" fmla="*/ 2363 w 3000"/>
                <a:gd name="T25" fmla="*/ 289 h 697"/>
                <a:gd name="T26" fmla="*/ 2473 w 3000"/>
                <a:gd name="T27" fmla="*/ 265 h 697"/>
                <a:gd name="T28" fmla="*/ 2571 w 3000"/>
                <a:gd name="T29" fmla="*/ 240 h 697"/>
                <a:gd name="T30" fmla="*/ 2656 w 3000"/>
                <a:gd name="T31" fmla="*/ 214 h 697"/>
                <a:gd name="T32" fmla="*/ 2730 w 3000"/>
                <a:gd name="T33" fmla="*/ 189 h 697"/>
                <a:gd name="T34" fmla="*/ 2794 w 3000"/>
                <a:gd name="T35" fmla="*/ 163 h 697"/>
                <a:gd name="T36" fmla="*/ 2848 w 3000"/>
                <a:gd name="T37" fmla="*/ 139 h 697"/>
                <a:gd name="T38" fmla="*/ 2892 w 3000"/>
                <a:gd name="T39" fmla="*/ 116 h 697"/>
                <a:gd name="T40" fmla="*/ 2928 w 3000"/>
                <a:gd name="T41" fmla="*/ 95 h 697"/>
                <a:gd name="T42" fmla="*/ 2956 w 3000"/>
                <a:gd name="T43" fmla="*/ 74 h 697"/>
                <a:gd name="T44" fmla="*/ 2977 w 3000"/>
                <a:gd name="T45" fmla="*/ 58 h 697"/>
                <a:gd name="T46" fmla="*/ 2991 w 3000"/>
                <a:gd name="T47" fmla="*/ 43 h 697"/>
                <a:gd name="T48" fmla="*/ 2998 w 3000"/>
                <a:gd name="T49" fmla="*/ 31 h 697"/>
                <a:gd name="T50" fmla="*/ 3000 w 3000"/>
                <a:gd name="T51" fmla="*/ 24 h 697"/>
                <a:gd name="T52" fmla="*/ 2997 w 3000"/>
                <a:gd name="T53" fmla="*/ 19 h 697"/>
                <a:gd name="T54" fmla="*/ 2939 w 3000"/>
                <a:gd name="T55" fmla="*/ 3 h 697"/>
                <a:gd name="T56" fmla="*/ 2893 w 3000"/>
                <a:gd name="T57" fmla="*/ 18 h 697"/>
                <a:gd name="T58" fmla="*/ 2802 w 3000"/>
                <a:gd name="T59" fmla="*/ 48 h 697"/>
                <a:gd name="T60" fmla="*/ 2663 w 3000"/>
                <a:gd name="T61" fmla="*/ 88 h 697"/>
                <a:gd name="T62" fmla="*/ 2473 w 3000"/>
                <a:gd name="T63" fmla="*/ 136 h 697"/>
                <a:gd name="T64" fmla="*/ 2233 w 3000"/>
                <a:gd name="T65" fmla="*/ 190 h 697"/>
                <a:gd name="T66" fmla="*/ 2020 w 3000"/>
                <a:gd name="T67" fmla="*/ 233 h 697"/>
                <a:gd name="T68" fmla="*/ 1860 w 3000"/>
                <a:gd name="T69" fmla="*/ 262 h 697"/>
                <a:gd name="T70" fmla="*/ 1688 w 3000"/>
                <a:gd name="T71" fmla="*/ 291 h 697"/>
                <a:gd name="T72" fmla="*/ 1501 w 3000"/>
                <a:gd name="T73" fmla="*/ 320 h 697"/>
                <a:gd name="T74" fmla="*/ 1304 w 3000"/>
                <a:gd name="T75" fmla="*/ 349 h 697"/>
                <a:gd name="T76" fmla="*/ 1121 w 3000"/>
                <a:gd name="T77" fmla="*/ 377 h 697"/>
                <a:gd name="T78" fmla="*/ 954 w 3000"/>
                <a:gd name="T79" fmla="*/ 406 h 697"/>
                <a:gd name="T80" fmla="*/ 803 w 3000"/>
                <a:gd name="T81" fmla="*/ 434 h 697"/>
                <a:gd name="T82" fmla="*/ 666 w 3000"/>
                <a:gd name="T83" fmla="*/ 462 h 697"/>
                <a:gd name="T84" fmla="*/ 545 w 3000"/>
                <a:gd name="T85" fmla="*/ 489 h 697"/>
                <a:gd name="T86" fmla="*/ 388 w 3000"/>
                <a:gd name="T87" fmla="*/ 527 h 697"/>
                <a:gd name="T88" fmla="*/ 225 w 3000"/>
                <a:gd name="T89" fmla="*/ 574 h 697"/>
                <a:gd name="T90" fmla="*/ 110 w 3000"/>
                <a:gd name="T91" fmla="*/ 612 h 697"/>
                <a:gd name="T92" fmla="*/ 38 w 3000"/>
                <a:gd name="T93" fmla="*/ 641 h 697"/>
                <a:gd name="T94" fmla="*/ 4 w 3000"/>
                <a:gd name="T95" fmla="*/ 655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00" h="697">
                  <a:moveTo>
                    <a:pt x="0" y="657"/>
                  </a:moveTo>
                  <a:lnTo>
                    <a:pt x="94" y="697"/>
                  </a:lnTo>
                  <a:lnTo>
                    <a:pt x="96" y="691"/>
                  </a:lnTo>
                  <a:lnTo>
                    <a:pt x="106" y="686"/>
                  </a:lnTo>
                  <a:lnTo>
                    <a:pt x="123" y="680"/>
                  </a:lnTo>
                  <a:lnTo>
                    <a:pt x="146" y="672"/>
                  </a:lnTo>
                  <a:lnTo>
                    <a:pt x="174" y="664"/>
                  </a:lnTo>
                  <a:lnTo>
                    <a:pt x="209" y="655"/>
                  </a:lnTo>
                  <a:lnTo>
                    <a:pt x="251" y="646"/>
                  </a:lnTo>
                  <a:lnTo>
                    <a:pt x="296" y="636"/>
                  </a:lnTo>
                  <a:lnTo>
                    <a:pt x="402" y="614"/>
                  </a:lnTo>
                  <a:lnTo>
                    <a:pt x="523" y="591"/>
                  </a:lnTo>
                  <a:lnTo>
                    <a:pt x="661" y="565"/>
                  </a:lnTo>
                  <a:lnTo>
                    <a:pt x="809" y="540"/>
                  </a:lnTo>
                  <a:lnTo>
                    <a:pt x="966" y="513"/>
                  </a:lnTo>
                  <a:lnTo>
                    <a:pt x="1130" y="486"/>
                  </a:lnTo>
                  <a:lnTo>
                    <a:pt x="1297" y="459"/>
                  </a:lnTo>
                  <a:lnTo>
                    <a:pt x="1467" y="431"/>
                  </a:lnTo>
                  <a:lnTo>
                    <a:pt x="1635" y="406"/>
                  </a:lnTo>
                  <a:lnTo>
                    <a:pt x="1799" y="380"/>
                  </a:lnTo>
                  <a:lnTo>
                    <a:pt x="1956" y="356"/>
                  </a:lnTo>
                  <a:lnTo>
                    <a:pt x="2105" y="335"/>
                  </a:lnTo>
                  <a:lnTo>
                    <a:pt x="2175" y="324"/>
                  </a:lnTo>
                  <a:lnTo>
                    <a:pt x="2242" y="313"/>
                  </a:lnTo>
                  <a:lnTo>
                    <a:pt x="2304" y="301"/>
                  </a:lnTo>
                  <a:lnTo>
                    <a:pt x="2363" y="289"/>
                  </a:lnTo>
                  <a:lnTo>
                    <a:pt x="2421" y="278"/>
                  </a:lnTo>
                  <a:lnTo>
                    <a:pt x="2473" y="265"/>
                  </a:lnTo>
                  <a:lnTo>
                    <a:pt x="2523" y="252"/>
                  </a:lnTo>
                  <a:lnTo>
                    <a:pt x="2571" y="240"/>
                  </a:lnTo>
                  <a:lnTo>
                    <a:pt x="2615" y="227"/>
                  </a:lnTo>
                  <a:lnTo>
                    <a:pt x="2656" y="214"/>
                  </a:lnTo>
                  <a:lnTo>
                    <a:pt x="2694" y="201"/>
                  </a:lnTo>
                  <a:lnTo>
                    <a:pt x="2730" y="189"/>
                  </a:lnTo>
                  <a:lnTo>
                    <a:pt x="2763" y="176"/>
                  </a:lnTo>
                  <a:lnTo>
                    <a:pt x="2794" y="163"/>
                  </a:lnTo>
                  <a:lnTo>
                    <a:pt x="2822" y="151"/>
                  </a:lnTo>
                  <a:lnTo>
                    <a:pt x="2848" y="139"/>
                  </a:lnTo>
                  <a:lnTo>
                    <a:pt x="2871" y="127"/>
                  </a:lnTo>
                  <a:lnTo>
                    <a:pt x="2892" y="116"/>
                  </a:lnTo>
                  <a:lnTo>
                    <a:pt x="2911" y="105"/>
                  </a:lnTo>
                  <a:lnTo>
                    <a:pt x="2928" y="95"/>
                  </a:lnTo>
                  <a:lnTo>
                    <a:pt x="2943" y="84"/>
                  </a:lnTo>
                  <a:lnTo>
                    <a:pt x="2956" y="74"/>
                  </a:lnTo>
                  <a:lnTo>
                    <a:pt x="2967" y="65"/>
                  </a:lnTo>
                  <a:lnTo>
                    <a:pt x="2977" y="58"/>
                  </a:lnTo>
                  <a:lnTo>
                    <a:pt x="2984" y="49"/>
                  </a:lnTo>
                  <a:lnTo>
                    <a:pt x="2991" y="43"/>
                  </a:lnTo>
                  <a:lnTo>
                    <a:pt x="2995" y="36"/>
                  </a:lnTo>
                  <a:lnTo>
                    <a:pt x="2998" y="31"/>
                  </a:lnTo>
                  <a:lnTo>
                    <a:pt x="2999" y="27"/>
                  </a:lnTo>
                  <a:lnTo>
                    <a:pt x="3000" y="24"/>
                  </a:lnTo>
                  <a:lnTo>
                    <a:pt x="2999" y="21"/>
                  </a:lnTo>
                  <a:lnTo>
                    <a:pt x="2997" y="19"/>
                  </a:lnTo>
                  <a:lnTo>
                    <a:pt x="2944" y="0"/>
                  </a:lnTo>
                  <a:lnTo>
                    <a:pt x="2939" y="3"/>
                  </a:lnTo>
                  <a:lnTo>
                    <a:pt x="2922" y="9"/>
                  </a:lnTo>
                  <a:lnTo>
                    <a:pt x="2893" y="18"/>
                  </a:lnTo>
                  <a:lnTo>
                    <a:pt x="2853" y="32"/>
                  </a:lnTo>
                  <a:lnTo>
                    <a:pt x="2802" y="48"/>
                  </a:lnTo>
                  <a:lnTo>
                    <a:pt x="2738" y="66"/>
                  </a:lnTo>
                  <a:lnTo>
                    <a:pt x="2663" y="88"/>
                  </a:lnTo>
                  <a:lnTo>
                    <a:pt x="2574" y="110"/>
                  </a:lnTo>
                  <a:lnTo>
                    <a:pt x="2473" y="136"/>
                  </a:lnTo>
                  <a:lnTo>
                    <a:pt x="2359" y="162"/>
                  </a:lnTo>
                  <a:lnTo>
                    <a:pt x="2233" y="190"/>
                  </a:lnTo>
                  <a:lnTo>
                    <a:pt x="2094" y="218"/>
                  </a:lnTo>
                  <a:lnTo>
                    <a:pt x="2020" y="233"/>
                  </a:lnTo>
                  <a:lnTo>
                    <a:pt x="1941" y="247"/>
                  </a:lnTo>
                  <a:lnTo>
                    <a:pt x="1860" y="262"/>
                  </a:lnTo>
                  <a:lnTo>
                    <a:pt x="1775" y="277"/>
                  </a:lnTo>
                  <a:lnTo>
                    <a:pt x="1688" y="291"/>
                  </a:lnTo>
                  <a:lnTo>
                    <a:pt x="1596" y="305"/>
                  </a:lnTo>
                  <a:lnTo>
                    <a:pt x="1501" y="320"/>
                  </a:lnTo>
                  <a:lnTo>
                    <a:pt x="1402" y="334"/>
                  </a:lnTo>
                  <a:lnTo>
                    <a:pt x="1304" y="349"/>
                  </a:lnTo>
                  <a:lnTo>
                    <a:pt x="1211" y="362"/>
                  </a:lnTo>
                  <a:lnTo>
                    <a:pt x="1121" y="377"/>
                  </a:lnTo>
                  <a:lnTo>
                    <a:pt x="1035" y="391"/>
                  </a:lnTo>
                  <a:lnTo>
                    <a:pt x="954" y="406"/>
                  </a:lnTo>
                  <a:lnTo>
                    <a:pt x="876" y="419"/>
                  </a:lnTo>
                  <a:lnTo>
                    <a:pt x="803" y="434"/>
                  </a:lnTo>
                  <a:lnTo>
                    <a:pt x="733" y="448"/>
                  </a:lnTo>
                  <a:lnTo>
                    <a:pt x="666" y="462"/>
                  </a:lnTo>
                  <a:lnTo>
                    <a:pt x="604" y="475"/>
                  </a:lnTo>
                  <a:lnTo>
                    <a:pt x="545" y="489"/>
                  </a:lnTo>
                  <a:lnTo>
                    <a:pt x="488" y="502"/>
                  </a:lnTo>
                  <a:lnTo>
                    <a:pt x="388" y="527"/>
                  </a:lnTo>
                  <a:lnTo>
                    <a:pt x="300" y="552"/>
                  </a:lnTo>
                  <a:lnTo>
                    <a:pt x="225" y="574"/>
                  </a:lnTo>
                  <a:lnTo>
                    <a:pt x="162" y="595"/>
                  </a:lnTo>
                  <a:lnTo>
                    <a:pt x="110" y="612"/>
                  </a:lnTo>
                  <a:lnTo>
                    <a:pt x="69" y="628"/>
                  </a:lnTo>
                  <a:lnTo>
                    <a:pt x="38" y="641"/>
                  </a:lnTo>
                  <a:lnTo>
                    <a:pt x="17" y="649"/>
                  </a:lnTo>
                  <a:lnTo>
                    <a:pt x="4" y="655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 flipH="1" flipV="1">
            <a:off x="1156267" y="3778860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26"/>
          <p:cNvSpPr txBox="1"/>
          <p:nvPr/>
        </p:nvSpPr>
        <p:spPr>
          <a:xfrm>
            <a:off x="1208729" y="4213945"/>
            <a:ext cx="1940873" cy="4062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1156267" y="3814810"/>
            <a:ext cx="1798475" cy="338554"/>
          </a:xfrm>
          <a:prstGeom prst="rect">
            <a:avLst/>
          </a:prstGeom>
          <a:solidFill>
            <a:srgbClr val="2859A8"/>
          </a:solidFill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 flipV="1">
            <a:off x="4407197" y="2551723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23"/>
          <p:cNvSpPr txBox="1"/>
          <p:nvPr/>
        </p:nvSpPr>
        <p:spPr>
          <a:xfrm>
            <a:off x="4459658" y="2986808"/>
            <a:ext cx="1743372" cy="4062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1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0" name="文本框 24"/>
          <p:cNvSpPr txBox="1"/>
          <p:nvPr/>
        </p:nvSpPr>
        <p:spPr>
          <a:xfrm>
            <a:off x="4407197" y="2587673"/>
            <a:ext cx="1798475" cy="338554"/>
          </a:xfrm>
          <a:prstGeom prst="rect">
            <a:avLst/>
          </a:prstGeom>
          <a:solidFill>
            <a:srgbClr val="8497B0"/>
          </a:solidFill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 flipV="1">
            <a:off x="7960869" y="1259498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0"/>
          <p:cNvSpPr txBox="1"/>
          <p:nvPr/>
        </p:nvSpPr>
        <p:spPr>
          <a:xfrm>
            <a:off x="8013330" y="1694583"/>
            <a:ext cx="1746015" cy="4062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1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3" name="文本框 21"/>
          <p:cNvSpPr txBox="1"/>
          <p:nvPr/>
        </p:nvSpPr>
        <p:spPr>
          <a:xfrm>
            <a:off x="7960869" y="1295448"/>
            <a:ext cx="1798475" cy="338554"/>
          </a:xfrm>
          <a:prstGeom prst="rect">
            <a:avLst/>
          </a:prstGeom>
          <a:solidFill>
            <a:srgbClr val="2859A8"/>
          </a:solidFill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 flipV="1">
            <a:off x="5902372" y="4570820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7"/>
          <p:cNvSpPr txBox="1"/>
          <p:nvPr/>
        </p:nvSpPr>
        <p:spPr>
          <a:xfrm>
            <a:off x="5954833" y="5005905"/>
            <a:ext cx="1743372" cy="4062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1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6" name="文本框 18"/>
          <p:cNvSpPr txBox="1"/>
          <p:nvPr/>
        </p:nvSpPr>
        <p:spPr>
          <a:xfrm>
            <a:off x="5902372" y="4606770"/>
            <a:ext cx="1798475" cy="338554"/>
          </a:xfrm>
          <a:prstGeom prst="rect">
            <a:avLst/>
          </a:prstGeom>
          <a:solidFill>
            <a:srgbClr val="2859A8"/>
          </a:solidFill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 flipV="1">
            <a:off x="8781676" y="3050022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14"/>
          <p:cNvSpPr txBox="1"/>
          <p:nvPr/>
        </p:nvSpPr>
        <p:spPr>
          <a:xfrm>
            <a:off x="8834137" y="3485107"/>
            <a:ext cx="1746015" cy="4062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100"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zh-CN" altLang="en-US" noProof="1"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29" name="文本框 15"/>
          <p:cNvSpPr txBox="1"/>
          <p:nvPr/>
        </p:nvSpPr>
        <p:spPr>
          <a:xfrm>
            <a:off x="8781676" y="3085972"/>
            <a:ext cx="1798475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norm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600" b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 animBg="1"/>
      <p:bldP spid="19" grpId="0"/>
      <p:bldP spid="20" grpId="0" animBg="1"/>
      <p:bldP spid="22" grpId="0"/>
      <p:bldP spid="23" grpId="0" animBg="1"/>
      <p:bldP spid="25" grpId="0"/>
      <p:bldP spid="26" grpId="0" animBg="1"/>
      <p:bldP spid="28" grpId="0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1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: 圆顶角 60"/>
          <p:cNvSpPr/>
          <p:nvPr/>
        </p:nvSpPr>
        <p:spPr>
          <a:xfrm flipV="1">
            <a:off x="6945306" y="4824298"/>
            <a:ext cx="3041537" cy="23368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5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: 圆顶角 61"/>
          <p:cNvSpPr/>
          <p:nvPr/>
        </p:nvSpPr>
        <p:spPr>
          <a:xfrm rot="4599532" flipV="1">
            <a:off x="5170484" y="3391587"/>
            <a:ext cx="2713485" cy="1888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5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945306" y="3471934"/>
            <a:ext cx="767207" cy="767207"/>
          </a:xfrm>
          <a:prstGeom prst="ellipse">
            <a:avLst/>
          </a:prstGeom>
          <a:solidFill>
            <a:srgbClr val="8497B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961306" y="3628342"/>
            <a:ext cx="1017197" cy="1017197"/>
          </a:xfrm>
          <a:prstGeom prst="ellipse">
            <a:avLst/>
          </a:prstGeom>
          <a:solidFill>
            <a:srgbClr val="2859A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5597" y="2366046"/>
            <a:ext cx="1189603" cy="1189602"/>
          </a:xfrm>
          <a:prstGeom prst="ellipse">
            <a:avLst/>
          </a:prstGeom>
          <a:solidFill>
            <a:srgbClr val="2859A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755428" y="2329293"/>
            <a:ext cx="1653867" cy="165386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任意多边形: 形状 66"/>
          <p:cNvSpPr/>
          <p:nvPr/>
        </p:nvSpPr>
        <p:spPr bwMode="auto">
          <a:xfrm>
            <a:off x="7082918" y="3669371"/>
            <a:ext cx="440588" cy="372328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67"/>
          <p:cNvSpPr/>
          <p:nvPr/>
        </p:nvSpPr>
        <p:spPr bwMode="auto">
          <a:xfrm>
            <a:off x="8238607" y="3948190"/>
            <a:ext cx="446708" cy="377500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任意多边形: 形状 68"/>
          <p:cNvSpPr/>
          <p:nvPr/>
        </p:nvSpPr>
        <p:spPr bwMode="auto">
          <a:xfrm>
            <a:off x="9269659" y="2895558"/>
            <a:ext cx="625404" cy="528511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任意多边形: 形状 69"/>
          <p:cNvSpPr>
            <a:spLocks noChangeAspect="1"/>
          </p:cNvSpPr>
          <p:nvPr/>
        </p:nvSpPr>
        <p:spPr bwMode="auto">
          <a:xfrm>
            <a:off x="7788460" y="2761885"/>
            <a:ext cx="467259" cy="394866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664722" y="2017277"/>
            <a:ext cx="399215" cy="399214"/>
            <a:chOff x="0" y="0"/>
            <a:chExt cx="767929" cy="767929"/>
          </a:xfrm>
        </p:grpSpPr>
        <p:sp>
          <p:nvSpPr>
            <p:cNvPr id="17" name="任意多边形: 形状 58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: 形状 59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063933" y="1986637"/>
            <a:ext cx="4745019" cy="700515"/>
            <a:chOff x="6729846" y="3935367"/>
            <a:chExt cx="4745018" cy="700515"/>
          </a:xfrm>
        </p:grpSpPr>
        <p:sp>
          <p:nvSpPr>
            <p:cNvPr id="20" name="矩形 19"/>
            <p:cNvSpPr/>
            <p:nvPr/>
          </p:nvSpPr>
          <p:spPr>
            <a:xfrm>
              <a:off x="6729846" y="3935367"/>
              <a:ext cx="4745018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729846" y="4150812"/>
              <a:ext cx="3564920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64722" y="2953441"/>
            <a:ext cx="399215" cy="399214"/>
            <a:chOff x="0" y="0"/>
            <a:chExt cx="767929" cy="767929"/>
          </a:xfrm>
        </p:grpSpPr>
        <p:sp>
          <p:nvSpPr>
            <p:cNvPr id="23" name="任意多边形: 形状 52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859A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任意多边形: 形状 53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074961" y="2874957"/>
            <a:ext cx="4745019" cy="700515"/>
            <a:chOff x="6729846" y="3935367"/>
            <a:chExt cx="4745018" cy="700515"/>
          </a:xfrm>
        </p:grpSpPr>
        <p:sp>
          <p:nvSpPr>
            <p:cNvPr id="26" name="矩形 25"/>
            <p:cNvSpPr/>
            <p:nvPr/>
          </p:nvSpPr>
          <p:spPr>
            <a:xfrm>
              <a:off x="6729846" y="3935367"/>
              <a:ext cx="4745018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729846" y="4150812"/>
              <a:ext cx="3567929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64722" y="3763273"/>
            <a:ext cx="399215" cy="399214"/>
            <a:chOff x="0" y="0"/>
            <a:chExt cx="767929" cy="767929"/>
          </a:xfrm>
        </p:grpSpPr>
        <p:sp>
          <p:nvSpPr>
            <p:cNvPr id="29" name="任意多边形: 形状 46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任意多边形: 形状 47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063933" y="3763274"/>
            <a:ext cx="4745019" cy="700515"/>
            <a:chOff x="6729846" y="3935367"/>
            <a:chExt cx="4745018" cy="700515"/>
          </a:xfrm>
        </p:grpSpPr>
        <p:sp>
          <p:nvSpPr>
            <p:cNvPr id="32" name="矩形 31"/>
            <p:cNvSpPr/>
            <p:nvPr/>
          </p:nvSpPr>
          <p:spPr>
            <a:xfrm>
              <a:off x="6729846" y="3935367"/>
              <a:ext cx="4745018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729846" y="4150812"/>
              <a:ext cx="3588191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664722" y="4651590"/>
            <a:ext cx="399215" cy="399214"/>
            <a:chOff x="0" y="0"/>
            <a:chExt cx="767929" cy="767929"/>
          </a:xfrm>
        </p:grpSpPr>
        <p:sp>
          <p:nvSpPr>
            <p:cNvPr id="35" name="任意多边形: 形状 40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859A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任意多边形: 形状 41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63933" y="4651592"/>
            <a:ext cx="4745019" cy="700515"/>
            <a:chOff x="6729846" y="3935367"/>
            <a:chExt cx="4745018" cy="700515"/>
          </a:xfrm>
        </p:grpSpPr>
        <p:sp>
          <p:nvSpPr>
            <p:cNvPr id="38" name="矩形 37"/>
            <p:cNvSpPr/>
            <p:nvPr/>
          </p:nvSpPr>
          <p:spPr>
            <a:xfrm>
              <a:off x="6729846" y="3935367"/>
              <a:ext cx="4745018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729846" y="4150812"/>
              <a:ext cx="3564920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1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" name="直线-2"/>
          <p:cNvCxnSpPr/>
          <p:nvPr/>
        </p:nvCxnSpPr>
        <p:spPr>
          <a:xfrm>
            <a:off x="2448060" y="3465658"/>
            <a:ext cx="1244528" cy="0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线-1"/>
          <p:cNvCxnSpPr/>
          <p:nvPr/>
        </p:nvCxnSpPr>
        <p:spPr>
          <a:xfrm>
            <a:off x="-18817" y="3465659"/>
            <a:ext cx="2258523" cy="1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-3"/>
          <p:cNvCxnSpPr/>
          <p:nvPr/>
        </p:nvCxnSpPr>
        <p:spPr>
          <a:xfrm>
            <a:off x="3900944" y="3465658"/>
            <a:ext cx="1353437" cy="0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-4"/>
          <p:cNvCxnSpPr/>
          <p:nvPr/>
        </p:nvCxnSpPr>
        <p:spPr>
          <a:xfrm>
            <a:off x="5462737" y="3465658"/>
            <a:ext cx="1402457" cy="0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-5"/>
          <p:cNvCxnSpPr/>
          <p:nvPr/>
        </p:nvCxnSpPr>
        <p:spPr>
          <a:xfrm>
            <a:off x="7073549" y="3465658"/>
            <a:ext cx="1165927" cy="0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-6"/>
          <p:cNvCxnSpPr/>
          <p:nvPr/>
        </p:nvCxnSpPr>
        <p:spPr>
          <a:xfrm>
            <a:off x="8447830" y="3465658"/>
            <a:ext cx="1425324" cy="0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-1"/>
          <p:cNvSpPr/>
          <p:nvPr/>
        </p:nvSpPr>
        <p:spPr bwMode="auto">
          <a:xfrm>
            <a:off x="2342229" y="2499719"/>
            <a:ext cx="446617" cy="872067"/>
          </a:xfrm>
          <a:custGeom>
            <a:avLst/>
            <a:gdLst>
              <a:gd name="T0" fmla="*/ 2147483647 w 44"/>
              <a:gd name="T1" fmla="*/ 2147483647 h 86"/>
              <a:gd name="T2" fmla="*/ 0 w 44"/>
              <a:gd name="T3" fmla="*/ 2147483647 h 86"/>
              <a:gd name="T4" fmla="*/ 0 w 44"/>
              <a:gd name="T5" fmla="*/ 2147483647 h 86"/>
              <a:gd name="T6" fmla="*/ 2147483647 w 44"/>
              <a:gd name="T7" fmla="*/ 2147483647 h 86"/>
              <a:gd name="T8" fmla="*/ 2147483647 w 44"/>
              <a:gd name="T9" fmla="*/ 2147483647 h 86"/>
              <a:gd name="T10" fmla="*/ 2147483647 w 44"/>
              <a:gd name="T11" fmla="*/ 2147483647 h 86"/>
              <a:gd name="T12" fmla="*/ 2147483647 w 44"/>
              <a:gd name="T13" fmla="*/ 0 h 86"/>
              <a:gd name="T14" fmla="*/ 2147483647 w 44"/>
              <a:gd name="T15" fmla="*/ 0 h 86"/>
              <a:gd name="T16" fmla="*/ 2147483647 w 44"/>
              <a:gd name="T17" fmla="*/ 2147483647 h 86"/>
              <a:gd name="T18" fmla="*/ 2147483647 w 44"/>
              <a:gd name="T19" fmla="*/ 2147483647 h 86"/>
              <a:gd name="T20" fmla="*/ 2147483647 w 44"/>
              <a:gd name="T21" fmla="*/ 2147483647 h 86"/>
              <a:gd name="T22" fmla="*/ 2147483647 w 44"/>
              <a:gd name="T23" fmla="*/ 2147483647 h 86"/>
              <a:gd name="T24" fmla="*/ 2147483647 w 44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" h="86">
                <a:moveTo>
                  <a:pt x="2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1"/>
                  <a:pt x="8" y="34"/>
                  <a:pt x="1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35" y="34"/>
                  <a:pt x="42" y="27"/>
                  <a:pt x="42" y="19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8"/>
                  <a:pt x="36" y="35"/>
                  <a:pt x="27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9" y="35"/>
                  <a:pt x="2" y="42"/>
                  <a:pt x="2" y="50"/>
                </a:cubicBezTo>
                <a:lnTo>
                  <a:pt x="2" y="8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pPr defTabSz="1219200">
              <a:defRPr/>
            </a:pP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1-2"/>
          <p:cNvSpPr>
            <a:spLocks noChangeArrowheads="1"/>
          </p:cNvSpPr>
          <p:nvPr/>
        </p:nvSpPr>
        <p:spPr bwMode="auto">
          <a:xfrm>
            <a:off x="2331646" y="1627654"/>
            <a:ext cx="882649" cy="893233"/>
          </a:xfrm>
          <a:prstGeom prst="ellipse">
            <a:avLst/>
          </a:prstGeom>
          <a:solidFill>
            <a:srgbClr val="2859A8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>
              <a:defRPr/>
            </a:pPr>
            <a:endParaRPr lang="zh-CN" altLang="en-US" sz="2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1-3"/>
          <p:cNvSpPr>
            <a:spLocks noEditPoints="1"/>
          </p:cNvSpPr>
          <p:nvPr/>
        </p:nvSpPr>
        <p:spPr bwMode="auto">
          <a:xfrm>
            <a:off x="2578956" y="1879298"/>
            <a:ext cx="388029" cy="389940"/>
          </a:xfrm>
          <a:custGeom>
            <a:avLst/>
            <a:gdLst>
              <a:gd name="T0" fmla="*/ 820 w 1018"/>
              <a:gd name="T1" fmla="*/ 562 h 1018"/>
              <a:gd name="T2" fmla="*/ 766 w 1018"/>
              <a:gd name="T3" fmla="*/ 643 h 1018"/>
              <a:gd name="T4" fmla="*/ 754 w 1018"/>
              <a:gd name="T5" fmla="*/ 754 h 1018"/>
              <a:gd name="T6" fmla="*/ 273 w 1018"/>
              <a:gd name="T7" fmla="*/ 761 h 1018"/>
              <a:gd name="T8" fmla="*/ 254 w 1018"/>
              <a:gd name="T9" fmla="*/ 668 h 1018"/>
              <a:gd name="T10" fmla="*/ 217 w 1018"/>
              <a:gd name="T11" fmla="*/ 578 h 1018"/>
              <a:gd name="T12" fmla="*/ 127 w 1018"/>
              <a:gd name="T13" fmla="*/ 541 h 1018"/>
              <a:gd name="T14" fmla="*/ 46 w 1018"/>
              <a:gd name="T15" fmla="*/ 570 h 1018"/>
              <a:gd name="T16" fmla="*/ 1 w 1018"/>
              <a:gd name="T17" fmla="*/ 656 h 1018"/>
              <a:gd name="T18" fmla="*/ 12 w 1018"/>
              <a:gd name="T19" fmla="*/ 968 h 1018"/>
              <a:gd name="T20" fmla="*/ 66 w 1018"/>
              <a:gd name="T21" fmla="*/ 1014 h 1018"/>
              <a:gd name="T22" fmla="*/ 950 w 1018"/>
              <a:gd name="T23" fmla="*/ 1014 h 1018"/>
              <a:gd name="T24" fmla="*/ 1006 w 1018"/>
              <a:gd name="T25" fmla="*/ 968 h 1018"/>
              <a:gd name="T26" fmla="*/ 1017 w 1018"/>
              <a:gd name="T27" fmla="*/ 656 h 1018"/>
              <a:gd name="T28" fmla="*/ 971 w 1018"/>
              <a:gd name="T29" fmla="*/ 570 h 1018"/>
              <a:gd name="T30" fmla="*/ 890 w 1018"/>
              <a:gd name="T31" fmla="*/ 541 h 1018"/>
              <a:gd name="T32" fmla="*/ 934 w 1018"/>
              <a:gd name="T33" fmla="*/ 952 h 1018"/>
              <a:gd name="T34" fmla="*/ 73 w 1018"/>
              <a:gd name="T35" fmla="*/ 945 h 1018"/>
              <a:gd name="T36" fmla="*/ 64 w 1018"/>
              <a:gd name="T37" fmla="*/ 656 h 1018"/>
              <a:gd name="T38" fmla="*/ 127 w 1018"/>
              <a:gd name="T39" fmla="*/ 604 h 1018"/>
              <a:gd name="T40" fmla="*/ 185 w 1018"/>
              <a:gd name="T41" fmla="*/ 644 h 1018"/>
              <a:gd name="T42" fmla="*/ 195 w 1018"/>
              <a:gd name="T43" fmla="*/ 760 h 1018"/>
              <a:gd name="T44" fmla="*/ 240 w 1018"/>
              <a:gd name="T45" fmla="*/ 815 h 1018"/>
              <a:gd name="T46" fmla="*/ 741 w 1018"/>
              <a:gd name="T47" fmla="*/ 826 h 1018"/>
              <a:gd name="T48" fmla="*/ 805 w 1018"/>
              <a:gd name="T49" fmla="*/ 792 h 1018"/>
              <a:gd name="T50" fmla="*/ 827 w 1018"/>
              <a:gd name="T51" fmla="*/ 668 h 1018"/>
              <a:gd name="T52" fmla="*/ 866 w 1018"/>
              <a:gd name="T53" fmla="*/ 609 h 1018"/>
              <a:gd name="T54" fmla="*/ 926 w 1018"/>
              <a:gd name="T55" fmla="*/ 615 h 1018"/>
              <a:gd name="T56" fmla="*/ 428 w 1018"/>
              <a:gd name="T57" fmla="*/ 665 h 1018"/>
              <a:gd name="T58" fmla="*/ 499 w 1018"/>
              <a:gd name="T59" fmla="*/ 700 h 1018"/>
              <a:gd name="T60" fmla="*/ 575 w 1018"/>
              <a:gd name="T61" fmla="*/ 680 h 1018"/>
              <a:gd name="T62" fmla="*/ 843 w 1018"/>
              <a:gd name="T63" fmla="*/ 402 h 1018"/>
              <a:gd name="T64" fmla="*/ 857 w 1018"/>
              <a:gd name="T65" fmla="*/ 332 h 1018"/>
              <a:gd name="T66" fmla="*/ 825 w 1018"/>
              <a:gd name="T67" fmla="*/ 276 h 1018"/>
              <a:gd name="T68" fmla="*/ 764 w 1018"/>
              <a:gd name="T69" fmla="*/ 254 h 1018"/>
              <a:gd name="T70" fmla="*/ 697 w 1018"/>
              <a:gd name="T71" fmla="*/ 282 h 1018"/>
              <a:gd name="T72" fmla="*/ 597 w 1018"/>
              <a:gd name="T73" fmla="*/ 58 h 1018"/>
              <a:gd name="T74" fmla="*/ 547 w 1018"/>
              <a:gd name="T75" fmla="*/ 8 h 1018"/>
              <a:gd name="T76" fmla="*/ 482 w 1018"/>
              <a:gd name="T77" fmla="*/ 4 h 1018"/>
              <a:gd name="T78" fmla="*/ 426 w 1018"/>
              <a:gd name="T79" fmla="*/ 50 h 1018"/>
              <a:gd name="T80" fmla="*/ 323 w 1018"/>
              <a:gd name="T81" fmla="*/ 282 h 1018"/>
              <a:gd name="T82" fmla="*/ 265 w 1018"/>
              <a:gd name="T83" fmla="*/ 255 h 1018"/>
              <a:gd name="T84" fmla="*/ 203 w 1018"/>
              <a:gd name="T85" fmla="*/ 270 h 1018"/>
              <a:gd name="T86" fmla="*/ 164 w 1018"/>
              <a:gd name="T87" fmla="*/ 322 h 1018"/>
              <a:gd name="T88" fmla="*/ 167 w 1018"/>
              <a:gd name="T89" fmla="*/ 386 h 1018"/>
              <a:gd name="T90" fmla="*/ 238 w 1018"/>
              <a:gd name="T91" fmla="*/ 324 h 1018"/>
              <a:gd name="T92" fmla="*/ 278 w 1018"/>
              <a:gd name="T93" fmla="*/ 328 h 1018"/>
              <a:gd name="T94" fmla="*/ 427 w 1018"/>
              <a:gd name="T95" fmla="*/ 433 h 1018"/>
              <a:gd name="T96" fmla="*/ 478 w 1018"/>
              <a:gd name="T97" fmla="*/ 371 h 1018"/>
              <a:gd name="T98" fmla="*/ 492 w 1018"/>
              <a:gd name="T99" fmla="*/ 70 h 1018"/>
              <a:gd name="T100" fmla="*/ 512 w 1018"/>
              <a:gd name="T101" fmla="*/ 64 h 1018"/>
              <a:gd name="T102" fmla="*/ 541 w 1018"/>
              <a:gd name="T103" fmla="*/ 95 h 1018"/>
              <a:gd name="T104" fmla="*/ 570 w 1018"/>
              <a:gd name="T105" fmla="*/ 424 h 1018"/>
              <a:gd name="T106" fmla="*/ 649 w 1018"/>
              <a:gd name="T107" fmla="*/ 416 h 1018"/>
              <a:gd name="T108" fmla="*/ 770 w 1018"/>
              <a:gd name="T109" fmla="*/ 319 h 1018"/>
              <a:gd name="T110" fmla="*/ 796 w 1018"/>
              <a:gd name="T111" fmla="*/ 350 h 1018"/>
              <a:gd name="T112" fmla="*/ 544 w 1018"/>
              <a:gd name="T113" fmla="*/ 623 h 1018"/>
              <a:gd name="T114" fmla="*/ 480 w 1018"/>
              <a:gd name="T115" fmla="*/ 628 h 1018"/>
              <a:gd name="T116" fmla="*/ 224 w 1018"/>
              <a:gd name="T117" fmla="*/ 34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1018">
                <a:moveTo>
                  <a:pt x="890" y="541"/>
                </a:moveTo>
                <a:lnTo>
                  <a:pt x="890" y="541"/>
                </a:lnTo>
                <a:lnTo>
                  <a:pt x="877" y="542"/>
                </a:lnTo>
                <a:lnTo>
                  <a:pt x="865" y="543"/>
                </a:lnTo>
                <a:lnTo>
                  <a:pt x="853" y="546"/>
                </a:lnTo>
                <a:lnTo>
                  <a:pt x="841" y="550"/>
                </a:lnTo>
                <a:lnTo>
                  <a:pt x="829" y="556"/>
                </a:lnTo>
                <a:lnTo>
                  <a:pt x="820" y="562"/>
                </a:lnTo>
                <a:lnTo>
                  <a:pt x="810" y="570"/>
                </a:lnTo>
                <a:lnTo>
                  <a:pt x="800" y="578"/>
                </a:lnTo>
                <a:lnTo>
                  <a:pt x="792" y="587"/>
                </a:lnTo>
                <a:lnTo>
                  <a:pt x="785" y="597"/>
                </a:lnTo>
                <a:lnTo>
                  <a:pt x="779" y="607"/>
                </a:lnTo>
                <a:lnTo>
                  <a:pt x="773" y="619"/>
                </a:lnTo>
                <a:lnTo>
                  <a:pt x="769" y="630"/>
                </a:lnTo>
                <a:lnTo>
                  <a:pt x="766" y="643"/>
                </a:lnTo>
                <a:lnTo>
                  <a:pt x="764" y="656"/>
                </a:lnTo>
                <a:lnTo>
                  <a:pt x="763" y="668"/>
                </a:lnTo>
                <a:lnTo>
                  <a:pt x="763" y="732"/>
                </a:lnTo>
                <a:lnTo>
                  <a:pt x="763" y="732"/>
                </a:lnTo>
                <a:lnTo>
                  <a:pt x="763" y="738"/>
                </a:lnTo>
                <a:lnTo>
                  <a:pt x="761" y="744"/>
                </a:lnTo>
                <a:lnTo>
                  <a:pt x="757" y="749"/>
                </a:lnTo>
                <a:lnTo>
                  <a:pt x="754" y="754"/>
                </a:lnTo>
                <a:lnTo>
                  <a:pt x="749" y="757"/>
                </a:lnTo>
                <a:lnTo>
                  <a:pt x="743" y="761"/>
                </a:lnTo>
                <a:lnTo>
                  <a:pt x="738" y="763"/>
                </a:lnTo>
                <a:lnTo>
                  <a:pt x="732" y="764"/>
                </a:lnTo>
                <a:lnTo>
                  <a:pt x="286" y="764"/>
                </a:lnTo>
                <a:lnTo>
                  <a:pt x="286" y="764"/>
                </a:lnTo>
                <a:lnTo>
                  <a:pt x="280" y="763"/>
                </a:lnTo>
                <a:lnTo>
                  <a:pt x="273" y="761"/>
                </a:lnTo>
                <a:lnTo>
                  <a:pt x="268" y="757"/>
                </a:lnTo>
                <a:lnTo>
                  <a:pt x="264" y="754"/>
                </a:lnTo>
                <a:lnTo>
                  <a:pt x="259" y="749"/>
                </a:lnTo>
                <a:lnTo>
                  <a:pt x="256" y="744"/>
                </a:lnTo>
                <a:lnTo>
                  <a:pt x="255" y="738"/>
                </a:lnTo>
                <a:lnTo>
                  <a:pt x="254" y="732"/>
                </a:lnTo>
                <a:lnTo>
                  <a:pt x="254" y="668"/>
                </a:lnTo>
                <a:lnTo>
                  <a:pt x="254" y="668"/>
                </a:lnTo>
                <a:lnTo>
                  <a:pt x="253" y="656"/>
                </a:lnTo>
                <a:lnTo>
                  <a:pt x="252" y="643"/>
                </a:lnTo>
                <a:lnTo>
                  <a:pt x="249" y="630"/>
                </a:lnTo>
                <a:lnTo>
                  <a:pt x="244" y="619"/>
                </a:lnTo>
                <a:lnTo>
                  <a:pt x="239" y="607"/>
                </a:lnTo>
                <a:lnTo>
                  <a:pt x="233" y="597"/>
                </a:lnTo>
                <a:lnTo>
                  <a:pt x="225" y="587"/>
                </a:lnTo>
                <a:lnTo>
                  <a:pt x="217" y="578"/>
                </a:lnTo>
                <a:lnTo>
                  <a:pt x="208" y="570"/>
                </a:lnTo>
                <a:lnTo>
                  <a:pt x="198" y="562"/>
                </a:lnTo>
                <a:lnTo>
                  <a:pt x="188" y="556"/>
                </a:lnTo>
                <a:lnTo>
                  <a:pt x="177" y="550"/>
                </a:lnTo>
                <a:lnTo>
                  <a:pt x="165" y="546"/>
                </a:lnTo>
                <a:lnTo>
                  <a:pt x="152" y="543"/>
                </a:lnTo>
                <a:lnTo>
                  <a:pt x="140" y="542"/>
                </a:lnTo>
                <a:lnTo>
                  <a:pt x="127" y="541"/>
                </a:lnTo>
                <a:lnTo>
                  <a:pt x="127" y="541"/>
                </a:lnTo>
                <a:lnTo>
                  <a:pt x="114" y="542"/>
                </a:lnTo>
                <a:lnTo>
                  <a:pt x="102" y="543"/>
                </a:lnTo>
                <a:lnTo>
                  <a:pt x="89" y="546"/>
                </a:lnTo>
                <a:lnTo>
                  <a:pt x="77" y="550"/>
                </a:lnTo>
                <a:lnTo>
                  <a:pt x="66" y="556"/>
                </a:lnTo>
                <a:lnTo>
                  <a:pt x="56" y="562"/>
                </a:lnTo>
                <a:lnTo>
                  <a:pt x="46" y="570"/>
                </a:lnTo>
                <a:lnTo>
                  <a:pt x="37" y="578"/>
                </a:lnTo>
                <a:lnTo>
                  <a:pt x="29" y="587"/>
                </a:lnTo>
                <a:lnTo>
                  <a:pt x="21" y="597"/>
                </a:lnTo>
                <a:lnTo>
                  <a:pt x="15" y="607"/>
                </a:lnTo>
                <a:lnTo>
                  <a:pt x="9" y="619"/>
                </a:lnTo>
                <a:lnTo>
                  <a:pt x="5" y="630"/>
                </a:lnTo>
                <a:lnTo>
                  <a:pt x="2" y="643"/>
                </a:lnTo>
                <a:lnTo>
                  <a:pt x="1" y="656"/>
                </a:lnTo>
                <a:lnTo>
                  <a:pt x="0" y="668"/>
                </a:lnTo>
                <a:lnTo>
                  <a:pt x="0" y="923"/>
                </a:lnTo>
                <a:lnTo>
                  <a:pt x="0" y="923"/>
                </a:lnTo>
                <a:lnTo>
                  <a:pt x="0" y="932"/>
                </a:lnTo>
                <a:lnTo>
                  <a:pt x="2" y="942"/>
                </a:lnTo>
                <a:lnTo>
                  <a:pt x="4" y="951"/>
                </a:lnTo>
                <a:lnTo>
                  <a:pt x="7" y="959"/>
                </a:lnTo>
                <a:lnTo>
                  <a:pt x="12" y="968"/>
                </a:lnTo>
                <a:lnTo>
                  <a:pt x="16" y="975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1"/>
                </a:lnTo>
                <a:lnTo>
                  <a:pt x="50" y="1006"/>
                </a:lnTo>
                <a:lnTo>
                  <a:pt x="58" y="1011"/>
                </a:lnTo>
                <a:lnTo>
                  <a:pt x="66" y="1014"/>
                </a:lnTo>
                <a:lnTo>
                  <a:pt x="76" y="1016"/>
                </a:lnTo>
                <a:lnTo>
                  <a:pt x="86" y="1017"/>
                </a:lnTo>
                <a:lnTo>
                  <a:pt x="95" y="1018"/>
                </a:lnTo>
                <a:lnTo>
                  <a:pt x="923" y="1018"/>
                </a:lnTo>
                <a:lnTo>
                  <a:pt x="923" y="1018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4"/>
                </a:lnTo>
                <a:lnTo>
                  <a:pt x="959" y="1011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5"/>
                </a:lnTo>
                <a:lnTo>
                  <a:pt x="1006" y="968"/>
                </a:lnTo>
                <a:lnTo>
                  <a:pt x="1011" y="959"/>
                </a:lnTo>
                <a:lnTo>
                  <a:pt x="1013" y="951"/>
                </a:lnTo>
                <a:lnTo>
                  <a:pt x="1016" y="942"/>
                </a:lnTo>
                <a:lnTo>
                  <a:pt x="1017" y="932"/>
                </a:lnTo>
                <a:lnTo>
                  <a:pt x="1018" y="923"/>
                </a:lnTo>
                <a:lnTo>
                  <a:pt x="1018" y="668"/>
                </a:lnTo>
                <a:lnTo>
                  <a:pt x="1018" y="668"/>
                </a:lnTo>
                <a:lnTo>
                  <a:pt x="1017" y="656"/>
                </a:lnTo>
                <a:lnTo>
                  <a:pt x="1015" y="643"/>
                </a:lnTo>
                <a:lnTo>
                  <a:pt x="1012" y="630"/>
                </a:lnTo>
                <a:lnTo>
                  <a:pt x="1007" y="619"/>
                </a:lnTo>
                <a:lnTo>
                  <a:pt x="1002" y="607"/>
                </a:lnTo>
                <a:lnTo>
                  <a:pt x="996" y="597"/>
                </a:lnTo>
                <a:lnTo>
                  <a:pt x="988" y="587"/>
                </a:lnTo>
                <a:lnTo>
                  <a:pt x="980" y="578"/>
                </a:lnTo>
                <a:lnTo>
                  <a:pt x="971" y="570"/>
                </a:lnTo>
                <a:lnTo>
                  <a:pt x="961" y="562"/>
                </a:lnTo>
                <a:lnTo>
                  <a:pt x="950" y="556"/>
                </a:lnTo>
                <a:lnTo>
                  <a:pt x="940" y="550"/>
                </a:lnTo>
                <a:lnTo>
                  <a:pt x="928" y="546"/>
                </a:lnTo>
                <a:lnTo>
                  <a:pt x="916" y="543"/>
                </a:lnTo>
                <a:lnTo>
                  <a:pt x="903" y="542"/>
                </a:lnTo>
                <a:lnTo>
                  <a:pt x="890" y="541"/>
                </a:lnTo>
                <a:lnTo>
                  <a:pt x="890" y="541"/>
                </a:lnTo>
                <a:close/>
                <a:moveTo>
                  <a:pt x="954" y="923"/>
                </a:moveTo>
                <a:lnTo>
                  <a:pt x="954" y="923"/>
                </a:lnTo>
                <a:lnTo>
                  <a:pt x="954" y="929"/>
                </a:lnTo>
                <a:lnTo>
                  <a:pt x="952" y="935"/>
                </a:lnTo>
                <a:lnTo>
                  <a:pt x="948" y="940"/>
                </a:lnTo>
                <a:lnTo>
                  <a:pt x="945" y="945"/>
                </a:lnTo>
                <a:lnTo>
                  <a:pt x="940" y="948"/>
                </a:lnTo>
                <a:lnTo>
                  <a:pt x="934" y="952"/>
                </a:lnTo>
                <a:lnTo>
                  <a:pt x="929" y="954"/>
                </a:lnTo>
                <a:lnTo>
                  <a:pt x="923" y="954"/>
                </a:lnTo>
                <a:lnTo>
                  <a:pt x="95" y="954"/>
                </a:lnTo>
                <a:lnTo>
                  <a:pt x="95" y="954"/>
                </a:lnTo>
                <a:lnTo>
                  <a:pt x="89" y="954"/>
                </a:lnTo>
                <a:lnTo>
                  <a:pt x="82" y="952"/>
                </a:lnTo>
                <a:lnTo>
                  <a:pt x="77" y="948"/>
                </a:lnTo>
                <a:lnTo>
                  <a:pt x="73" y="945"/>
                </a:lnTo>
                <a:lnTo>
                  <a:pt x="68" y="940"/>
                </a:lnTo>
                <a:lnTo>
                  <a:pt x="66" y="935"/>
                </a:lnTo>
                <a:lnTo>
                  <a:pt x="64" y="929"/>
                </a:lnTo>
                <a:lnTo>
                  <a:pt x="63" y="923"/>
                </a:lnTo>
                <a:lnTo>
                  <a:pt x="63" y="668"/>
                </a:lnTo>
                <a:lnTo>
                  <a:pt x="63" y="668"/>
                </a:lnTo>
                <a:lnTo>
                  <a:pt x="64" y="662"/>
                </a:lnTo>
                <a:lnTo>
                  <a:pt x="64" y="656"/>
                </a:lnTo>
                <a:lnTo>
                  <a:pt x="68" y="644"/>
                </a:lnTo>
                <a:lnTo>
                  <a:pt x="74" y="632"/>
                </a:lnTo>
                <a:lnTo>
                  <a:pt x="82" y="623"/>
                </a:lnTo>
                <a:lnTo>
                  <a:pt x="91" y="615"/>
                </a:lnTo>
                <a:lnTo>
                  <a:pt x="102" y="609"/>
                </a:lnTo>
                <a:lnTo>
                  <a:pt x="115" y="606"/>
                </a:lnTo>
                <a:lnTo>
                  <a:pt x="120" y="605"/>
                </a:lnTo>
                <a:lnTo>
                  <a:pt x="127" y="604"/>
                </a:lnTo>
                <a:lnTo>
                  <a:pt x="127" y="604"/>
                </a:lnTo>
                <a:lnTo>
                  <a:pt x="134" y="605"/>
                </a:lnTo>
                <a:lnTo>
                  <a:pt x="139" y="606"/>
                </a:lnTo>
                <a:lnTo>
                  <a:pt x="152" y="609"/>
                </a:lnTo>
                <a:lnTo>
                  <a:pt x="163" y="615"/>
                </a:lnTo>
                <a:lnTo>
                  <a:pt x="171" y="623"/>
                </a:lnTo>
                <a:lnTo>
                  <a:pt x="180" y="632"/>
                </a:lnTo>
                <a:lnTo>
                  <a:pt x="185" y="644"/>
                </a:lnTo>
                <a:lnTo>
                  <a:pt x="190" y="656"/>
                </a:lnTo>
                <a:lnTo>
                  <a:pt x="190" y="662"/>
                </a:lnTo>
                <a:lnTo>
                  <a:pt x="191" y="668"/>
                </a:lnTo>
                <a:lnTo>
                  <a:pt x="191" y="732"/>
                </a:lnTo>
                <a:lnTo>
                  <a:pt x="191" y="732"/>
                </a:lnTo>
                <a:lnTo>
                  <a:pt x="191" y="741"/>
                </a:lnTo>
                <a:lnTo>
                  <a:pt x="193" y="751"/>
                </a:lnTo>
                <a:lnTo>
                  <a:pt x="195" y="760"/>
                </a:lnTo>
                <a:lnTo>
                  <a:pt x="198" y="768"/>
                </a:lnTo>
                <a:lnTo>
                  <a:pt x="203" y="777"/>
                </a:lnTo>
                <a:lnTo>
                  <a:pt x="207" y="785"/>
                </a:lnTo>
                <a:lnTo>
                  <a:pt x="212" y="792"/>
                </a:lnTo>
                <a:lnTo>
                  <a:pt x="219" y="799"/>
                </a:lnTo>
                <a:lnTo>
                  <a:pt x="225" y="806"/>
                </a:lnTo>
                <a:lnTo>
                  <a:pt x="233" y="811"/>
                </a:lnTo>
                <a:lnTo>
                  <a:pt x="240" y="815"/>
                </a:lnTo>
                <a:lnTo>
                  <a:pt x="249" y="820"/>
                </a:lnTo>
                <a:lnTo>
                  <a:pt x="257" y="823"/>
                </a:lnTo>
                <a:lnTo>
                  <a:pt x="267" y="825"/>
                </a:lnTo>
                <a:lnTo>
                  <a:pt x="277" y="826"/>
                </a:lnTo>
                <a:lnTo>
                  <a:pt x="286" y="827"/>
                </a:lnTo>
                <a:lnTo>
                  <a:pt x="732" y="827"/>
                </a:lnTo>
                <a:lnTo>
                  <a:pt x="732" y="827"/>
                </a:lnTo>
                <a:lnTo>
                  <a:pt x="741" y="826"/>
                </a:lnTo>
                <a:lnTo>
                  <a:pt x="751" y="825"/>
                </a:lnTo>
                <a:lnTo>
                  <a:pt x="759" y="823"/>
                </a:lnTo>
                <a:lnTo>
                  <a:pt x="768" y="820"/>
                </a:lnTo>
                <a:lnTo>
                  <a:pt x="777" y="815"/>
                </a:lnTo>
                <a:lnTo>
                  <a:pt x="784" y="811"/>
                </a:lnTo>
                <a:lnTo>
                  <a:pt x="792" y="806"/>
                </a:lnTo>
                <a:lnTo>
                  <a:pt x="799" y="799"/>
                </a:lnTo>
                <a:lnTo>
                  <a:pt x="805" y="792"/>
                </a:lnTo>
                <a:lnTo>
                  <a:pt x="810" y="785"/>
                </a:lnTo>
                <a:lnTo>
                  <a:pt x="815" y="777"/>
                </a:lnTo>
                <a:lnTo>
                  <a:pt x="820" y="768"/>
                </a:lnTo>
                <a:lnTo>
                  <a:pt x="823" y="760"/>
                </a:lnTo>
                <a:lnTo>
                  <a:pt x="825" y="751"/>
                </a:lnTo>
                <a:lnTo>
                  <a:pt x="826" y="741"/>
                </a:lnTo>
                <a:lnTo>
                  <a:pt x="827" y="732"/>
                </a:lnTo>
                <a:lnTo>
                  <a:pt x="827" y="668"/>
                </a:lnTo>
                <a:lnTo>
                  <a:pt x="827" y="668"/>
                </a:lnTo>
                <a:lnTo>
                  <a:pt x="827" y="662"/>
                </a:lnTo>
                <a:lnTo>
                  <a:pt x="828" y="656"/>
                </a:lnTo>
                <a:lnTo>
                  <a:pt x="831" y="644"/>
                </a:lnTo>
                <a:lnTo>
                  <a:pt x="838" y="632"/>
                </a:lnTo>
                <a:lnTo>
                  <a:pt x="845" y="623"/>
                </a:lnTo>
                <a:lnTo>
                  <a:pt x="855" y="615"/>
                </a:lnTo>
                <a:lnTo>
                  <a:pt x="866" y="609"/>
                </a:lnTo>
                <a:lnTo>
                  <a:pt x="877" y="606"/>
                </a:lnTo>
                <a:lnTo>
                  <a:pt x="884" y="605"/>
                </a:lnTo>
                <a:lnTo>
                  <a:pt x="890" y="604"/>
                </a:lnTo>
                <a:lnTo>
                  <a:pt x="890" y="604"/>
                </a:lnTo>
                <a:lnTo>
                  <a:pt x="897" y="605"/>
                </a:lnTo>
                <a:lnTo>
                  <a:pt x="903" y="606"/>
                </a:lnTo>
                <a:lnTo>
                  <a:pt x="915" y="609"/>
                </a:lnTo>
                <a:lnTo>
                  <a:pt x="926" y="615"/>
                </a:lnTo>
                <a:lnTo>
                  <a:pt x="935" y="623"/>
                </a:lnTo>
                <a:lnTo>
                  <a:pt x="943" y="632"/>
                </a:lnTo>
                <a:lnTo>
                  <a:pt x="949" y="644"/>
                </a:lnTo>
                <a:lnTo>
                  <a:pt x="953" y="656"/>
                </a:lnTo>
                <a:lnTo>
                  <a:pt x="954" y="662"/>
                </a:lnTo>
                <a:lnTo>
                  <a:pt x="954" y="668"/>
                </a:lnTo>
                <a:lnTo>
                  <a:pt x="954" y="923"/>
                </a:lnTo>
                <a:close/>
                <a:moveTo>
                  <a:pt x="428" y="665"/>
                </a:moveTo>
                <a:lnTo>
                  <a:pt x="428" y="665"/>
                </a:lnTo>
                <a:lnTo>
                  <a:pt x="437" y="674"/>
                </a:lnTo>
                <a:lnTo>
                  <a:pt x="445" y="680"/>
                </a:lnTo>
                <a:lnTo>
                  <a:pt x="455" y="687"/>
                </a:lnTo>
                <a:lnTo>
                  <a:pt x="465" y="691"/>
                </a:lnTo>
                <a:lnTo>
                  <a:pt x="476" y="695"/>
                </a:lnTo>
                <a:lnTo>
                  <a:pt x="487" y="697"/>
                </a:lnTo>
                <a:lnTo>
                  <a:pt x="499" y="700"/>
                </a:lnTo>
                <a:lnTo>
                  <a:pt x="509" y="700"/>
                </a:lnTo>
                <a:lnTo>
                  <a:pt x="509" y="700"/>
                </a:lnTo>
                <a:lnTo>
                  <a:pt x="521" y="700"/>
                </a:lnTo>
                <a:lnTo>
                  <a:pt x="533" y="697"/>
                </a:lnTo>
                <a:lnTo>
                  <a:pt x="544" y="695"/>
                </a:lnTo>
                <a:lnTo>
                  <a:pt x="555" y="691"/>
                </a:lnTo>
                <a:lnTo>
                  <a:pt x="565" y="687"/>
                </a:lnTo>
                <a:lnTo>
                  <a:pt x="575" y="680"/>
                </a:lnTo>
                <a:lnTo>
                  <a:pt x="583" y="674"/>
                </a:lnTo>
                <a:lnTo>
                  <a:pt x="592" y="665"/>
                </a:lnTo>
                <a:lnTo>
                  <a:pt x="592" y="665"/>
                </a:lnTo>
                <a:lnTo>
                  <a:pt x="596" y="661"/>
                </a:lnTo>
                <a:lnTo>
                  <a:pt x="831" y="417"/>
                </a:lnTo>
                <a:lnTo>
                  <a:pt x="831" y="417"/>
                </a:lnTo>
                <a:lnTo>
                  <a:pt x="838" y="411"/>
                </a:lnTo>
                <a:lnTo>
                  <a:pt x="843" y="402"/>
                </a:lnTo>
                <a:lnTo>
                  <a:pt x="847" y="395"/>
                </a:lnTo>
                <a:lnTo>
                  <a:pt x="852" y="386"/>
                </a:lnTo>
                <a:lnTo>
                  <a:pt x="855" y="378"/>
                </a:lnTo>
                <a:lnTo>
                  <a:pt x="857" y="368"/>
                </a:lnTo>
                <a:lnTo>
                  <a:pt x="858" y="359"/>
                </a:lnTo>
                <a:lnTo>
                  <a:pt x="858" y="350"/>
                </a:lnTo>
                <a:lnTo>
                  <a:pt x="858" y="341"/>
                </a:lnTo>
                <a:lnTo>
                  <a:pt x="857" y="332"/>
                </a:lnTo>
                <a:lnTo>
                  <a:pt x="855" y="323"/>
                </a:lnTo>
                <a:lnTo>
                  <a:pt x="852" y="313"/>
                </a:lnTo>
                <a:lnTo>
                  <a:pt x="847" y="306"/>
                </a:lnTo>
                <a:lnTo>
                  <a:pt x="843" y="297"/>
                </a:lnTo>
                <a:lnTo>
                  <a:pt x="838" y="290"/>
                </a:lnTo>
                <a:lnTo>
                  <a:pt x="831" y="282"/>
                </a:lnTo>
                <a:lnTo>
                  <a:pt x="831" y="282"/>
                </a:lnTo>
                <a:lnTo>
                  <a:pt x="825" y="276"/>
                </a:lnTo>
                <a:lnTo>
                  <a:pt x="817" y="270"/>
                </a:lnTo>
                <a:lnTo>
                  <a:pt x="809" y="266"/>
                </a:lnTo>
                <a:lnTo>
                  <a:pt x="800" y="262"/>
                </a:lnTo>
                <a:lnTo>
                  <a:pt x="792" y="259"/>
                </a:lnTo>
                <a:lnTo>
                  <a:pt x="783" y="256"/>
                </a:lnTo>
                <a:lnTo>
                  <a:pt x="773" y="255"/>
                </a:lnTo>
                <a:lnTo>
                  <a:pt x="764" y="254"/>
                </a:lnTo>
                <a:lnTo>
                  <a:pt x="764" y="254"/>
                </a:lnTo>
                <a:lnTo>
                  <a:pt x="754" y="255"/>
                </a:lnTo>
                <a:lnTo>
                  <a:pt x="746" y="256"/>
                </a:lnTo>
                <a:lnTo>
                  <a:pt x="736" y="259"/>
                </a:lnTo>
                <a:lnTo>
                  <a:pt x="727" y="262"/>
                </a:lnTo>
                <a:lnTo>
                  <a:pt x="720" y="266"/>
                </a:lnTo>
                <a:lnTo>
                  <a:pt x="711" y="270"/>
                </a:lnTo>
                <a:lnTo>
                  <a:pt x="704" y="276"/>
                </a:lnTo>
                <a:lnTo>
                  <a:pt x="697" y="282"/>
                </a:lnTo>
                <a:lnTo>
                  <a:pt x="605" y="371"/>
                </a:lnTo>
                <a:lnTo>
                  <a:pt x="605" y="95"/>
                </a:lnTo>
                <a:lnTo>
                  <a:pt x="605" y="95"/>
                </a:lnTo>
                <a:lnTo>
                  <a:pt x="605" y="95"/>
                </a:lnTo>
                <a:lnTo>
                  <a:pt x="605" y="86"/>
                </a:lnTo>
                <a:lnTo>
                  <a:pt x="603" y="76"/>
                </a:lnTo>
                <a:lnTo>
                  <a:pt x="601" y="68"/>
                </a:lnTo>
                <a:lnTo>
                  <a:pt x="597" y="58"/>
                </a:lnTo>
                <a:lnTo>
                  <a:pt x="593" y="50"/>
                </a:lnTo>
                <a:lnTo>
                  <a:pt x="589" y="42"/>
                </a:lnTo>
                <a:lnTo>
                  <a:pt x="583" y="35"/>
                </a:lnTo>
                <a:lnTo>
                  <a:pt x="577" y="28"/>
                </a:lnTo>
                <a:lnTo>
                  <a:pt x="571" y="21"/>
                </a:lnTo>
                <a:lnTo>
                  <a:pt x="563" y="16"/>
                </a:lnTo>
                <a:lnTo>
                  <a:pt x="555" y="12"/>
                </a:lnTo>
                <a:lnTo>
                  <a:pt x="547" y="8"/>
                </a:lnTo>
                <a:lnTo>
                  <a:pt x="538" y="4"/>
                </a:lnTo>
                <a:lnTo>
                  <a:pt x="529" y="2"/>
                </a:lnTo>
                <a:lnTo>
                  <a:pt x="519" y="1"/>
                </a:lnTo>
                <a:lnTo>
                  <a:pt x="509" y="0"/>
                </a:lnTo>
                <a:lnTo>
                  <a:pt x="509" y="0"/>
                </a:lnTo>
                <a:lnTo>
                  <a:pt x="500" y="1"/>
                </a:lnTo>
                <a:lnTo>
                  <a:pt x="490" y="2"/>
                </a:lnTo>
                <a:lnTo>
                  <a:pt x="482" y="4"/>
                </a:lnTo>
                <a:lnTo>
                  <a:pt x="473" y="8"/>
                </a:lnTo>
                <a:lnTo>
                  <a:pt x="464" y="12"/>
                </a:lnTo>
                <a:lnTo>
                  <a:pt x="456" y="16"/>
                </a:lnTo>
                <a:lnTo>
                  <a:pt x="449" y="21"/>
                </a:lnTo>
                <a:lnTo>
                  <a:pt x="442" y="28"/>
                </a:lnTo>
                <a:lnTo>
                  <a:pt x="435" y="35"/>
                </a:lnTo>
                <a:lnTo>
                  <a:pt x="430" y="42"/>
                </a:lnTo>
                <a:lnTo>
                  <a:pt x="426" y="50"/>
                </a:lnTo>
                <a:lnTo>
                  <a:pt x="421" y="58"/>
                </a:lnTo>
                <a:lnTo>
                  <a:pt x="418" y="68"/>
                </a:lnTo>
                <a:lnTo>
                  <a:pt x="416" y="76"/>
                </a:lnTo>
                <a:lnTo>
                  <a:pt x="415" y="86"/>
                </a:lnTo>
                <a:lnTo>
                  <a:pt x="414" y="95"/>
                </a:lnTo>
                <a:lnTo>
                  <a:pt x="415" y="95"/>
                </a:lnTo>
                <a:lnTo>
                  <a:pt x="414" y="371"/>
                </a:lnTo>
                <a:lnTo>
                  <a:pt x="323" y="282"/>
                </a:lnTo>
                <a:lnTo>
                  <a:pt x="323" y="282"/>
                </a:lnTo>
                <a:lnTo>
                  <a:pt x="315" y="276"/>
                </a:lnTo>
                <a:lnTo>
                  <a:pt x="308" y="270"/>
                </a:lnTo>
                <a:lnTo>
                  <a:pt x="300" y="266"/>
                </a:lnTo>
                <a:lnTo>
                  <a:pt x="292" y="262"/>
                </a:lnTo>
                <a:lnTo>
                  <a:pt x="283" y="259"/>
                </a:lnTo>
                <a:lnTo>
                  <a:pt x="273" y="256"/>
                </a:lnTo>
                <a:lnTo>
                  <a:pt x="265" y="255"/>
                </a:lnTo>
                <a:lnTo>
                  <a:pt x="255" y="254"/>
                </a:lnTo>
                <a:lnTo>
                  <a:pt x="255" y="254"/>
                </a:lnTo>
                <a:lnTo>
                  <a:pt x="246" y="255"/>
                </a:lnTo>
                <a:lnTo>
                  <a:pt x="236" y="256"/>
                </a:lnTo>
                <a:lnTo>
                  <a:pt x="227" y="259"/>
                </a:lnTo>
                <a:lnTo>
                  <a:pt x="219" y="262"/>
                </a:lnTo>
                <a:lnTo>
                  <a:pt x="210" y="266"/>
                </a:lnTo>
                <a:lnTo>
                  <a:pt x="203" y="270"/>
                </a:lnTo>
                <a:lnTo>
                  <a:pt x="195" y="276"/>
                </a:lnTo>
                <a:lnTo>
                  <a:pt x="188" y="282"/>
                </a:lnTo>
                <a:lnTo>
                  <a:pt x="188" y="282"/>
                </a:lnTo>
                <a:lnTo>
                  <a:pt x="181" y="290"/>
                </a:lnTo>
                <a:lnTo>
                  <a:pt x="176" y="297"/>
                </a:lnTo>
                <a:lnTo>
                  <a:pt x="170" y="305"/>
                </a:lnTo>
                <a:lnTo>
                  <a:pt x="167" y="313"/>
                </a:lnTo>
                <a:lnTo>
                  <a:pt x="164" y="322"/>
                </a:lnTo>
                <a:lnTo>
                  <a:pt x="162" y="332"/>
                </a:lnTo>
                <a:lnTo>
                  <a:pt x="160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9"/>
                </a:lnTo>
                <a:lnTo>
                  <a:pt x="162" y="369"/>
                </a:lnTo>
                <a:lnTo>
                  <a:pt x="164" y="378"/>
                </a:lnTo>
                <a:lnTo>
                  <a:pt x="167" y="386"/>
                </a:lnTo>
                <a:lnTo>
                  <a:pt x="170" y="395"/>
                </a:lnTo>
                <a:lnTo>
                  <a:pt x="176" y="402"/>
                </a:lnTo>
                <a:lnTo>
                  <a:pt x="181" y="410"/>
                </a:lnTo>
                <a:lnTo>
                  <a:pt x="188" y="417"/>
                </a:lnTo>
                <a:lnTo>
                  <a:pt x="428" y="665"/>
                </a:lnTo>
                <a:close/>
                <a:moveTo>
                  <a:pt x="233" y="327"/>
                </a:moveTo>
                <a:lnTo>
                  <a:pt x="233" y="327"/>
                </a:lnTo>
                <a:lnTo>
                  <a:pt x="238" y="324"/>
                </a:lnTo>
                <a:lnTo>
                  <a:pt x="243" y="321"/>
                </a:lnTo>
                <a:lnTo>
                  <a:pt x="249" y="319"/>
                </a:lnTo>
                <a:lnTo>
                  <a:pt x="255" y="319"/>
                </a:lnTo>
                <a:lnTo>
                  <a:pt x="255" y="319"/>
                </a:lnTo>
                <a:lnTo>
                  <a:pt x="262" y="319"/>
                </a:lnTo>
                <a:lnTo>
                  <a:pt x="267" y="321"/>
                </a:lnTo>
                <a:lnTo>
                  <a:pt x="272" y="324"/>
                </a:lnTo>
                <a:lnTo>
                  <a:pt x="278" y="328"/>
                </a:lnTo>
                <a:lnTo>
                  <a:pt x="370" y="416"/>
                </a:lnTo>
                <a:lnTo>
                  <a:pt x="370" y="416"/>
                </a:lnTo>
                <a:lnTo>
                  <a:pt x="380" y="424"/>
                </a:lnTo>
                <a:lnTo>
                  <a:pt x="390" y="430"/>
                </a:lnTo>
                <a:lnTo>
                  <a:pt x="402" y="433"/>
                </a:lnTo>
                <a:lnTo>
                  <a:pt x="415" y="435"/>
                </a:lnTo>
                <a:lnTo>
                  <a:pt x="415" y="435"/>
                </a:lnTo>
                <a:lnTo>
                  <a:pt x="427" y="433"/>
                </a:lnTo>
                <a:lnTo>
                  <a:pt x="439" y="430"/>
                </a:lnTo>
                <a:lnTo>
                  <a:pt x="449" y="424"/>
                </a:lnTo>
                <a:lnTo>
                  <a:pt x="459" y="416"/>
                </a:lnTo>
                <a:lnTo>
                  <a:pt x="459" y="416"/>
                </a:lnTo>
                <a:lnTo>
                  <a:pt x="468" y="407"/>
                </a:lnTo>
                <a:lnTo>
                  <a:pt x="473" y="396"/>
                </a:lnTo>
                <a:lnTo>
                  <a:pt x="477" y="384"/>
                </a:lnTo>
                <a:lnTo>
                  <a:pt x="478" y="371"/>
                </a:lnTo>
                <a:lnTo>
                  <a:pt x="478" y="95"/>
                </a:lnTo>
                <a:lnTo>
                  <a:pt x="478" y="95"/>
                </a:lnTo>
                <a:lnTo>
                  <a:pt x="478" y="90"/>
                </a:lnTo>
                <a:lnTo>
                  <a:pt x="480" y="85"/>
                </a:lnTo>
                <a:lnTo>
                  <a:pt x="483" y="80"/>
                </a:lnTo>
                <a:lnTo>
                  <a:pt x="485" y="76"/>
                </a:lnTo>
                <a:lnTo>
                  <a:pt x="488" y="73"/>
                </a:lnTo>
                <a:lnTo>
                  <a:pt x="492" y="70"/>
                </a:lnTo>
                <a:lnTo>
                  <a:pt x="498" y="67"/>
                </a:lnTo>
                <a:lnTo>
                  <a:pt x="502" y="65"/>
                </a:lnTo>
                <a:lnTo>
                  <a:pt x="502" y="65"/>
                </a:lnTo>
                <a:lnTo>
                  <a:pt x="506" y="64"/>
                </a:lnTo>
                <a:lnTo>
                  <a:pt x="509" y="63"/>
                </a:lnTo>
                <a:lnTo>
                  <a:pt x="509" y="63"/>
                </a:lnTo>
                <a:lnTo>
                  <a:pt x="512" y="64"/>
                </a:lnTo>
                <a:lnTo>
                  <a:pt x="512" y="64"/>
                </a:lnTo>
                <a:lnTo>
                  <a:pt x="518" y="65"/>
                </a:lnTo>
                <a:lnTo>
                  <a:pt x="523" y="68"/>
                </a:lnTo>
                <a:lnTo>
                  <a:pt x="529" y="71"/>
                </a:lnTo>
                <a:lnTo>
                  <a:pt x="533" y="74"/>
                </a:lnTo>
                <a:lnTo>
                  <a:pt x="536" y="78"/>
                </a:lnTo>
                <a:lnTo>
                  <a:pt x="538" y="84"/>
                </a:lnTo>
                <a:lnTo>
                  <a:pt x="541" y="89"/>
                </a:lnTo>
                <a:lnTo>
                  <a:pt x="541" y="95"/>
                </a:lnTo>
                <a:lnTo>
                  <a:pt x="541" y="371"/>
                </a:lnTo>
                <a:lnTo>
                  <a:pt x="541" y="371"/>
                </a:lnTo>
                <a:lnTo>
                  <a:pt x="543" y="384"/>
                </a:lnTo>
                <a:lnTo>
                  <a:pt x="546" y="396"/>
                </a:lnTo>
                <a:lnTo>
                  <a:pt x="551" y="407"/>
                </a:lnTo>
                <a:lnTo>
                  <a:pt x="560" y="416"/>
                </a:lnTo>
                <a:lnTo>
                  <a:pt x="560" y="416"/>
                </a:lnTo>
                <a:lnTo>
                  <a:pt x="570" y="424"/>
                </a:lnTo>
                <a:lnTo>
                  <a:pt x="580" y="430"/>
                </a:lnTo>
                <a:lnTo>
                  <a:pt x="592" y="433"/>
                </a:lnTo>
                <a:lnTo>
                  <a:pt x="605" y="435"/>
                </a:lnTo>
                <a:lnTo>
                  <a:pt x="605" y="435"/>
                </a:lnTo>
                <a:lnTo>
                  <a:pt x="617" y="433"/>
                </a:lnTo>
                <a:lnTo>
                  <a:pt x="629" y="430"/>
                </a:lnTo>
                <a:lnTo>
                  <a:pt x="639" y="425"/>
                </a:lnTo>
                <a:lnTo>
                  <a:pt x="649" y="416"/>
                </a:lnTo>
                <a:lnTo>
                  <a:pt x="741" y="327"/>
                </a:lnTo>
                <a:lnTo>
                  <a:pt x="741" y="327"/>
                </a:lnTo>
                <a:lnTo>
                  <a:pt x="747" y="324"/>
                </a:lnTo>
                <a:lnTo>
                  <a:pt x="752" y="321"/>
                </a:lnTo>
                <a:lnTo>
                  <a:pt x="757" y="319"/>
                </a:lnTo>
                <a:lnTo>
                  <a:pt x="764" y="319"/>
                </a:lnTo>
                <a:lnTo>
                  <a:pt x="764" y="319"/>
                </a:lnTo>
                <a:lnTo>
                  <a:pt x="770" y="319"/>
                </a:lnTo>
                <a:lnTo>
                  <a:pt x="777" y="321"/>
                </a:lnTo>
                <a:lnTo>
                  <a:pt x="782" y="324"/>
                </a:lnTo>
                <a:lnTo>
                  <a:pt x="786" y="327"/>
                </a:lnTo>
                <a:lnTo>
                  <a:pt x="786" y="327"/>
                </a:lnTo>
                <a:lnTo>
                  <a:pt x="791" y="333"/>
                </a:lnTo>
                <a:lnTo>
                  <a:pt x="794" y="338"/>
                </a:lnTo>
                <a:lnTo>
                  <a:pt x="795" y="343"/>
                </a:lnTo>
                <a:lnTo>
                  <a:pt x="796" y="350"/>
                </a:lnTo>
                <a:lnTo>
                  <a:pt x="795" y="356"/>
                </a:lnTo>
                <a:lnTo>
                  <a:pt x="793" y="363"/>
                </a:lnTo>
                <a:lnTo>
                  <a:pt x="791" y="368"/>
                </a:lnTo>
                <a:lnTo>
                  <a:pt x="786" y="373"/>
                </a:lnTo>
                <a:lnTo>
                  <a:pt x="546" y="621"/>
                </a:lnTo>
                <a:lnTo>
                  <a:pt x="546" y="621"/>
                </a:lnTo>
                <a:lnTo>
                  <a:pt x="544" y="623"/>
                </a:lnTo>
                <a:lnTo>
                  <a:pt x="544" y="623"/>
                </a:lnTo>
                <a:lnTo>
                  <a:pt x="536" y="629"/>
                </a:lnTo>
                <a:lnTo>
                  <a:pt x="528" y="633"/>
                </a:lnTo>
                <a:lnTo>
                  <a:pt x="519" y="635"/>
                </a:lnTo>
                <a:lnTo>
                  <a:pt x="509" y="636"/>
                </a:lnTo>
                <a:lnTo>
                  <a:pt x="509" y="636"/>
                </a:lnTo>
                <a:lnTo>
                  <a:pt x="500" y="635"/>
                </a:lnTo>
                <a:lnTo>
                  <a:pt x="490" y="632"/>
                </a:lnTo>
                <a:lnTo>
                  <a:pt x="480" y="628"/>
                </a:lnTo>
                <a:lnTo>
                  <a:pt x="473" y="621"/>
                </a:lnTo>
                <a:lnTo>
                  <a:pt x="233" y="372"/>
                </a:lnTo>
                <a:lnTo>
                  <a:pt x="233" y="372"/>
                </a:lnTo>
                <a:lnTo>
                  <a:pt x="228" y="368"/>
                </a:lnTo>
                <a:lnTo>
                  <a:pt x="226" y="363"/>
                </a:lnTo>
                <a:lnTo>
                  <a:pt x="224" y="356"/>
                </a:lnTo>
                <a:lnTo>
                  <a:pt x="224" y="350"/>
                </a:lnTo>
                <a:lnTo>
                  <a:pt x="224" y="344"/>
                </a:lnTo>
                <a:lnTo>
                  <a:pt x="226" y="338"/>
                </a:lnTo>
                <a:lnTo>
                  <a:pt x="228" y="333"/>
                </a:lnTo>
                <a:lnTo>
                  <a:pt x="233" y="327"/>
                </a:lnTo>
                <a:lnTo>
                  <a:pt x="233" y="3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>
              <a:defRPr/>
            </a:pPr>
            <a:endParaRPr lang="zh-CN" altLang="en-US" sz="2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1-文字-1"/>
          <p:cNvSpPr txBox="1"/>
          <p:nvPr/>
        </p:nvSpPr>
        <p:spPr>
          <a:xfrm>
            <a:off x="815415" y="1734164"/>
            <a:ext cx="1516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2013年6月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1-文字-2"/>
          <p:cNvSpPr/>
          <p:nvPr/>
        </p:nvSpPr>
        <p:spPr>
          <a:xfrm>
            <a:off x="285446" y="2102039"/>
            <a:ext cx="2046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2-1"/>
          <p:cNvSpPr/>
          <p:nvPr/>
        </p:nvSpPr>
        <p:spPr bwMode="auto">
          <a:xfrm>
            <a:off x="3796768" y="3585569"/>
            <a:ext cx="486833" cy="872067"/>
          </a:xfrm>
          <a:custGeom>
            <a:avLst/>
            <a:gdLst>
              <a:gd name="T0" fmla="*/ 2147483647 w 48"/>
              <a:gd name="T1" fmla="*/ 2147483647 h 86"/>
              <a:gd name="T2" fmla="*/ 2147483647 w 48"/>
              <a:gd name="T3" fmla="*/ 2147483647 h 86"/>
              <a:gd name="T4" fmla="*/ 2147483647 w 48"/>
              <a:gd name="T5" fmla="*/ 2147483647 h 86"/>
              <a:gd name="T6" fmla="*/ 2147483647 w 48"/>
              <a:gd name="T7" fmla="*/ 2147483647 h 86"/>
              <a:gd name="T8" fmla="*/ 2147483647 w 48"/>
              <a:gd name="T9" fmla="*/ 2147483647 h 86"/>
              <a:gd name="T10" fmla="*/ 0 w 48"/>
              <a:gd name="T11" fmla="*/ 2147483647 h 86"/>
              <a:gd name="T12" fmla="*/ 0 w 48"/>
              <a:gd name="T13" fmla="*/ 0 h 86"/>
              <a:gd name="T14" fmla="*/ 2147483647 w 48"/>
              <a:gd name="T15" fmla="*/ 0 h 86"/>
              <a:gd name="T16" fmla="*/ 2147483647 w 48"/>
              <a:gd name="T17" fmla="*/ 2147483647 h 86"/>
              <a:gd name="T18" fmla="*/ 2147483647 w 48"/>
              <a:gd name="T19" fmla="*/ 2147483647 h 86"/>
              <a:gd name="T20" fmla="*/ 2147483647 w 48"/>
              <a:gd name="T21" fmla="*/ 2147483647 h 86"/>
              <a:gd name="T22" fmla="*/ 2147483647 w 48"/>
              <a:gd name="T23" fmla="*/ 2147483647 h 86"/>
              <a:gd name="T24" fmla="*/ 2147483647 w 48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8" h="86">
                <a:moveTo>
                  <a:pt x="48" y="86"/>
                </a:moveTo>
                <a:cubicBezTo>
                  <a:pt x="46" y="86"/>
                  <a:pt x="46" y="86"/>
                  <a:pt x="46" y="86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42"/>
                  <a:pt x="40" y="36"/>
                  <a:pt x="32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28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7"/>
                  <a:pt x="8" y="34"/>
                  <a:pt x="16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41" y="34"/>
                  <a:pt x="48" y="41"/>
                  <a:pt x="48" y="50"/>
                </a:cubicBezTo>
                <a:lnTo>
                  <a:pt x="48" y="8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pPr defTabSz="1219200"/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2-2"/>
          <p:cNvSpPr>
            <a:spLocks noChangeArrowheads="1"/>
          </p:cNvSpPr>
          <p:nvPr/>
        </p:nvSpPr>
        <p:spPr bwMode="auto">
          <a:xfrm>
            <a:off x="3824743" y="4466104"/>
            <a:ext cx="891117" cy="8826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2-3"/>
          <p:cNvSpPr>
            <a:spLocks noEditPoints="1"/>
          </p:cNvSpPr>
          <p:nvPr/>
        </p:nvSpPr>
        <p:spPr bwMode="auto">
          <a:xfrm>
            <a:off x="4076287" y="4712456"/>
            <a:ext cx="388029" cy="389940"/>
          </a:xfrm>
          <a:custGeom>
            <a:avLst/>
            <a:gdLst>
              <a:gd name="T0" fmla="*/ 618 w 1018"/>
              <a:gd name="T1" fmla="*/ 573 h 1018"/>
              <a:gd name="T2" fmla="*/ 635 w 1018"/>
              <a:gd name="T3" fmla="*/ 492 h 1018"/>
              <a:gd name="T4" fmla="*/ 579 w 1018"/>
              <a:gd name="T5" fmla="*/ 402 h 1018"/>
              <a:gd name="T6" fmla="*/ 674 w 1018"/>
              <a:gd name="T7" fmla="*/ 249 h 1018"/>
              <a:gd name="T8" fmla="*/ 742 w 1018"/>
              <a:gd name="T9" fmla="*/ 198 h 1018"/>
              <a:gd name="T10" fmla="*/ 764 w 1018"/>
              <a:gd name="T11" fmla="*/ 128 h 1018"/>
              <a:gd name="T12" fmla="*/ 735 w 1018"/>
              <a:gd name="T13" fmla="*/ 46 h 1018"/>
              <a:gd name="T14" fmla="*/ 662 w 1018"/>
              <a:gd name="T15" fmla="*/ 2 h 1018"/>
              <a:gd name="T16" fmla="*/ 587 w 1018"/>
              <a:gd name="T17" fmla="*/ 10 h 1018"/>
              <a:gd name="T18" fmla="*/ 525 w 1018"/>
              <a:gd name="T19" fmla="*/ 67 h 1018"/>
              <a:gd name="T20" fmla="*/ 511 w 1018"/>
              <a:gd name="T21" fmla="*/ 144 h 1018"/>
              <a:gd name="T22" fmla="*/ 568 w 1018"/>
              <a:gd name="T23" fmla="*/ 234 h 1018"/>
              <a:gd name="T24" fmla="*/ 471 w 1018"/>
              <a:gd name="T25" fmla="*/ 387 h 1018"/>
              <a:gd name="T26" fmla="*/ 404 w 1018"/>
              <a:gd name="T27" fmla="*/ 438 h 1018"/>
              <a:gd name="T28" fmla="*/ 382 w 1018"/>
              <a:gd name="T29" fmla="*/ 509 h 1018"/>
              <a:gd name="T30" fmla="*/ 221 w 1018"/>
              <a:gd name="T31" fmla="*/ 646 h 1018"/>
              <a:gd name="T32" fmla="*/ 128 w 1018"/>
              <a:gd name="T33" fmla="*/ 604 h 1018"/>
              <a:gd name="T34" fmla="*/ 57 w 1018"/>
              <a:gd name="T35" fmla="*/ 626 h 1018"/>
              <a:gd name="T36" fmla="*/ 7 w 1018"/>
              <a:gd name="T37" fmla="*/ 694 h 1018"/>
              <a:gd name="T38" fmla="*/ 7 w 1018"/>
              <a:gd name="T39" fmla="*/ 769 h 1018"/>
              <a:gd name="T40" fmla="*/ 57 w 1018"/>
              <a:gd name="T41" fmla="*/ 837 h 1018"/>
              <a:gd name="T42" fmla="*/ 128 w 1018"/>
              <a:gd name="T43" fmla="*/ 858 h 1018"/>
              <a:gd name="T44" fmla="*/ 208 w 1018"/>
              <a:gd name="T45" fmla="*/ 829 h 1018"/>
              <a:gd name="T46" fmla="*/ 252 w 1018"/>
              <a:gd name="T47" fmla="*/ 757 h 1018"/>
              <a:gd name="T48" fmla="*/ 425 w 1018"/>
              <a:gd name="T49" fmla="*/ 603 h 1018"/>
              <a:gd name="T50" fmla="*/ 497 w 1018"/>
              <a:gd name="T51" fmla="*/ 635 h 1018"/>
              <a:gd name="T52" fmla="*/ 782 w 1018"/>
              <a:gd name="T53" fmla="*/ 826 h 1018"/>
              <a:gd name="T54" fmla="*/ 764 w 1018"/>
              <a:gd name="T55" fmla="*/ 903 h 1018"/>
              <a:gd name="T56" fmla="*/ 802 w 1018"/>
              <a:gd name="T57" fmla="*/ 981 h 1018"/>
              <a:gd name="T58" fmla="*/ 878 w 1018"/>
              <a:gd name="T59" fmla="*/ 1017 h 1018"/>
              <a:gd name="T60" fmla="*/ 952 w 1018"/>
              <a:gd name="T61" fmla="*/ 1002 h 1018"/>
              <a:gd name="T62" fmla="*/ 1009 w 1018"/>
              <a:gd name="T63" fmla="*/ 940 h 1018"/>
              <a:gd name="T64" fmla="*/ 1015 w 1018"/>
              <a:gd name="T65" fmla="*/ 865 h 1018"/>
              <a:gd name="T66" fmla="*/ 972 w 1018"/>
              <a:gd name="T67" fmla="*/ 792 h 1018"/>
              <a:gd name="T68" fmla="*/ 891 w 1018"/>
              <a:gd name="T69" fmla="*/ 763 h 1018"/>
              <a:gd name="T70" fmla="*/ 93 w 1018"/>
              <a:gd name="T71" fmla="*/ 784 h 1018"/>
              <a:gd name="T72" fmla="*/ 65 w 1018"/>
              <a:gd name="T73" fmla="*/ 732 h 1018"/>
              <a:gd name="T74" fmla="*/ 103 w 1018"/>
              <a:gd name="T75" fmla="*/ 673 h 1018"/>
              <a:gd name="T76" fmla="*/ 153 w 1018"/>
              <a:gd name="T77" fmla="*/ 673 h 1018"/>
              <a:gd name="T78" fmla="*/ 191 w 1018"/>
              <a:gd name="T79" fmla="*/ 732 h 1018"/>
              <a:gd name="T80" fmla="*/ 163 w 1018"/>
              <a:gd name="T81" fmla="*/ 784 h 1018"/>
              <a:gd name="T82" fmla="*/ 510 w 1018"/>
              <a:gd name="T83" fmla="*/ 573 h 1018"/>
              <a:gd name="T84" fmla="*/ 451 w 1018"/>
              <a:gd name="T85" fmla="*/ 533 h 1018"/>
              <a:gd name="T86" fmla="*/ 451 w 1018"/>
              <a:gd name="T87" fmla="*/ 484 h 1018"/>
              <a:gd name="T88" fmla="*/ 510 w 1018"/>
              <a:gd name="T89" fmla="*/ 445 h 1018"/>
              <a:gd name="T90" fmla="*/ 562 w 1018"/>
              <a:gd name="T91" fmla="*/ 473 h 1018"/>
              <a:gd name="T92" fmla="*/ 572 w 1018"/>
              <a:gd name="T93" fmla="*/ 521 h 1018"/>
              <a:gd name="T94" fmla="*/ 516 w 1018"/>
              <a:gd name="T95" fmla="*/ 572 h 1018"/>
              <a:gd name="T96" fmla="*/ 579 w 1018"/>
              <a:gd name="T97" fmla="*/ 102 h 1018"/>
              <a:gd name="T98" fmla="*/ 636 w 1018"/>
              <a:gd name="T99" fmla="*/ 63 h 1018"/>
              <a:gd name="T100" fmla="*/ 689 w 1018"/>
              <a:gd name="T101" fmla="*/ 91 h 1018"/>
              <a:gd name="T102" fmla="*/ 699 w 1018"/>
              <a:gd name="T103" fmla="*/ 139 h 1018"/>
              <a:gd name="T104" fmla="*/ 643 w 1018"/>
              <a:gd name="T105" fmla="*/ 191 h 1018"/>
              <a:gd name="T106" fmla="*/ 591 w 1018"/>
              <a:gd name="T107" fmla="*/ 172 h 1018"/>
              <a:gd name="T108" fmla="*/ 891 w 1018"/>
              <a:gd name="T109" fmla="*/ 954 h 1018"/>
              <a:gd name="T110" fmla="*/ 838 w 1018"/>
              <a:gd name="T111" fmla="*/ 926 h 1018"/>
              <a:gd name="T112" fmla="*/ 829 w 1018"/>
              <a:gd name="T113" fmla="*/ 878 h 1018"/>
              <a:gd name="T114" fmla="*/ 884 w 1018"/>
              <a:gd name="T115" fmla="*/ 827 h 1018"/>
              <a:gd name="T116" fmla="*/ 936 w 1018"/>
              <a:gd name="T117" fmla="*/ 845 h 1018"/>
              <a:gd name="T118" fmla="*/ 954 w 1018"/>
              <a:gd name="T119" fmla="*/ 897 h 1018"/>
              <a:gd name="T120" fmla="*/ 904 w 1018"/>
              <a:gd name="T121" fmla="*/ 95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891" y="763"/>
                </a:moveTo>
                <a:lnTo>
                  <a:pt x="891" y="763"/>
                </a:lnTo>
                <a:lnTo>
                  <a:pt x="874" y="765"/>
                </a:lnTo>
                <a:lnTo>
                  <a:pt x="858" y="768"/>
                </a:lnTo>
                <a:lnTo>
                  <a:pt x="841" y="774"/>
                </a:lnTo>
                <a:lnTo>
                  <a:pt x="826" y="781"/>
                </a:lnTo>
                <a:lnTo>
                  <a:pt x="618" y="573"/>
                </a:lnTo>
                <a:lnTo>
                  <a:pt x="618" y="573"/>
                </a:lnTo>
                <a:lnTo>
                  <a:pt x="626" y="558"/>
                </a:lnTo>
                <a:lnTo>
                  <a:pt x="632" y="543"/>
                </a:lnTo>
                <a:lnTo>
                  <a:pt x="635" y="526"/>
                </a:lnTo>
                <a:lnTo>
                  <a:pt x="636" y="509"/>
                </a:lnTo>
                <a:lnTo>
                  <a:pt x="636" y="509"/>
                </a:lnTo>
                <a:lnTo>
                  <a:pt x="635" y="492"/>
                </a:lnTo>
                <a:lnTo>
                  <a:pt x="632" y="476"/>
                </a:lnTo>
                <a:lnTo>
                  <a:pt x="628" y="461"/>
                </a:lnTo>
                <a:lnTo>
                  <a:pt x="620" y="447"/>
                </a:lnTo>
                <a:lnTo>
                  <a:pt x="612" y="435"/>
                </a:lnTo>
                <a:lnTo>
                  <a:pt x="602" y="422"/>
                </a:lnTo>
                <a:lnTo>
                  <a:pt x="591" y="412"/>
                </a:lnTo>
                <a:lnTo>
                  <a:pt x="579" y="402"/>
                </a:lnTo>
                <a:lnTo>
                  <a:pt x="628" y="253"/>
                </a:lnTo>
                <a:lnTo>
                  <a:pt x="628" y="253"/>
                </a:lnTo>
                <a:lnTo>
                  <a:pt x="636" y="254"/>
                </a:lnTo>
                <a:lnTo>
                  <a:pt x="636" y="254"/>
                </a:lnTo>
                <a:lnTo>
                  <a:pt x="649" y="253"/>
                </a:lnTo>
                <a:lnTo>
                  <a:pt x="662" y="252"/>
                </a:lnTo>
                <a:lnTo>
                  <a:pt x="674" y="249"/>
                </a:lnTo>
                <a:lnTo>
                  <a:pt x="686" y="245"/>
                </a:lnTo>
                <a:lnTo>
                  <a:pt x="698" y="239"/>
                </a:lnTo>
                <a:lnTo>
                  <a:pt x="707" y="233"/>
                </a:lnTo>
                <a:lnTo>
                  <a:pt x="718" y="225"/>
                </a:lnTo>
                <a:lnTo>
                  <a:pt x="727" y="217"/>
                </a:lnTo>
                <a:lnTo>
                  <a:pt x="735" y="208"/>
                </a:lnTo>
                <a:lnTo>
                  <a:pt x="742" y="198"/>
                </a:lnTo>
                <a:lnTo>
                  <a:pt x="748" y="188"/>
                </a:lnTo>
                <a:lnTo>
                  <a:pt x="753" y="177"/>
                </a:lnTo>
                <a:lnTo>
                  <a:pt x="758" y="165"/>
                </a:lnTo>
                <a:lnTo>
                  <a:pt x="761" y="152"/>
                </a:lnTo>
                <a:lnTo>
                  <a:pt x="763" y="141"/>
                </a:lnTo>
                <a:lnTo>
                  <a:pt x="764" y="128"/>
                </a:lnTo>
                <a:lnTo>
                  <a:pt x="764" y="128"/>
                </a:lnTo>
                <a:lnTo>
                  <a:pt x="763" y="114"/>
                </a:lnTo>
                <a:lnTo>
                  <a:pt x="761" y="102"/>
                </a:lnTo>
                <a:lnTo>
                  <a:pt x="758" y="89"/>
                </a:lnTo>
                <a:lnTo>
                  <a:pt x="753" y="77"/>
                </a:lnTo>
                <a:lnTo>
                  <a:pt x="748" y="67"/>
                </a:lnTo>
                <a:lnTo>
                  <a:pt x="742" y="56"/>
                </a:lnTo>
                <a:lnTo>
                  <a:pt x="735" y="46"/>
                </a:lnTo>
                <a:lnTo>
                  <a:pt x="727" y="38"/>
                </a:lnTo>
                <a:lnTo>
                  <a:pt x="718" y="29"/>
                </a:lnTo>
                <a:lnTo>
                  <a:pt x="707" y="21"/>
                </a:lnTo>
                <a:lnTo>
                  <a:pt x="698" y="15"/>
                </a:lnTo>
                <a:lnTo>
                  <a:pt x="686" y="10"/>
                </a:lnTo>
                <a:lnTo>
                  <a:pt x="674" y="5"/>
                </a:lnTo>
                <a:lnTo>
                  <a:pt x="662" y="2"/>
                </a:lnTo>
                <a:lnTo>
                  <a:pt x="649" y="1"/>
                </a:lnTo>
                <a:lnTo>
                  <a:pt x="636" y="0"/>
                </a:lnTo>
                <a:lnTo>
                  <a:pt x="636" y="0"/>
                </a:lnTo>
                <a:lnTo>
                  <a:pt x="624" y="1"/>
                </a:lnTo>
                <a:lnTo>
                  <a:pt x="611" y="2"/>
                </a:lnTo>
                <a:lnTo>
                  <a:pt x="599" y="5"/>
                </a:lnTo>
                <a:lnTo>
                  <a:pt x="587" y="10"/>
                </a:lnTo>
                <a:lnTo>
                  <a:pt x="576" y="15"/>
                </a:lnTo>
                <a:lnTo>
                  <a:pt x="566" y="21"/>
                </a:lnTo>
                <a:lnTo>
                  <a:pt x="556" y="29"/>
                </a:lnTo>
                <a:lnTo>
                  <a:pt x="546" y="38"/>
                </a:lnTo>
                <a:lnTo>
                  <a:pt x="539" y="46"/>
                </a:lnTo>
                <a:lnTo>
                  <a:pt x="531" y="56"/>
                </a:lnTo>
                <a:lnTo>
                  <a:pt x="525" y="67"/>
                </a:lnTo>
                <a:lnTo>
                  <a:pt x="520" y="77"/>
                </a:lnTo>
                <a:lnTo>
                  <a:pt x="515" y="89"/>
                </a:lnTo>
                <a:lnTo>
                  <a:pt x="512" y="102"/>
                </a:lnTo>
                <a:lnTo>
                  <a:pt x="510" y="114"/>
                </a:lnTo>
                <a:lnTo>
                  <a:pt x="510" y="128"/>
                </a:lnTo>
                <a:lnTo>
                  <a:pt x="510" y="128"/>
                </a:lnTo>
                <a:lnTo>
                  <a:pt x="511" y="144"/>
                </a:lnTo>
                <a:lnTo>
                  <a:pt x="514" y="160"/>
                </a:lnTo>
                <a:lnTo>
                  <a:pt x="518" y="175"/>
                </a:lnTo>
                <a:lnTo>
                  <a:pt x="526" y="189"/>
                </a:lnTo>
                <a:lnTo>
                  <a:pt x="533" y="202"/>
                </a:lnTo>
                <a:lnTo>
                  <a:pt x="544" y="214"/>
                </a:lnTo>
                <a:lnTo>
                  <a:pt x="555" y="224"/>
                </a:lnTo>
                <a:lnTo>
                  <a:pt x="568" y="234"/>
                </a:lnTo>
                <a:lnTo>
                  <a:pt x="518" y="382"/>
                </a:lnTo>
                <a:lnTo>
                  <a:pt x="518" y="382"/>
                </a:lnTo>
                <a:lnTo>
                  <a:pt x="510" y="382"/>
                </a:lnTo>
                <a:lnTo>
                  <a:pt x="510" y="382"/>
                </a:lnTo>
                <a:lnTo>
                  <a:pt x="497" y="382"/>
                </a:lnTo>
                <a:lnTo>
                  <a:pt x="484" y="384"/>
                </a:lnTo>
                <a:lnTo>
                  <a:pt x="471" y="387"/>
                </a:lnTo>
                <a:lnTo>
                  <a:pt x="461" y="392"/>
                </a:lnTo>
                <a:lnTo>
                  <a:pt x="449" y="397"/>
                </a:lnTo>
                <a:lnTo>
                  <a:pt x="438" y="403"/>
                </a:lnTo>
                <a:lnTo>
                  <a:pt x="428" y="411"/>
                </a:lnTo>
                <a:lnTo>
                  <a:pt x="420" y="418"/>
                </a:lnTo>
                <a:lnTo>
                  <a:pt x="411" y="428"/>
                </a:lnTo>
                <a:lnTo>
                  <a:pt x="404" y="438"/>
                </a:lnTo>
                <a:lnTo>
                  <a:pt x="397" y="448"/>
                </a:lnTo>
                <a:lnTo>
                  <a:pt x="392" y="459"/>
                </a:lnTo>
                <a:lnTo>
                  <a:pt x="388" y="471"/>
                </a:lnTo>
                <a:lnTo>
                  <a:pt x="384" y="483"/>
                </a:lnTo>
                <a:lnTo>
                  <a:pt x="383" y="496"/>
                </a:lnTo>
                <a:lnTo>
                  <a:pt x="382" y="509"/>
                </a:lnTo>
                <a:lnTo>
                  <a:pt x="382" y="509"/>
                </a:lnTo>
                <a:lnTo>
                  <a:pt x="383" y="519"/>
                </a:lnTo>
                <a:lnTo>
                  <a:pt x="384" y="530"/>
                </a:lnTo>
                <a:lnTo>
                  <a:pt x="386" y="541"/>
                </a:lnTo>
                <a:lnTo>
                  <a:pt x="390" y="550"/>
                </a:lnTo>
                <a:lnTo>
                  <a:pt x="230" y="657"/>
                </a:lnTo>
                <a:lnTo>
                  <a:pt x="230" y="657"/>
                </a:lnTo>
                <a:lnTo>
                  <a:pt x="221" y="646"/>
                </a:lnTo>
                <a:lnTo>
                  <a:pt x="211" y="635"/>
                </a:lnTo>
                <a:lnTo>
                  <a:pt x="199" y="627"/>
                </a:lnTo>
                <a:lnTo>
                  <a:pt x="186" y="619"/>
                </a:lnTo>
                <a:lnTo>
                  <a:pt x="173" y="613"/>
                </a:lnTo>
                <a:lnTo>
                  <a:pt x="158" y="608"/>
                </a:lnTo>
                <a:lnTo>
                  <a:pt x="143" y="605"/>
                </a:lnTo>
                <a:lnTo>
                  <a:pt x="128" y="604"/>
                </a:lnTo>
                <a:lnTo>
                  <a:pt x="128" y="604"/>
                </a:lnTo>
                <a:lnTo>
                  <a:pt x="115" y="605"/>
                </a:lnTo>
                <a:lnTo>
                  <a:pt x="102" y="607"/>
                </a:lnTo>
                <a:lnTo>
                  <a:pt x="90" y="610"/>
                </a:lnTo>
                <a:lnTo>
                  <a:pt x="79" y="614"/>
                </a:lnTo>
                <a:lnTo>
                  <a:pt x="67" y="619"/>
                </a:lnTo>
                <a:lnTo>
                  <a:pt x="57" y="626"/>
                </a:lnTo>
                <a:lnTo>
                  <a:pt x="47" y="633"/>
                </a:lnTo>
                <a:lnTo>
                  <a:pt x="38" y="642"/>
                </a:lnTo>
                <a:lnTo>
                  <a:pt x="29" y="650"/>
                </a:lnTo>
                <a:lnTo>
                  <a:pt x="23" y="660"/>
                </a:lnTo>
                <a:lnTo>
                  <a:pt x="16" y="671"/>
                </a:lnTo>
                <a:lnTo>
                  <a:pt x="11" y="682"/>
                </a:lnTo>
                <a:lnTo>
                  <a:pt x="7" y="694"/>
                </a:lnTo>
                <a:lnTo>
                  <a:pt x="3" y="706"/>
                </a:lnTo>
                <a:lnTo>
                  <a:pt x="1" y="719"/>
                </a:lnTo>
                <a:lnTo>
                  <a:pt x="0" y="732"/>
                </a:lnTo>
                <a:lnTo>
                  <a:pt x="0" y="732"/>
                </a:lnTo>
                <a:lnTo>
                  <a:pt x="1" y="745"/>
                </a:lnTo>
                <a:lnTo>
                  <a:pt x="3" y="757"/>
                </a:lnTo>
                <a:lnTo>
                  <a:pt x="7" y="769"/>
                </a:lnTo>
                <a:lnTo>
                  <a:pt x="11" y="781"/>
                </a:lnTo>
                <a:lnTo>
                  <a:pt x="16" y="792"/>
                </a:lnTo>
                <a:lnTo>
                  <a:pt x="23" y="803"/>
                </a:lnTo>
                <a:lnTo>
                  <a:pt x="29" y="812"/>
                </a:lnTo>
                <a:lnTo>
                  <a:pt x="38" y="822"/>
                </a:lnTo>
                <a:lnTo>
                  <a:pt x="47" y="829"/>
                </a:lnTo>
                <a:lnTo>
                  <a:pt x="57" y="837"/>
                </a:lnTo>
                <a:lnTo>
                  <a:pt x="67" y="843"/>
                </a:lnTo>
                <a:lnTo>
                  <a:pt x="79" y="849"/>
                </a:lnTo>
                <a:lnTo>
                  <a:pt x="90" y="853"/>
                </a:lnTo>
                <a:lnTo>
                  <a:pt x="102" y="856"/>
                </a:lnTo>
                <a:lnTo>
                  <a:pt x="115" y="858"/>
                </a:lnTo>
                <a:lnTo>
                  <a:pt x="128" y="858"/>
                </a:lnTo>
                <a:lnTo>
                  <a:pt x="128" y="858"/>
                </a:lnTo>
                <a:lnTo>
                  <a:pt x="141" y="858"/>
                </a:lnTo>
                <a:lnTo>
                  <a:pt x="154" y="856"/>
                </a:lnTo>
                <a:lnTo>
                  <a:pt x="165" y="853"/>
                </a:lnTo>
                <a:lnTo>
                  <a:pt x="177" y="849"/>
                </a:lnTo>
                <a:lnTo>
                  <a:pt x="188" y="843"/>
                </a:lnTo>
                <a:lnTo>
                  <a:pt x="199" y="837"/>
                </a:lnTo>
                <a:lnTo>
                  <a:pt x="208" y="829"/>
                </a:lnTo>
                <a:lnTo>
                  <a:pt x="218" y="822"/>
                </a:lnTo>
                <a:lnTo>
                  <a:pt x="226" y="812"/>
                </a:lnTo>
                <a:lnTo>
                  <a:pt x="233" y="803"/>
                </a:lnTo>
                <a:lnTo>
                  <a:pt x="239" y="792"/>
                </a:lnTo>
                <a:lnTo>
                  <a:pt x="245" y="781"/>
                </a:lnTo>
                <a:lnTo>
                  <a:pt x="249" y="769"/>
                </a:lnTo>
                <a:lnTo>
                  <a:pt x="252" y="757"/>
                </a:lnTo>
                <a:lnTo>
                  <a:pt x="255" y="745"/>
                </a:lnTo>
                <a:lnTo>
                  <a:pt x="255" y="732"/>
                </a:lnTo>
                <a:lnTo>
                  <a:pt x="255" y="732"/>
                </a:lnTo>
                <a:lnTo>
                  <a:pt x="255" y="724"/>
                </a:lnTo>
                <a:lnTo>
                  <a:pt x="253" y="718"/>
                </a:lnTo>
                <a:lnTo>
                  <a:pt x="425" y="603"/>
                </a:lnTo>
                <a:lnTo>
                  <a:pt x="425" y="603"/>
                </a:lnTo>
                <a:lnTo>
                  <a:pt x="434" y="610"/>
                </a:lnTo>
                <a:lnTo>
                  <a:pt x="443" y="617"/>
                </a:lnTo>
                <a:lnTo>
                  <a:pt x="453" y="622"/>
                </a:lnTo>
                <a:lnTo>
                  <a:pt x="464" y="628"/>
                </a:lnTo>
                <a:lnTo>
                  <a:pt x="474" y="631"/>
                </a:lnTo>
                <a:lnTo>
                  <a:pt x="485" y="634"/>
                </a:lnTo>
                <a:lnTo>
                  <a:pt x="497" y="635"/>
                </a:lnTo>
                <a:lnTo>
                  <a:pt x="510" y="636"/>
                </a:lnTo>
                <a:lnTo>
                  <a:pt x="510" y="636"/>
                </a:lnTo>
                <a:lnTo>
                  <a:pt x="527" y="635"/>
                </a:lnTo>
                <a:lnTo>
                  <a:pt x="543" y="631"/>
                </a:lnTo>
                <a:lnTo>
                  <a:pt x="559" y="626"/>
                </a:lnTo>
                <a:lnTo>
                  <a:pt x="573" y="618"/>
                </a:lnTo>
                <a:lnTo>
                  <a:pt x="782" y="826"/>
                </a:lnTo>
                <a:lnTo>
                  <a:pt x="782" y="826"/>
                </a:lnTo>
                <a:lnTo>
                  <a:pt x="775" y="841"/>
                </a:lnTo>
                <a:lnTo>
                  <a:pt x="768" y="856"/>
                </a:lnTo>
                <a:lnTo>
                  <a:pt x="765" y="873"/>
                </a:lnTo>
                <a:lnTo>
                  <a:pt x="764" y="891"/>
                </a:lnTo>
                <a:lnTo>
                  <a:pt x="764" y="891"/>
                </a:lnTo>
                <a:lnTo>
                  <a:pt x="764" y="903"/>
                </a:lnTo>
                <a:lnTo>
                  <a:pt x="766" y="916"/>
                </a:lnTo>
                <a:lnTo>
                  <a:pt x="770" y="928"/>
                </a:lnTo>
                <a:lnTo>
                  <a:pt x="774" y="940"/>
                </a:lnTo>
                <a:lnTo>
                  <a:pt x="779" y="951"/>
                </a:lnTo>
                <a:lnTo>
                  <a:pt x="786" y="961"/>
                </a:lnTo>
                <a:lnTo>
                  <a:pt x="793" y="971"/>
                </a:lnTo>
                <a:lnTo>
                  <a:pt x="802" y="981"/>
                </a:lnTo>
                <a:lnTo>
                  <a:pt x="810" y="988"/>
                </a:lnTo>
                <a:lnTo>
                  <a:pt x="820" y="996"/>
                </a:lnTo>
                <a:lnTo>
                  <a:pt x="831" y="1002"/>
                </a:lnTo>
                <a:lnTo>
                  <a:pt x="841" y="1007"/>
                </a:lnTo>
                <a:lnTo>
                  <a:pt x="853" y="1012"/>
                </a:lnTo>
                <a:lnTo>
                  <a:pt x="865" y="1015"/>
                </a:lnTo>
                <a:lnTo>
                  <a:pt x="878" y="1017"/>
                </a:lnTo>
                <a:lnTo>
                  <a:pt x="891" y="1018"/>
                </a:lnTo>
                <a:lnTo>
                  <a:pt x="891" y="1018"/>
                </a:lnTo>
                <a:lnTo>
                  <a:pt x="904" y="1017"/>
                </a:lnTo>
                <a:lnTo>
                  <a:pt x="917" y="1015"/>
                </a:lnTo>
                <a:lnTo>
                  <a:pt x="929" y="1012"/>
                </a:lnTo>
                <a:lnTo>
                  <a:pt x="940" y="1007"/>
                </a:lnTo>
                <a:lnTo>
                  <a:pt x="952" y="1002"/>
                </a:lnTo>
                <a:lnTo>
                  <a:pt x="963" y="996"/>
                </a:lnTo>
                <a:lnTo>
                  <a:pt x="972" y="988"/>
                </a:lnTo>
                <a:lnTo>
                  <a:pt x="981" y="981"/>
                </a:lnTo>
                <a:lnTo>
                  <a:pt x="989" y="971"/>
                </a:lnTo>
                <a:lnTo>
                  <a:pt x="997" y="961"/>
                </a:lnTo>
                <a:lnTo>
                  <a:pt x="1003" y="951"/>
                </a:lnTo>
                <a:lnTo>
                  <a:pt x="1009" y="940"/>
                </a:lnTo>
                <a:lnTo>
                  <a:pt x="1013" y="928"/>
                </a:lnTo>
                <a:lnTo>
                  <a:pt x="1015" y="916"/>
                </a:lnTo>
                <a:lnTo>
                  <a:pt x="1017" y="903"/>
                </a:lnTo>
                <a:lnTo>
                  <a:pt x="1018" y="891"/>
                </a:lnTo>
                <a:lnTo>
                  <a:pt x="1018" y="891"/>
                </a:lnTo>
                <a:lnTo>
                  <a:pt x="1017" y="878"/>
                </a:lnTo>
                <a:lnTo>
                  <a:pt x="1015" y="865"/>
                </a:lnTo>
                <a:lnTo>
                  <a:pt x="1013" y="853"/>
                </a:lnTo>
                <a:lnTo>
                  <a:pt x="1009" y="841"/>
                </a:lnTo>
                <a:lnTo>
                  <a:pt x="1003" y="829"/>
                </a:lnTo>
                <a:lnTo>
                  <a:pt x="997" y="820"/>
                </a:lnTo>
                <a:lnTo>
                  <a:pt x="989" y="810"/>
                </a:lnTo>
                <a:lnTo>
                  <a:pt x="981" y="800"/>
                </a:lnTo>
                <a:lnTo>
                  <a:pt x="972" y="792"/>
                </a:lnTo>
                <a:lnTo>
                  <a:pt x="963" y="785"/>
                </a:lnTo>
                <a:lnTo>
                  <a:pt x="952" y="779"/>
                </a:lnTo>
                <a:lnTo>
                  <a:pt x="940" y="774"/>
                </a:lnTo>
                <a:lnTo>
                  <a:pt x="929" y="769"/>
                </a:lnTo>
                <a:lnTo>
                  <a:pt x="917" y="766"/>
                </a:lnTo>
                <a:lnTo>
                  <a:pt x="904" y="764"/>
                </a:lnTo>
                <a:lnTo>
                  <a:pt x="891" y="763"/>
                </a:lnTo>
                <a:lnTo>
                  <a:pt x="891" y="763"/>
                </a:lnTo>
                <a:close/>
                <a:moveTo>
                  <a:pt x="128" y="795"/>
                </a:moveTo>
                <a:lnTo>
                  <a:pt x="128" y="795"/>
                </a:lnTo>
                <a:lnTo>
                  <a:pt x="121" y="795"/>
                </a:lnTo>
                <a:lnTo>
                  <a:pt x="115" y="794"/>
                </a:lnTo>
                <a:lnTo>
                  <a:pt x="103" y="790"/>
                </a:lnTo>
                <a:lnTo>
                  <a:pt x="93" y="784"/>
                </a:lnTo>
                <a:lnTo>
                  <a:pt x="83" y="777"/>
                </a:lnTo>
                <a:lnTo>
                  <a:pt x="75" y="767"/>
                </a:lnTo>
                <a:lnTo>
                  <a:pt x="69" y="756"/>
                </a:lnTo>
                <a:lnTo>
                  <a:pt x="66" y="745"/>
                </a:lnTo>
                <a:lnTo>
                  <a:pt x="65" y="738"/>
                </a:lnTo>
                <a:lnTo>
                  <a:pt x="65" y="732"/>
                </a:lnTo>
                <a:lnTo>
                  <a:pt x="65" y="732"/>
                </a:lnTo>
                <a:lnTo>
                  <a:pt x="65" y="725"/>
                </a:lnTo>
                <a:lnTo>
                  <a:pt x="66" y="719"/>
                </a:lnTo>
                <a:lnTo>
                  <a:pt x="69" y="707"/>
                </a:lnTo>
                <a:lnTo>
                  <a:pt x="75" y="696"/>
                </a:lnTo>
                <a:lnTo>
                  <a:pt x="83" y="687"/>
                </a:lnTo>
                <a:lnTo>
                  <a:pt x="93" y="679"/>
                </a:lnTo>
                <a:lnTo>
                  <a:pt x="103" y="673"/>
                </a:lnTo>
                <a:lnTo>
                  <a:pt x="115" y="669"/>
                </a:lnTo>
                <a:lnTo>
                  <a:pt x="121" y="668"/>
                </a:lnTo>
                <a:lnTo>
                  <a:pt x="128" y="667"/>
                </a:lnTo>
                <a:lnTo>
                  <a:pt x="128" y="667"/>
                </a:lnTo>
                <a:lnTo>
                  <a:pt x="134" y="668"/>
                </a:lnTo>
                <a:lnTo>
                  <a:pt x="141" y="669"/>
                </a:lnTo>
                <a:lnTo>
                  <a:pt x="153" y="673"/>
                </a:lnTo>
                <a:lnTo>
                  <a:pt x="163" y="679"/>
                </a:lnTo>
                <a:lnTo>
                  <a:pt x="173" y="687"/>
                </a:lnTo>
                <a:lnTo>
                  <a:pt x="180" y="696"/>
                </a:lnTo>
                <a:lnTo>
                  <a:pt x="187" y="707"/>
                </a:lnTo>
                <a:lnTo>
                  <a:pt x="190" y="719"/>
                </a:lnTo>
                <a:lnTo>
                  <a:pt x="191" y="725"/>
                </a:lnTo>
                <a:lnTo>
                  <a:pt x="191" y="732"/>
                </a:lnTo>
                <a:lnTo>
                  <a:pt x="191" y="732"/>
                </a:lnTo>
                <a:lnTo>
                  <a:pt x="191" y="738"/>
                </a:lnTo>
                <a:lnTo>
                  <a:pt x="190" y="745"/>
                </a:lnTo>
                <a:lnTo>
                  <a:pt x="187" y="756"/>
                </a:lnTo>
                <a:lnTo>
                  <a:pt x="180" y="767"/>
                </a:lnTo>
                <a:lnTo>
                  <a:pt x="173" y="777"/>
                </a:lnTo>
                <a:lnTo>
                  <a:pt x="163" y="784"/>
                </a:lnTo>
                <a:lnTo>
                  <a:pt x="153" y="790"/>
                </a:lnTo>
                <a:lnTo>
                  <a:pt x="141" y="794"/>
                </a:lnTo>
                <a:lnTo>
                  <a:pt x="134" y="795"/>
                </a:lnTo>
                <a:lnTo>
                  <a:pt x="128" y="795"/>
                </a:lnTo>
                <a:lnTo>
                  <a:pt x="128" y="795"/>
                </a:lnTo>
                <a:close/>
                <a:moveTo>
                  <a:pt x="510" y="573"/>
                </a:moveTo>
                <a:lnTo>
                  <a:pt x="510" y="573"/>
                </a:lnTo>
                <a:lnTo>
                  <a:pt x="503" y="572"/>
                </a:lnTo>
                <a:lnTo>
                  <a:pt x="497" y="571"/>
                </a:lnTo>
                <a:lnTo>
                  <a:pt x="485" y="568"/>
                </a:lnTo>
                <a:lnTo>
                  <a:pt x="474" y="561"/>
                </a:lnTo>
                <a:lnTo>
                  <a:pt x="465" y="554"/>
                </a:lnTo>
                <a:lnTo>
                  <a:pt x="456" y="544"/>
                </a:lnTo>
                <a:lnTo>
                  <a:pt x="451" y="533"/>
                </a:lnTo>
                <a:lnTo>
                  <a:pt x="448" y="521"/>
                </a:lnTo>
                <a:lnTo>
                  <a:pt x="447" y="515"/>
                </a:lnTo>
                <a:lnTo>
                  <a:pt x="446" y="509"/>
                </a:lnTo>
                <a:lnTo>
                  <a:pt x="446" y="509"/>
                </a:lnTo>
                <a:lnTo>
                  <a:pt x="447" y="502"/>
                </a:lnTo>
                <a:lnTo>
                  <a:pt x="448" y="496"/>
                </a:lnTo>
                <a:lnTo>
                  <a:pt x="451" y="484"/>
                </a:lnTo>
                <a:lnTo>
                  <a:pt x="456" y="473"/>
                </a:lnTo>
                <a:lnTo>
                  <a:pt x="465" y="463"/>
                </a:lnTo>
                <a:lnTo>
                  <a:pt x="474" y="456"/>
                </a:lnTo>
                <a:lnTo>
                  <a:pt x="485" y="451"/>
                </a:lnTo>
                <a:lnTo>
                  <a:pt x="497" y="446"/>
                </a:lnTo>
                <a:lnTo>
                  <a:pt x="503" y="445"/>
                </a:lnTo>
                <a:lnTo>
                  <a:pt x="510" y="445"/>
                </a:lnTo>
                <a:lnTo>
                  <a:pt x="510" y="445"/>
                </a:lnTo>
                <a:lnTo>
                  <a:pt x="516" y="445"/>
                </a:lnTo>
                <a:lnTo>
                  <a:pt x="523" y="446"/>
                </a:lnTo>
                <a:lnTo>
                  <a:pt x="535" y="451"/>
                </a:lnTo>
                <a:lnTo>
                  <a:pt x="545" y="456"/>
                </a:lnTo>
                <a:lnTo>
                  <a:pt x="555" y="463"/>
                </a:lnTo>
                <a:lnTo>
                  <a:pt x="562" y="473"/>
                </a:lnTo>
                <a:lnTo>
                  <a:pt x="568" y="484"/>
                </a:lnTo>
                <a:lnTo>
                  <a:pt x="572" y="496"/>
                </a:lnTo>
                <a:lnTo>
                  <a:pt x="573" y="502"/>
                </a:lnTo>
                <a:lnTo>
                  <a:pt x="573" y="509"/>
                </a:lnTo>
                <a:lnTo>
                  <a:pt x="573" y="509"/>
                </a:lnTo>
                <a:lnTo>
                  <a:pt x="573" y="515"/>
                </a:lnTo>
                <a:lnTo>
                  <a:pt x="572" y="521"/>
                </a:lnTo>
                <a:lnTo>
                  <a:pt x="568" y="533"/>
                </a:lnTo>
                <a:lnTo>
                  <a:pt x="562" y="544"/>
                </a:lnTo>
                <a:lnTo>
                  <a:pt x="555" y="554"/>
                </a:lnTo>
                <a:lnTo>
                  <a:pt x="545" y="561"/>
                </a:lnTo>
                <a:lnTo>
                  <a:pt x="535" y="568"/>
                </a:lnTo>
                <a:lnTo>
                  <a:pt x="523" y="571"/>
                </a:lnTo>
                <a:lnTo>
                  <a:pt x="516" y="572"/>
                </a:lnTo>
                <a:lnTo>
                  <a:pt x="510" y="573"/>
                </a:lnTo>
                <a:lnTo>
                  <a:pt x="510" y="573"/>
                </a:lnTo>
                <a:close/>
                <a:moveTo>
                  <a:pt x="573" y="128"/>
                </a:moveTo>
                <a:lnTo>
                  <a:pt x="573" y="128"/>
                </a:lnTo>
                <a:lnTo>
                  <a:pt x="573" y="120"/>
                </a:lnTo>
                <a:lnTo>
                  <a:pt x="574" y="115"/>
                </a:lnTo>
                <a:lnTo>
                  <a:pt x="579" y="102"/>
                </a:lnTo>
                <a:lnTo>
                  <a:pt x="584" y="91"/>
                </a:lnTo>
                <a:lnTo>
                  <a:pt x="591" y="83"/>
                </a:lnTo>
                <a:lnTo>
                  <a:pt x="601" y="74"/>
                </a:lnTo>
                <a:lnTo>
                  <a:pt x="612" y="69"/>
                </a:lnTo>
                <a:lnTo>
                  <a:pt x="624" y="64"/>
                </a:lnTo>
                <a:lnTo>
                  <a:pt x="630" y="64"/>
                </a:lnTo>
                <a:lnTo>
                  <a:pt x="636" y="63"/>
                </a:lnTo>
                <a:lnTo>
                  <a:pt x="636" y="63"/>
                </a:lnTo>
                <a:lnTo>
                  <a:pt x="643" y="64"/>
                </a:lnTo>
                <a:lnTo>
                  <a:pt x="649" y="64"/>
                </a:lnTo>
                <a:lnTo>
                  <a:pt x="661" y="69"/>
                </a:lnTo>
                <a:lnTo>
                  <a:pt x="672" y="74"/>
                </a:lnTo>
                <a:lnTo>
                  <a:pt x="682" y="83"/>
                </a:lnTo>
                <a:lnTo>
                  <a:pt x="689" y="91"/>
                </a:lnTo>
                <a:lnTo>
                  <a:pt x="696" y="102"/>
                </a:lnTo>
                <a:lnTo>
                  <a:pt x="699" y="115"/>
                </a:lnTo>
                <a:lnTo>
                  <a:pt x="700" y="120"/>
                </a:lnTo>
                <a:lnTo>
                  <a:pt x="700" y="128"/>
                </a:lnTo>
                <a:lnTo>
                  <a:pt x="700" y="128"/>
                </a:lnTo>
                <a:lnTo>
                  <a:pt x="700" y="134"/>
                </a:lnTo>
                <a:lnTo>
                  <a:pt x="699" y="139"/>
                </a:lnTo>
                <a:lnTo>
                  <a:pt x="696" y="152"/>
                </a:lnTo>
                <a:lnTo>
                  <a:pt x="689" y="163"/>
                </a:lnTo>
                <a:lnTo>
                  <a:pt x="682" y="172"/>
                </a:lnTo>
                <a:lnTo>
                  <a:pt x="672" y="180"/>
                </a:lnTo>
                <a:lnTo>
                  <a:pt x="661" y="186"/>
                </a:lnTo>
                <a:lnTo>
                  <a:pt x="649" y="190"/>
                </a:lnTo>
                <a:lnTo>
                  <a:pt x="643" y="191"/>
                </a:lnTo>
                <a:lnTo>
                  <a:pt x="636" y="191"/>
                </a:lnTo>
                <a:lnTo>
                  <a:pt x="636" y="191"/>
                </a:lnTo>
                <a:lnTo>
                  <a:pt x="630" y="191"/>
                </a:lnTo>
                <a:lnTo>
                  <a:pt x="624" y="190"/>
                </a:lnTo>
                <a:lnTo>
                  <a:pt x="612" y="186"/>
                </a:lnTo>
                <a:lnTo>
                  <a:pt x="601" y="180"/>
                </a:lnTo>
                <a:lnTo>
                  <a:pt x="591" y="172"/>
                </a:lnTo>
                <a:lnTo>
                  <a:pt x="584" y="163"/>
                </a:lnTo>
                <a:lnTo>
                  <a:pt x="579" y="152"/>
                </a:lnTo>
                <a:lnTo>
                  <a:pt x="574" y="139"/>
                </a:lnTo>
                <a:lnTo>
                  <a:pt x="573" y="134"/>
                </a:lnTo>
                <a:lnTo>
                  <a:pt x="573" y="128"/>
                </a:lnTo>
                <a:lnTo>
                  <a:pt x="573" y="128"/>
                </a:lnTo>
                <a:close/>
                <a:moveTo>
                  <a:pt x="891" y="954"/>
                </a:moveTo>
                <a:lnTo>
                  <a:pt x="891" y="954"/>
                </a:lnTo>
                <a:lnTo>
                  <a:pt x="884" y="954"/>
                </a:lnTo>
                <a:lnTo>
                  <a:pt x="878" y="953"/>
                </a:lnTo>
                <a:lnTo>
                  <a:pt x="866" y="950"/>
                </a:lnTo>
                <a:lnTo>
                  <a:pt x="855" y="943"/>
                </a:lnTo>
                <a:lnTo>
                  <a:pt x="846" y="936"/>
                </a:lnTo>
                <a:lnTo>
                  <a:pt x="838" y="926"/>
                </a:lnTo>
                <a:lnTo>
                  <a:pt x="833" y="915"/>
                </a:lnTo>
                <a:lnTo>
                  <a:pt x="829" y="903"/>
                </a:lnTo>
                <a:lnTo>
                  <a:pt x="827" y="897"/>
                </a:lnTo>
                <a:lnTo>
                  <a:pt x="827" y="891"/>
                </a:lnTo>
                <a:lnTo>
                  <a:pt x="827" y="891"/>
                </a:lnTo>
                <a:lnTo>
                  <a:pt x="827" y="884"/>
                </a:lnTo>
                <a:lnTo>
                  <a:pt x="829" y="878"/>
                </a:lnTo>
                <a:lnTo>
                  <a:pt x="833" y="866"/>
                </a:lnTo>
                <a:lnTo>
                  <a:pt x="838" y="855"/>
                </a:lnTo>
                <a:lnTo>
                  <a:pt x="846" y="845"/>
                </a:lnTo>
                <a:lnTo>
                  <a:pt x="855" y="838"/>
                </a:lnTo>
                <a:lnTo>
                  <a:pt x="866" y="832"/>
                </a:lnTo>
                <a:lnTo>
                  <a:pt x="878" y="828"/>
                </a:lnTo>
                <a:lnTo>
                  <a:pt x="884" y="827"/>
                </a:lnTo>
                <a:lnTo>
                  <a:pt x="891" y="827"/>
                </a:lnTo>
                <a:lnTo>
                  <a:pt x="891" y="827"/>
                </a:lnTo>
                <a:lnTo>
                  <a:pt x="897" y="827"/>
                </a:lnTo>
                <a:lnTo>
                  <a:pt x="904" y="828"/>
                </a:lnTo>
                <a:lnTo>
                  <a:pt x="915" y="832"/>
                </a:lnTo>
                <a:lnTo>
                  <a:pt x="926" y="838"/>
                </a:lnTo>
                <a:lnTo>
                  <a:pt x="936" y="845"/>
                </a:lnTo>
                <a:lnTo>
                  <a:pt x="943" y="855"/>
                </a:lnTo>
                <a:lnTo>
                  <a:pt x="950" y="866"/>
                </a:lnTo>
                <a:lnTo>
                  <a:pt x="953" y="878"/>
                </a:lnTo>
                <a:lnTo>
                  <a:pt x="954" y="884"/>
                </a:lnTo>
                <a:lnTo>
                  <a:pt x="955" y="891"/>
                </a:lnTo>
                <a:lnTo>
                  <a:pt x="955" y="891"/>
                </a:lnTo>
                <a:lnTo>
                  <a:pt x="954" y="897"/>
                </a:lnTo>
                <a:lnTo>
                  <a:pt x="953" y="903"/>
                </a:lnTo>
                <a:lnTo>
                  <a:pt x="950" y="915"/>
                </a:lnTo>
                <a:lnTo>
                  <a:pt x="943" y="926"/>
                </a:lnTo>
                <a:lnTo>
                  <a:pt x="936" y="936"/>
                </a:lnTo>
                <a:lnTo>
                  <a:pt x="926" y="943"/>
                </a:lnTo>
                <a:lnTo>
                  <a:pt x="915" y="950"/>
                </a:lnTo>
                <a:lnTo>
                  <a:pt x="904" y="953"/>
                </a:lnTo>
                <a:lnTo>
                  <a:pt x="897" y="954"/>
                </a:lnTo>
                <a:lnTo>
                  <a:pt x="891" y="954"/>
                </a:lnTo>
                <a:lnTo>
                  <a:pt x="891" y="9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>
              <a:defRPr/>
            </a:pPr>
            <a:endParaRPr lang="zh-CN" altLang="en-US" sz="24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2-文字-1"/>
          <p:cNvSpPr/>
          <p:nvPr/>
        </p:nvSpPr>
        <p:spPr>
          <a:xfrm>
            <a:off x="2342507" y="4763843"/>
            <a:ext cx="1462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2015年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7月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2-文字-2"/>
          <p:cNvSpPr/>
          <p:nvPr/>
        </p:nvSpPr>
        <p:spPr>
          <a:xfrm>
            <a:off x="1782266" y="4174754"/>
            <a:ext cx="2074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3-1"/>
          <p:cNvSpPr/>
          <p:nvPr/>
        </p:nvSpPr>
        <p:spPr bwMode="auto">
          <a:xfrm>
            <a:off x="5349816" y="2499719"/>
            <a:ext cx="436033" cy="872067"/>
          </a:xfrm>
          <a:custGeom>
            <a:avLst/>
            <a:gdLst>
              <a:gd name="T0" fmla="*/ 2147483647 w 43"/>
              <a:gd name="T1" fmla="*/ 2147483647 h 86"/>
              <a:gd name="T2" fmla="*/ 0 w 43"/>
              <a:gd name="T3" fmla="*/ 2147483647 h 86"/>
              <a:gd name="T4" fmla="*/ 0 w 43"/>
              <a:gd name="T5" fmla="*/ 2147483647 h 86"/>
              <a:gd name="T6" fmla="*/ 2147483647 w 43"/>
              <a:gd name="T7" fmla="*/ 2147483647 h 86"/>
              <a:gd name="T8" fmla="*/ 2147483647 w 43"/>
              <a:gd name="T9" fmla="*/ 2147483647 h 86"/>
              <a:gd name="T10" fmla="*/ 2147483647 w 43"/>
              <a:gd name="T11" fmla="*/ 2147483647 h 86"/>
              <a:gd name="T12" fmla="*/ 2147483647 w 43"/>
              <a:gd name="T13" fmla="*/ 0 h 86"/>
              <a:gd name="T14" fmla="*/ 2147483647 w 43"/>
              <a:gd name="T15" fmla="*/ 0 h 86"/>
              <a:gd name="T16" fmla="*/ 2147483647 w 43"/>
              <a:gd name="T17" fmla="*/ 2147483647 h 86"/>
              <a:gd name="T18" fmla="*/ 2147483647 w 43"/>
              <a:gd name="T19" fmla="*/ 2147483647 h 86"/>
              <a:gd name="T20" fmla="*/ 2147483647 w 43"/>
              <a:gd name="T21" fmla="*/ 2147483647 h 86"/>
              <a:gd name="T22" fmla="*/ 2147483647 w 43"/>
              <a:gd name="T23" fmla="*/ 2147483647 h 86"/>
              <a:gd name="T24" fmla="*/ 2147483647 w 43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3" h="86">
                <a:moveTo>
                  <a:pt x="2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1"/>
                  <a:pt x="7" y="34"/>
                  <a:pt x="1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35" y="34"/>
                  <a:pt x="41" y="27"/>
                  <a:pt x="41" y="19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8"/>
                  <a:pt x="36" y="35"/>
                  <a:pt x="27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8" y="35"/>
                  <a:pt x="2" y="42"/>
                  <a:pt x="2" y="50"/>
                </a:cubicBezTo>
                <a:lnTo>
                  <a:pt x="2" y="8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3-2"/>
          <p:cNvSpPr>
            <a:spLocks noChangeArrowheads="1"/>
          </p:cNvSpPr>
          <p:nvPr/>
        </p:nvSpPr>
        <p:spPr bwMode="auto">
          <a:xfrm>
            <a:off x="5326308" y="1627654"/>
            <a:ext cx="880533" cy="8932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3-3"/>
          <p:cNvSpPr>
            <a:spLocks noEditPoints="1"/>
          </p:cNvSpPr>
          <p:nvPr/>
        </p:nvSpPr>
        <p:spPr bwMode="auto">
          <a:xfrm>
            <a:off x="5645195" y="1880256"/>
            <a:ext cx="242757" cy="388029"/>
          </a:xfrm>
          <a:custGeom>
            <a:avLst/>
            <a:gdLst>
              <a:gd name="T0" fmla="*/ 78 w 636"/>
              <a:gd name="T1" fmla="*/ 0 h 1017"/>
              <a:gd name="T2" fmla="*/ 46 w 636"/>
              <a:gd name="T3" fmla="*/ 10 h 1017"/>
              <a:gd name="T4" fmla="*/ 19 w 636"/>
              <a:gd name="T5" fmla="*/ 33 h 1017"/>
              <a:gd name="T6" fmla="*/ 4 w 636"/>
              <a:gd name="T7" fmla="*/ 63 h 1017"/>
              <a:gd name="T8" fmla="*/ 0 w 636"/>
              <a:gd name="T9" fmla="*/ 926 h 1017"/>
              <a:gd name="T10" fmla="*/ 4 w 636"/>
              <a:gd name="T11" fmla="*/ 952 h 1017"/>
              <a:gd name="T12" fmla="*/ 19 w 636"/>
              <a:gd name="T13" fmla="*/ 983 h 1017"/>
              <a:gd name="T14" fmla="*/ 46 w 636"/>
              <a:gd name="T15" fmla="*/ 1006 h 1017"/>
              <a:gd name="T16" fmla="*/ 78 w 636"/>
              <a:gd name="T17" fmla="*/ 1017 h 1017"/>
              <a:gd name="T18" fmla="*/ 557 w 636"/>
              <a:gd name="T19" fmla="*/ 1017 h 1017"/>
              <a:gd name="T20" fmla="*/ 590 w 636"/>
              <a:gd name="T21" fmla="*/ 1006 h 1017"/>
              <a:gd name="T22" fmla="*/ 616 w 636"/>
              <a:gd name="T23" fmla="*/ 983 h 1017"/>
              <a:gd name="T24" fmla="*/ 632 w 636"/>
              <a:gd name="T25" fmla="*/ 952 h 1017"/>
              <a:gd name="T26" fmla="*/ 636 w 636"/>
              <a:gd name="T27" fmla="*/ 91 h 1017"/>
              <a:gd name="T28" fmla="*/ 632 w 636"/>
              <a:gd name="T29" fmla="*/ 63 h 1017"/>
              <a:gd name="T30" fmla="*/ 616 w 636"/>
              <a:gd name="T31" fmla="*/ 33 h 1017"/>
              <a:gd name="T32" fmla="*/ 590 w 636"/>
              <a:gd name="T33" fmla="*/ 10 h 1017"/>
              <a:gd name="T34" fmla="*/ 557 w 636"/>
              <a:gd name="T35" fmla="*/ 0 h 1017"/>
              <a:gd name="T36" fmla="*/ 572 w 636"/>
              <a:gd name="T37" fmla="*/ 926 h 1017"/>
              <a:gd name="T38" fmla="*/ 565 w 636"/>
              <a:gd name="T39" fmla="*/ 945 h 1017"/>
              <a:gd name="T40" fmla="*/ 548 w 636"/>
              <a:gd name="T41" fmla="*/ 953 h 1017"/>
              <a:gd name="T42" fmla="*/ 78 w 636"/>
              <a:gd name="T43" fmla="*/ 951 h 1017"/>
              <a:gd name="T44" fmla="*/ 65 w 636"/>
              <a:gd name="T45" fmla="*/ 936 h 1017"/>
              <a:gd name="T46" fmla="*/ 572 w 636"/>
              <a:gd name="T47" fmla="*/ 795 h 1017"/>
              <a:gd name="T48" fmla="*/ 63 w 636"/>
              <a:gd name="T49" fmla="*/ 254 h 1017"/>
              <a:gd name="T50" fmla="*/ 63 w 636"/>
              <a:gd name="T51" fmla="*/ 189 h 1017"/>
              <a:gd name="T52" fmla="*/ 65 w 636"/>
              <a:gd name="T53" fmla="*/ 80 h 1017"/>
              <a:gd name="T54" fmla="*/ 78 w 636"/>
              <a:gd name="T55" fmla="*/ 65 h 1017"/>
              <a:gd name="T56" fmla="*/ 548 w 636"/>
              <a:gd name="T57" fmla="*/ 63 h 1017"/>
              <a:gd name="T58" fmla="*/ 565 w 636"/>
              <a:gd name="T59" fmla="*/ 70 h 1017"/>
              <a:gd name="T60" fmla="*/ 572 w 636"/>
              <a:gd name="T61" fmla="*/ 91 h 1017"/>
              <a:gd name="T62" fmla="*/ 327 w 636"/>
              <a:gd name="T63" fmla="*/ 920 h 1017"/>
              <a:gd name="T64" fmla="*/ 357 w 636"/>
              <a:gd name="T65" fmla="*/ 901 h 1017"/>
              <a:gd name="T66" fmla="*/ 366 w 636"/>
              <a:gd name="T67" fmla="*/ 874 h 1017"/>
              <a:gd name="T68" fmla="*/ 352 w 636"/>
              <a:gd name="T69" fmla="*/ 840 h 1017"/>
              <a:gd name="T70" fmla="*/ 318 w 636"/>
              <a:gd name="T71" fmla="*/ 826 h 1017"/>
              <a:gd name="T72" fmla="*/ 291 w 636"/>
              <a:gd name="T73" fmla="*/ 834 h 1017"/>
              <a:gd name="T74" fmla="*/ 271 w 636"/>
              <a:gd name="T75" fmla="*/ 864 h 1017"/>
              <a:gd name="T76" fmla="*/ 274 w 636"/>
              <a:gd name="T77" fmla="*/ 892 h 1017"/>
              <a:gd name="T78" fmla="*/ 299 w 636"/>
              <a:gd name="T79" fmla="*/ 918 h 1017"/>
              <a:gd name="T80" fmla="*/ 382 w 636"/>
              <a:gd name="T81" fmla="*/ 94 h 1017"/>
              <a:gd name="T82" fmla="*/ 241 w 636"/>
              <a:gd name="T83" fmla="*/ 97 h 1017"/>
              <a:gd name="T84" fmla="*/ 225 w 636"/>
              <a:gd name="T85" fmla="*/ 114 h 1017"/>
              <a:gd name="T86" fmla="*/ 223 w 636"/>
              <a:gd name="T87" fmla="*/ 133 h 1017"/>
              <a:gd name="T88" fmla="*/ 236 w 636"/>
              <a:gd name="T89" fmla="*/ 153 h 1017"/>
              <a:gd name="T90" fmla="*/ 382 w 636"/>
              <a:gd name="T91" fmla="*/ 158 h 1017"/>
              <a:gd name="T92" fmla="*/ 399 w 636"/>
              <a:gd name="T93" fmla="*/ 153 h 1017"/>
              <a:gd name="T94" fmla="*/ 413 w 636"/>
              <a:gd name="T95" fmla="*/ 133 h 1017"/>
              <a:gd name="T96" fmla="*/ 411 w 636"/>
              <a:gd name="T97" fmla="*/ 114 h 1017"/>
              <a:gd name="T98" fmla="*/ 394 w 636"/>
              <a:gd name="T99" fmla="*/ 9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36" h="1017">
                <a:moveTo>
                  <a:pt x="548" y="0"/>
                </a:moveTo>
                <a:lnTo>
                  <a:pt x="87" y="0"/>
                </a:lnTo>
                <a:lnTo>
                  <a:pt x="87" y="0"/>
                </a:lnTo>
                <a:lnTo>
                  <a:pt x="78" y="0"/>
                </a:lnTo>
                <a:lnTo>
                  <a:pt x="70" y="1"/>
                </a:lnTo>
                <a:lnTo>
                  <a:pt x="61" y="3"/>
                </a:lnTo>
                <a:lnTo>
                  <a:pt x="54" y="6"/>
                </a:lnTo>
                <a:lnTo>
                  <a:pt x="46" y="10"/>
                </a:lnTo>
                <a:lnTo>
                  <a:pt x="39" y="15"/>
                </a:lnTo>
                <a:lnTo>
                  <a:pt x="32" y="20"/>
                </a:lnTo>
                <a:lnTo>
                  <a:pt x="26" y="26"/>
                </a:lnTo>
                <a:lnTo>
                  <a:pt x="19" y="33"/>
                </a:lnTo>
                <a:lnTo>
                  <a:pt x="15" y="39"/>
                </a:lnTo>
                <a:lnTo>
                  <a:pt x="11" y="47"/>
                </a:lnTo>
                <a:lnTo>
                  <a:pt x="6" y="55"/>
                </a:lnTo>
                <a:lnTo>
                  <a:pt x="4" y="63"/>
                </a:lnTo>
                <a:lnTo>
                  <a:pt x="2" y="73"/>
                </a:lnTo>
                <a:lnTo>
                  <a:pt x="0" y="81"/>
                </a:lnTo>
                <a:lnTo>
                  <a:pt x="0" y="91"/>
                </a:lnTo>
                <a:lnTo>
                  <a:pt x="0" y="926"/>
                </a:lnTo>
                <a:lnTo>
                  <a:pt x="0" y="926"/>
                </a:lnTo>
                <a:lnTo>
                  <a:pt x="0" y="935"/>
                </a:lnTo>
                <a:lnTo>
                  <a:pt x="2" y="944"/>
                </a:lnTo>
                <a:lnTo>
                  <a:pt x="4" y="952"/>
                </a:lnTo>
                <a:lnTo>
                  <a:pt x="6" y="961"/>
                </a:lnTo>
                <a:lnTo>
                  <a:pt x="11" y="968"/>
                </a:lnTo>
                <a:lnTo>
                  <a:pt x="15" y="976"/>
                </a:lnTo>
                <a:lnTo>
                  <a:pt x="19" y="983"/>
                </a:lnTo>
                <a:lnTo>
                  <a:pt x="26" y="990"/>
                </a:lnTo>
                <a:lnTo>
                  <a:pt x="32" y="996"/>
                </a:lnTo>
                <a:lnTo>
                  <a:pt x="39" y="1002"/>
                </a:lnTo>
                <a:lnTo>
                  <a:pt x="46" y="1006"/>
                </a:lnTo>
                <a:lnTo>
                  <a:pt x="54" y="1009"/>
                </a:lnTo>
                <a:lnTo>
                  <a:pt x="61" y="1012"/>
                </a:lnTo>
                <a:lnTo>
                  <a:pt x="70" y="1015"/>
                </a:lnTo>
                <a:lnTo>
                  <a:pt x="78" y="1017"/>
                </a:lnTo>
                <a:lnTo>
                  <a:pt x="87" y="1017"/>
                </a:lnTo>
                <a:lnTo>
                  <a:pt x="548" y="1017"/>
                </a:lnTo>
                <a:lnTo>
                  <a:pt x="548" y="1017"/>
                </a:lnTo>
                <a:lnTo>
                  <a:pt x="557" y="1017"/>
                </a:lnTo>
                <a:lnTo>
                  <a:pt x="567" y="1015"/>
                </a:lnTo>
                <a:lnTo>
                  <a:pt x="574" y="1012"/>
                </a:lnTo>
                <a:lnTo>
                  <a:pt x="583" y="1009"/>
                </a:lnTo>
                <a:lnTo>
                  <a:pt x="590" y="1006"/>
                </a:lnTo>
                <a:lnTo>
                  <a:pt x="598" y="1002"/>
                </a:lnTo>
                <a:lnTo>
                  <a:pt x="604" y="996"/>
                </a:lnTo>
                <a:lnTo>
                  <a:pt x="611" y="990"/>
                </a:lnTo>
                <a:lnTo>
                  <a:pt x="616" y="983"/>
                </a:lnTo>
                <a:lnTo>
                  <a:pt x="621" y="976"/>
                </a:lnTo>
                <a:lnTo>
                  <a:pt x="626" y="968"/>
                </a:lnTo>
                <a:lnTo>
                  <a:pt x="629" y="961"/>
                </a:lnTo>
                <a:lnTo>
                  <a:pt x="632" y="952"/>
                </a:lnTo>
                <a:lnTo>
                  <a:pt x="634" y="944"/>
                </a:lnTo>
                <a:lnTo>
                  <a:pt x="635" y="935"/>
                </a:lnTo>
                <a:lnTo>
                  <a:pt x="636" y="926"/>
                </a:lnTo>
                <a:lnTo>
                  <a:pt x="636" y="91"/>
                </a:lnTo>
                <a:lnTo>
                  <a:pt x="636" y="91"/>
                </a:lnTo>
                <a:lnTo>
                  <a:pt x="635" y="81"/>
                </a:lnTo>
                <a:lnTo>
                  <a:pt x="634" y="73"/>
                </a:lnTo>
                <a:lnTo>
                  <a:pt x="632" y="63"/>
                </a:lnTo>
                <a:lnTo>
                  <a:pt x="629" y="55"/>
                </a:lnTo>
                <a:lnTo>
                  <a:pt x="626" y="47"/>
                </a:lnTo>
                <a:lnTo>
                  <a:pt x="621" y="39"/>
                </a:lnTo>
                <a:lnTo>
                  <a:pt x="616" y="33"/>
                </a:lnTo>
                <a:lnTo>
                  <a:pt x="611" y="26"/>
                </a:lnTo>
                <a:lnTo>
                  <a:pt x="604" y="20"/>
                </a:lnTo>
                <a:lnTo>
                  <a:pt x="598" y="15"/>
                </a:lnTo>
                <a:lnTo>
                  <a:pt x="590" y="10"/>
                </a:lnTo>
                <a:lnTo>
                  <a:pt x="583" y="6"/>
                </a:lnTo>
                <a:lnTo>
                  <a:pt x="574" y="3"/>
                </a:lnTo>
                <a:lnTo>
                  <a:pt x="567" y="1"/>
                </a:lnTo>
                <a:lnTo>
                  <a:pt x="557" y="0"/>
                </a:lnTo>
                <a:lnTo>
                  <a:pt x="548" y="0"/>
                </a:lnTo>
                <a:lnTo>
                  <a:pt x="548" y="0"/>
                </a:lnTo>
                <a:close/>
                <a:moveTo>
                  <a:pt x="572" y="926"/>
                </a:moveTo>
                <a:lnTo>
                  <a:pt x="572" y="926"/>
                </a:lnTo>
                <a:lnTo>
                  <a:pt x="572" y="931"/>
                </a:lnTo>
                <a:lnTo>
                  <a:pt x="571" y="936"/>
                </a:lnTo>
                <a:lnTo>
                  <a:pt x="569" y="941"/>
                </a:lnTo>
                <a:lnTo>
                  <a:pt x="565" y="945"/>
                </a:lnTo>
                <a:lnTo>
                  <a:pt x="562" y="948"/>
                </a:lnTo>
                <a:lnTo>
                  <a:pt x="558" y="951"/>
                </a:lnTo>
                <a:lnTo>
                  <a:pt x="554" y="952"/>
                </a:lnTo>
                <a:lnTo>
                  <a:pt x="548" y="953"/>
                </a:lnTo>
                <a:lnTo>
                  <a:pt x="87" y="953"/>
                </a:lnTo>
                <a:lnTo>
                  <a:pt x="87" y="953"/>
                </a:lnTo>
                <a:lnTo>
                  <a:pt x="83" y="952"/>
                </a:lnTo>
                <a:lnTo>
                  <a:pt x="78" y="951"/>
                </a:lnTo>
                <a:lnTo>
                  <a:pt x="74" y="948"/>
                </a:lnTo>
                <a:lnTo>
                  <a:pt x="71" y="945"/>
                </a:lnTo>
                <a:lnTo>
                  <a:pt x="68" y="941"/>
                </a:lnTo>
                <a:lnTo>
                  <a:pt x="65" y="936"/>
                </a:lnTo>
                <a:lnTo>
                  <a:pt x="64" y="931"/>
                </a:lnTo>
                <a:lnTo>
                  <a:pt x="63" y="926"/>
                </a:lnTo>
                <a:lnTo>
                  <a:pt x="63" y="795"/>
                </a:lnTo>
                <a:lnTo>
                  <a:pt x="572" y="795"/>
                </a:lnTo>
                <a:lnTo>
                  <a:pt x="572" y="926"/>
                </a:lnTo>
                <a:close/>
                <a:moveTo>
                  <a:pt x="572" y="730"/>
                </a:moveTo>
                <a:lnTo>
                  <a:pt x="63" y="730"/>
                </a:lnTo>
                <a:lnTo>
                  <a:pt x="63" y="254"/>
                </a:lnTo>
                <a:lnTo>
                  <a:pt x="572" y="254"/>
                </a:lnTo>
                <a:lnTo>
                  <a:pt x="572" y="730"/>
                </a:lnTo>
                <a:close/>
                <a:moveTo>
                  <a:pt x="572" y="189"/>
                </a:moveTo>
                <a:lnTo>
                  <a:pt x="63" y="189"/>
                </a:lnTo>
                <a:lnTo>
                  <a:pt x="63" y="91"/>
                </a:lnTo>
                <a:lnTo>
                  <a:pt x="63" y="91"/>
                </a:lnTo>
                <a:lnTo>
                  <a:pt x="64" y="85"/>
                </a:lnTo>
                <a:lnTo>
                  <a:pt x="65" y="80"/>
                </a:lnTo>
                <a:lnTo>
                  <a:pt x="68" y="75"/>
                </a:lnTo>
                <a:lnTo>
                  <a:pt x="71" y="70"/>
                </a:lnTo>
                <a:lnTo>
                  <a:pt x="74" y="67"/>
                </a:lnTo>
                <a:lnTo>
                  <a:pt x="78" y="65"/>
                </a:lnTo>
                <a:lnTo>
                  <a:pt x="83" y="63"/>
                </a:lnTo>
                <a:lnTo>
                  <a:pt x="87" y="63"/>
                </a:lnTo>
                <a:lnTo>
                  <a:pt x="548" y="63"/>
                </a:lnTo>
                <a:lnTo>
                  <a:pt x="548" y="63"/>
                </a:lnTo>
                <a:lnTo>
                  <a:pt x="554" y="63"/>
                </a:lnTo>
                <a:lnTo>
                  <a:pt x="558" y="65"/>
                </a:lnTo>
                <a:lnTo>
                  <a:pt x="562" y="67"/>
                </a:lnTo>
                <a:lnTo>
                  <a:pt x="565" y="70"/>
                </a:lnTo>
                <a:lnTo>
                  <a:pt x="569" y="75"/>
                </a:lnTo>
                <a:lnTo>
                  <a:pt x="571" y="80"/>
                </a:lnTo>
                <a:lnTo>
                  <a:pt x="572" y="85"/>
                </a:lnTo>
                <a:lnTo>
                  <a:pt x="572" y="91"/>
                </a:lnTo>
                <a:lnTo>
                  <a:pt x="572" y="189"/>
                </a:lnTo>
                <a:close/>
                <a:moveTo>
                  <a:pt x="318" y="921"/>
                </a:moveTo>
                <a:lnTo>
                  <a:pt x="318" y="921"/>
                </a:lnTo>
                <a:lnTo>
                  <a:pt x="327" y="920"/>
                </a:lnTo>
                <a:lnTo>
                  <a:pt x="337" y="918"/>
                </a:lnTo>
                <a:lnTo>
                  <a:pt x="344" y="914"/>
                </a:lnTo>
                <a:lnTo>
                  <a:pt x="352" y="907"/>
                </a:lnTo>
                <a:lnTo>
                  <a:pt x="357" y="901"/>
                </a:lnTo>
                <a:lnTo>
                  <a:pt x="362" y="892"/>
                </a:lnTo>
                <a:lnTo>
                  <a:pt x="365" y="884"/>
                </a:lnTo>
                <a:lnTo>
                  <a:pt x="366" y="874"/>
                </a:lnTo>
                <a:lnTo>
                  <a:pt x="366" y="874"/>
                </a:lnTo>
                <a:lnTo>
                  <a:pt x="365" y="864"/>
                </a:lnTo>
                <a:lnTo>
                  <a:pt x="362" y="855"/>
                </a:lnTo>
                <a:lnTo>
                  <a:pt x="357" y="847"/>
                </a:lnTo>
                <a:lnTo>
                  <a:pt x="352" y="840"/>
                </a:lnTo>
                <a:lnTo>
                  <a:pt x="344" y="834"/>
                </a:lnTo>
                <a:lnTo>
                  <a:pt x="337" y="830"/>
                </a:lnTo>
                <a:lnTo>
                  <a:pt x="327" y="827"/>
                </a:lnTo>
                <a:lnTo>
                  <a:pt x="318" y="826"/>
                </a:lnTo>
                <a:lnTo>
                  <a:pt x="318" y="826"/>
                </a:lnTo>
                <a:lnTo>
                  <a:pt x="308" y="827"/>
                </a:lnTo>
                <a:lnTo>
                  <a:pt x="299" y="830"/>
                </a:lnTo>
                <a:lnTo>
                  <a:pt x="291" y="834"/>
                </a:lnTo>
                <a:lnTo>
                  <a:pt x="284" y="840"/>
                </a:lnTo>
                <a:lnTo>
                  <a:pt x="278" y="847"/>
                </a:lnTo>
                <a:lnTo>
                  <a:pt x="274" y="855"/>
                </a:lnTo>
                <a:lnTo>
                  <a:pt x="271" y="864"/>
                </a:lnTo>
                <a:lnTo>
                  <a:pt x="270" y="874"/>
                </a:lnTo>
                <a:lnTo>
                  <a:pt x="270" y="874"/>
                </a:lnTo>
                <a:lnTo>
                  <a:pt x="271" y="884"/>
                </a:lnTo>
                <a:lnTo>
                  <a:pt x="274" y="892"/>
                </a:lnTo>
                <a:lnTo>
                  <a:pt x="278" y="901"/>
                </a:lnTo>
                <a:lnTo>
                  <a:pt x="284" y="907"/>
                </a:lnTo>
                <a:lnTo>
                  <a:pt x="291" y="914"/>
                </a:lnTo>
                <a:lnTo>
                  <a:pt x="299" y="918"/>
                </a:lnTo>
                <a:lnTo>
                  <a:pt x="308" y="920"/>
                </a:lnTo>
                <a:lnTo>
                  <a:pt x="318" y="921"/>
                </a:lnTo>
                <a:lnTo>
                  <a:pt x="318" y="921"/>
                </a:lnTo>
                <a:close/>
                <a:moveTo>
                  <a:pt x="382" y="94"/>
                </a:moveTo>
                <a:lnTo>
                  <a:pt x="254" y="94"/>
                </a:lnTo>
                <a:lnTo>
                  <a:pt x="254" y="94"/>
                </a:lnTo>
                <a:lnTo>
                  <a:pt x="248" y="95"/>
                </a:lnTo>
                <a:lnTo>
                  <a:pt x="241" y="97"/>
                </a:lnTo>
                <a:lnTo>
                  <a:pt x="236" y="100"/>
                </a:lnTo>
                <a:lnTo>
                  <a:pt x="232" y="104"/>
                </a:lnTo>
                <a:lnTo>
                  <a:pt x="228" y="109"/>
                </a:lnTo>
                <a:lnTo>
                  <a:pt x="225" y="114"/>
                </a:lnTo>
                <a:lnTo>
                  <a:pt x="223" y="120"/>
                </a:lnTo>
                <a:lnTo>
                  <a:pt x="222" y="126"/>
                </a:lnTo>
                <a:lnTo>
                  <a:pt x="222" y="126"/>
                </a:lnTo>
                <a:lnTo>
                  <a:pt x="223" y="133"/>
                </a:lnTo>
                <a:lnTo>
                  <a:pt x="225" y="139"/>
                </a:lnTo>
                <a:lnTo>
                  <a:pt x="228" y="144"/>
                </a:lnTo>
                <a:lnTo>
                  <a:pt x="232" y="149"/>
                </a:lnTo>
                <a:lnTo>
                  <a:pt x="236" y="153"/>
                </a:lnTo>
                <a:lnTo>
                  <a:pt x="241" y="155"/>
                </a:lnTo>
                <a:lnTo>
                  <a:pt x="248" y="157"/>
                </a:lnTo>
                <a:lnTo>
                  <a:pt x="254" y="158"/>
                </a:lnTo>
                <a:lnTo>
                  <a:pt x="382" y="158"/>
                </a:lnTo>
                <a:lnTo>
                  <a:pt x="382" y="158"/>
                </a:lnTo>
                <a:lnTo>
                  <a:pt x="388" y="157"/>
                </a:lnTo>
                <a:lnTo>
                  <a:pt x="394" y="155"/>
                </a:lnTo>
                <a:lnTo>
                  <a:pt x="399" y="153"/>
                </a:lnTo>
                <a:lnTo>
                  <a:pt x="405" y="149"/>
                </a:lnTo>
                <a:lnTo>
                  <a:pt x="408" y="144"/>
                </a:lnTo>
                <a:lnTo>
                  <a:pt x="411" y="139"/>
                </a:lnTo>
                <a:lnTo>
                  <a:pt x="413" y="133"/>
                </a:lnTo>
                <a:lnTo>
                  <a:pt x="413" y="126"/>
                </a:lnTo>
                <a:lnTo>
                  <a:pt x="413" y="126"/>
                </a:lnTo>
                <a:lnTo>
                  <a:pt x="413" y="120"/>
                </a:lnTo>
                <a:lnTo>
                  <a:pt x="411" y="114"/>
                </a:lnTo>
                <a:lnTo>
                  <a:pt x="408" y="109"/>
                </a:lnTo>
                <a:lnTo>
                  <a:pt x="405" y="104"/>
                </a:lnTo>
                <a:lnTo>
                  <a:pt x="399" y="100"/>
                </a:lnTo>
                <a:lnTo>
                  <a:pt x="394" y="97"/>
                </a:lnTo>
                <a:lnTo>
                  <a:pt x="388" y="95"/>
                </a:lnTo>
                <a:lnTo>
                  <a:pt x="382" y="94"/>
                </a:lnTo>
                <a:lnTo>
                  <a:pt x="382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>
              <a:defRPr/>
            </a:pPr>
            <a:endParaRPr lang="zh-CN" altLang="en-US" sz="24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3-文字-1"/>
          <p:cNvSpPr/>
          <p:nvPr/>
        </p:nvSpPr>
        <p:spPr>
          <a:xfrm>
            <a:off x="3723597" y="1792290"/>
            <a:ext cx="1609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2016年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10月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3-文字-2"/>
          <p:cNvSpPr/>
          <p:nvPr/>
        </p:nvSpPr>
        <p:spPr>
          <a:xfrm>
            <a:off x="3371924" y="2103905"/>
            <a:ext cx="1954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4-1"/>
          <p:cNvSpPr/>
          <p:nvPr/>
        </p:nvSpPr>
        <p:spPr bwMode="auto">
          <a:xfrm>
            <a:off x="6969372" y="3585569"/>
            <a:ext cx="283633" cy="872067"/>
          </a:xfrm>
          <a:custGeom>
            <a:avLst/>
            <a:gdLst>
              <a:gd name="T0" fmla="*/ 2147483647 w 28"/>
              <a:gd name="T1" fmla="*/ 2147483647 h 86"/>
              <a:gd name="T2" fmla="*/ 2147483647 w 28"/>
              <a:gd name="T3" fmla="*/ 2147483647 h 86"/>
              <a:gd name="T4" fmla="*/ 2147483647 w 28"/>
              <a:gd name="T5" fmla="*/ 2147483647 h 86"/>
              <a:gd name="T6" fmla="*/ 2147483647 w 28"/>
              <a:gd name="T7" fmla="*/ 2147483647 h 86"/>
              <a:gd name="T8" fmla="*/ 0 w 28"/>
              <a:gd name="T9" fmla="*/ 2147483647 h 86"/>
              <a:gd name="T10" fmla="*/ 0 w 28"/>
              <a:gd name="T11" fmla="*/ 0 h 86"/>
              <a:gd name="T12" fmla="*/ 2147483647 w 28"/>
              <a:gd name="T13" fmla="*/ 0 h 86"/>
              <a:gd name="T14" fmla="*/ 2147483647 w 28"/>
              <a:gd name="T15" fmla="*/ 2147483647 h 86"/>
              <a:gd name="T16" fmla="*/ 2147483647 w 28"/>
              <a:gd name="T17" fmla="*/ 2147483647 h 86"/>
              <a:gd name="T18" fmla="*/ 2147483647 w 28"/>
              <a:gd name="T19" fmla="*/ 2147483647 h 86"/>
              <a:gd name="T20" fmla="*/ 2147483647 w 28"/>
              <a:gd name="T21" fmla="*/ 2147483647 h 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" h="86">
                <a:moveTo>
                  <a:pt x="28" y="86"/>
                </a:moveTo>
                <a:cubicBezTo>
                  <a:pt x="26" y="86"/>
                  <a:pt x="26" y="86"/>
                  <a:pt x="26" y="86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2"/>
                  <a:pt x="20" y="36"/>
                  <a:pt x="14" y="36"/>
                </a:cubicBezTo>
                <a:cubicBezTo>
                  <a:pt x="6" y="36"/>
                  <a:pt x="0" y="28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7"/>
                  <a:pt x="7" y="34"/>
                  <a:pt x="14" y="34"/>
                </a:cubicBezTo>
                <a:cubicBezTo>
                  <a:pt x="21" y="34"/>
                  <a:pt x="28" y="41"/>
                  <a:pt x="28" y="50"/>
                </a:cubicBezTo>
                <a:lnTo>
                  <a:pt x="28" y="8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4-2"/>
          <p:cNvSpPr>
            <a:spLocks noChangeArrowheads="1"/>
          </p:cNvSpPr>
          <p:nvPr/>
        </p:nvSpPr>
        <p:spPr bwMode="auto">
          <a:xfrm>
            <a:off x="6817289" y="4466104"/>
            <a:ext cx="882649" cy="882649"/>
          </a:xfrm>
          <a:prstGeom prst="ellipse">
            <a:avLst/>
          </a:prstGeom>
          <a:solidFill>
            <a:srgbClr val="2859A8"/>
          </a:solidFill>
          <a:ln>
            <a:noFill/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4-3"/>
          <p:cNvSpPr>
            <a:spLocks noEditPoints="1"/>
          </p:cNvSpPr>
          <p:nvPr/>
        </p:nvSpPr>
        <p:spPr bwMode="auto">
          <a:xfrm>
            <a:off x="7063643" y="4712456"/>
            <a:ext cx="389940" cy="389940"/>
          </a:xfrm>
          <a:custGeom>
            <a:avLst/>
            <a:gdLst>
              <a:gd name="T0" fmla="*/ 538 w 1018"/>
              <a:gd name="T1" fmla="*/ 474 h 1017"/>
              <a:gd name="T2" fmla="*/ 433 w 1018"/>
              <a:gd name="T3" fmla="*/ 408 h 1017"/>
              <a:gd name="T4" fmla="*/ 368 w 1018"/>
              <a:gd name="T5" fmla="*/ 431 h 1017"/>
              <a:gd name="T6" fmla="*/ 446 w 1018"/>
              <a:gd name="T7" fmla="*/ 540 h 1017"/>
              <a:gd name="T8" fmla="*/ 328 w 1018"/>
              <a:gd name="T9" fmla="*/ 730 h 1017"/>
              <a:gd name="T10" fmla="*/ 223 w 1018"/>
              <a:gd name="T11" fmla="*/ 792 h 1017"/>
              <a:gd name="T12" fmla="*/ 329 w 1018"/>
              <a:gd name="T13" fmla="*/ 862 h 1017"/>
              <a:gd name="T14" fmla="*/ 396 w 1018"/>
              <a:gd name="T15" fmla="*/ 840 h 1017"/>
              <a:gd name="T16" fmla="*/ 476 w 1018"/>
              <a:gd name="T17" fmla="*/ 689 h 1017"/>
              <a:gd name="T18" fmla="*/ 538 w 1018"/>
              <a:gd name="T19" fmla="*/ 795 h 1017"/>
              <a:gd name="T20" fmla="*/ 608 w 1018"/>
              <a:gd name="T21" fmla="*/ 688 h 1017"/>
              <a:gd name="T22" fmla="*/ 587 w 1018"/>
              <a:gd name="T23" fmla="*/ 622 h 1017"/>
              <a:gd name="T24" fmla="*/ 232 w 1018"/>
              <a:gd name="T25" fmla="*/ 475 h 1017"/>
              <a:gd name="T26" fmla="*/ 162 w 1018"/>
              <a:gd name="T27" fmla="*/ 559 h 1017"/>
              <a:gd name="T28" fmla="*/ 170 w 1018"/>
              <a:gd name="T29" fmla="*/ 648 h 1017"/>
              <a:gd name="T30" fmla="*/ 287 w 1018"/>
              <a:gd name="T31" fmla="*/ 582 h 1017"/>
              <a:gd name="T32" fmla="*/ 350 w 1018"/>
              <a:gd name="T33" fmla="*/ 641 h 1017"/>
              <a:gd name="T34" fmla="*/ 400 w 1018"/>
              <a:gd name="T35" fmla="*/ 662 h 1017"/>
              <a:gd name="T36" fmla="*/ 394 w 1018"/>
              <a:gd name="T37" fmla="*/ 606 h 1017"/>
              <a:gd name="T38" fmla="*/ 1010 w 1018"/>
              <a:gd name="T39" fmla="*/ 312 h 1017"/>
              <a:gd name="T40" fmla="*/ 986 w 1018"/>
              <a:gd name="T41" fmla="*/ 279 h 1017"/>
              <a:gd name="T42" fmla="*/ 926 w 1018"/>
              <a:gd name="T43" fmla="*/ 254 h 1017"/>
              <a:gd name="T44" fmla="*/ 886 w 1018"/>
              <a:gd name="T45" fmla="*/ 261 h 1017"/>
              <a:gd name="T46" fmla="*/ 690 w 1018"/>
              <a:gd name="T47" fmla="*/ 411 h 1017"/>
              <a:gd name="T48" fmla="*/ 466 w 1018"/>
              <a:gd name="T49" fmla="*/ 264 h 1017"/>
              <a:gd name="T50" fmla="*/ 235 w 1018"/>
              <a:gd name="T51" fmla="*/ 61 h 1017"/>
              <a:gd name="T52" fmla="*/ 119 w 1018"/>
              <a:gd name="T53" fmla="*/ 10 h 1017"/>
              <a:gd name="T54" fmla="*/ 10 w 1018"/>
              <a:gd name="T55" fmla="*/ 188 h 1017"/>
              <a:gd name="T56" fmla="*/ 105 w 1018"/>
              <a:gd name="T57" fmla="*/ 239 h 1017"/>
              <a:gd name="T58" fmla="*/ 29 w 1018"/>
              <a:gd name="T59" fmla="*/ 492 h 1017"/>
              <a:gd name="T60" fmla="*/ 21 w 1018"/>
              <a:gd name="T61" fmla="*/ 759 h 1017"/>
              <a:gd name="T62" fmla="*/ 60 w 1018"/>
              <a:gd name="T63" fmla="*/ 899 h 1017"/>
              <a:gd name="T64" fmla="*/ 3 w 1018"/>
              <a:gd name="T65" fmla="*/ 972 h 1017"/>
              <a:gd name="T66" fmla="*/ 40 w 1018"/>
              <a:gd name="T67" fmla="*/ 1016 h 1017"/>
              <a:gd name="T68" fmla="*/ 135 w 1018"/>
              <a:gd name="T69" fmla="*/ 926 h 1017"/>
              <a:gd name="T70" fmla="*/ 326 w 1018"/>
              <a:gd name="T71" fmla="*/ 1014 h 1017"/>
              <a:gd name="T72" fmla="*/ 567 w 1018"/>
              <a:gd name="T73" fmla="*/ 968 h 1017"/>
              <a:gd name="T74" fmla="*/ 860 w 1018"/>
              <a:gd name="T75" fmla="*/ 993 h 1017"/>
              <a:gd name="T76" fmla="*/ 912 w 1018"/>
              <a:gd name="T77" fmla="*/ 1016 h 1017"/>
              <a:gd name="T78" fmla="*/ 967 w 1018"/>
              <a:gd name="T79" fmla="*/ 1005 h 1017"/>
              <a:gd name="T80" fmla="*/ 1006 w 1018"/>
              <a:gd name="T81" fmla="*/ 968 h 1017"/>
              <a:gd name="T82" fmla="*/ 1018 w 1018"/>
              <a:gd name="T83" fmla="*/ 349 h 1017"/>
              <a:gd name="T84" fmla="*/ 311 w 1018"/>
              <a:gd name="T85" fmla="*/ 261 h 1017"/>
              <a:gd name="T86" fmla="*/ 297 w 1018"/>
              <a:gd name="T87" fmla="*/ 942 h 1017"/>
              <a:gd name="T88" fmla="*/ 106 w 1018"/>
              <a:gd name="T89" fmla="*/ 794 h 1017"/>
              <a:gd name="T90" fmla="*/ 64 w 1018"/>
              <a:gd name="T91" fmla="*/ 656 h 1017"/>
              <a:gd name="T92" fmla="*/ 103 w 1018"/>
              <a:gd name="T93" fmla="*/ 485 h 1017"/>
              <a:gd name="T94" fmla="*/ 230 w 1018"/>
              <a:gd name="T95" fmla="*/ 356 h 1017"/>
              <a:gd name="T96" fmla="*/ 398 w 1018"/>
              <a:gd name="T97" fmla="*/ 318 h 1017"/>
              <a:gd name="T98" fmla="*/ 572 w 1018"/>
              <a:gd name="T99" fmla="*/ 380 h 1017"/>
              <a:gd name="T100" fmla="*/ 681 w 1018"/>
              <a:gd name="T101" fmla="*/ 526 h 1017"/>
              <a:gd name="T102" fmla="*/ 694 w 1018"/>
              <a:gd name="T103" fmla="*/ 699 h 1017"/>
              <a:gd name="T104" fmla="*/ 607 w 1018"/>
              <a:gd name="T105" fmla="*/ 860 h 1017"/>
              <a:gd name="T106" fmla="*/ 446 w 1018"/>
              <a:gd name="T107" fmla="*/ 947 h 1017"/>
              <a:gd name="T108" fmla="*/ 756 w 1018"/>
              <a:gd name="T109" fmla="*/ 712 h 1017"/>
              <a:gd name="T110" fmla="*/ 740 w 1018"/>
              <a:gd name="T111" fmla="*/ 505 h 1017"/>
              <a:gd name="T112" fmla="*/ 945 w 1018"/>
              <a:gd name="T113" fmla="*/ 945 h 1017"/>
              <a:gd name="T114" fmla="*/ 896 w 1018"/>
              <a:gd name="T115" fmla="*/ 939 h 1017"/>
              <a:gd name="T116" fmla="*/ 911 w 1018"/>
              <a:gd name="T117" fmla="*/ 320 h 1017"/>
              <a:gd name="T118" fmla="*/ 946 w 1018"/>
              <a:gd name="T119" fmla="*/ 328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7">
                <a:moveTo>
                  <a:pt x="530" y="505"/>
                </a:moveTo>
                <a:lnTo>
                  <a:pt x="530" y="505"/>
                </a:lnTo>
                <a:lnTo>
                  <a:pt x="534" y="504"/>
                </a:lnTo>
                <a:lnTo>
                  <a:pt x="536" y="501"/>
                </a:lnTo>
                <a:lnTo>
                  <a:pt x="539" y="497"/>
                </a:lnTo>
                <a:lnTo>
                  <a:pt x="540" y="494"/>
                </a:lnTo>
                <a:lnTo>
                  <a:pt x="543" y="491"/>
                </a:lnTo>
                <a:lnTo>
                  <a:pt x="543" y="487"/>
                </a:lnTo>
                <a:lnTo>
                  <a:pt x="543" y="482"/>
                </a:lnTo>
                <a:lnTo>
                  <a:pt x="540" y="479"/>
                </a:lnTo>
                <a:lnTo>
                  <a:pt x="540" y="479"/>
                </a:lnTo>
                <a:lnTo>
                  <a:pt x="538" y="474"/>
                </a:lnTo>
                <a:lnTo>
                  <a:pt x="538" y="474"/>
                </a:lnTo>
                <a:lnTo>
                  <a:pt x="533" y="465"/>
                </a:lnTo>
                <a:lnTo>
                  <a:pt x="526" y="458"/>
                </a:lnTo>
                <a:lnTo>
                  <a:pt x="519" y="449"/>
                </a:lnTo>
                <a:lnTo>
                  <a:pt x="510" y="443"/>
                </a:lnTo>
                <a:lnTo>
                  <a:pt x="501" y="435"/>
                </a:lnTo>
                <a:lnTo>
                  <a:pt x="490" y="429"/>
                </a:lnTo>
                <a:lnTo>
                  <a:pt x="479" y="423"/>
                </a:lnTo>
                <a:lnTo>
                  <a:pt x="469" y="419"/>
                </a:lnTo>
                <a:lnTo>
                  <a:pt x="457" y="415"/>
                </a:lnTo>
                <a:lnTo>
                  <a:pt x="445" y="412"/>
                </a:lnTo>
                <a:lnTo>
                  <a:pt x="433" y="408"/>
                </a:lnTo>
                <a:lnTo>
                  <a:pt x="421" y="407"/>
                </a:lnTo>
                <a:lnTo>
                  <a:pt x="411" y="407"/>
                </a:lnTo>
                <a:lnTo>
                  <a:pt x="400" y="407"/>
                </a:lnTo>
                <a:lnTo>
                  <a:pt x="389" y="409"/>
                </a:lnTo>
                <a:lnTo>
                  <a:pt x="381" y="413"/>
                </a:lnTo>
                <a:lnTo>
                  <a:pt x="381" y="413"/>
                </a:lnTo>
                <a:lnTo>
                  <a:pt x="376" y="415"/>
                </a:lnTo>
                <a:lnTo>
                  <a:pt x="374" y="417"/>
                </a:lnTo>
                <a:lnTo>
                  <a:pt x="371" y="420"/>
                </a:lnTo>
                <a:lnTo>
                  <a:pt x="370" y="423"/>
                </a:lnTo>
                <a:lnTo>
                  <a:pt x="368" y="428"/>
                </a:lnTo>
                <a:lnTo>
                  <a:pt x="368" y="431"/>
                </a:lnTo>
                <a:lnTo>
                  <a:pt x="368" y="435"/>
                </a:lnTo>
                <a:lnTo>
                  <a:pt x="370" y="439"/>
                </a:lnTo>
                <a:lnTo>
                  <a:pt x="404" y="523"/>
                </a:lnTo>
                <a:lnTo>
                  <a:pt x="404" y="523"/>
                </a:lnTo>
                <a:lnTo>
                  <a:pt x="406" y="527"/>
                </a:lnTo>
                <a:lnTo>
                  <a:pt x="411" y="531"/>
                </a:lnTo>
                <a:lnTo>
                  <a:pt x="416" y="534"/>
                </a:lnTo>
                <a:lnTo>
                  <a:pt x="422" y="537"/>
                </a:lnTo>
                <a:lnTo>
                  <a:pt x="429" y="539"/>
                </a:lnTo>
                <a:lnTo>
                  <a:pt x="435" y="541"/>
                </a:lnTo>
                <a:lnTo>
                  <a:pt x="441" y="541"/>
                </a:lnTo>
                <a:lnTo>
                  <a:pt x="446" y="540"/>
                </a:lnTo>
                <a:lnTo>
                  <a:pt x="530" y="506"/>
                </a:lnTo>
                <a:lnTo>
                  <a:pt x="530" y="506"/>
                </a:lnTo>
                <a:lnTo>
                  <a:pt x="530" y="505"/>
                </a:lnTo>
                <a:lnTo>
                  <a:pt x="530" y="505"/>
                </a:lnTo>
                <a:close/>
                <a:moveTo>
                  <a:pt x="359" y="748"/>
                </a:moveTo>
                <a:lnTo>
                  <a:pt x="359" y="748"/>
                </a:lnTo>
                <a:lnTo>
                  <a:pt x="357" y="744"/>
                </a:lnTo>
                <a:lnTo>
                  <a:pt x="353" y="740"/>
                </a:lnTo>
                <a:lnTo>
                  <a:pt x="347" y="737"/>
                </a:lnTo>
                <a:lnTo>
                  <a:pt x="341" y="733"/>
                </a:lnTo>
                <a:lnTo>
                  <a:pt x="334" y="731"/>
                </a:lnTo>
                <a:lnTo>
                  <a:pt x="328" y="730"/>
                </a:lnTo>
                <a:lnTo>
                  <a:pt x="323" y="730"/>
                </a:lnTo>
                <a:lnTo>
                  <a:pt x="318" y="731"/>
                </a:lnTo>
                <a:lnTo>
                  <a:pt x="234" y="766"/>
                </a:lnTo>
                <a:lnTo>
                  <a:pt x="234" y="766"/>
                </a:lnTo>
                <a:lnTo>
                  <a:pt x="230" y="768"/>
                </a:lnTo>
                <a:lnTo>
                  <a:pt x="227" y="770"/>
                </a:lnTo>
                <a:lnTo>
                  <a:pt x="225" y="773"/>
                </a:lnTo>
                <a:lnTo>
                  <a:pt x="223" y="776"/>
                </a:lnTo>
                <a:lnTo>
                  <a:pt x="222" y="781"/>
                </a:lnTo>
                <a:lnTo>
                  <a:pt x="222" y="784"/>
                </a:lnTo>
                <a:lnTo>
                  <a:pt x="222" y="788"/>
                </a:lnTo>
                <a:lnTo>
                  <a:pt x="223" y="792"/>
                </a:lnTo>
                <a:lnTo>
                  <a:pt x="223" y="792"/>
                </a:lnTo>
                <a:lnTo>
                  <a:pt x="227" y="801"/>
                </a:lnTo>
                <a:lnTo>
                  <a:pt x="234" y="810"/>
                </a:lnTo>
                <a:lnTo>
                  <a:pt x="241" y="818"/>
                </a:lnTo>
                <a:lnTo>
                  <a:pt x="250" y="826"/>
                </a:lnTo>
                <a:lnTo>
                  <a:pt x="259" y="833"/>
                </a:lnTo>
                <a:lnTo>
                  <a:pt x="270" y="840"/>
                </a:lnTo>
                <a:lnTo>
                  <a:pt x="281" y="846"/>
                </a:lnTo>
                <a:lnTo>
                  <a:pt x="293" y="851"/>
                </a:lnTo>
                <a:lnTo>
                  <a:pt x="304" y="856"/>
                </a:lnTo>
                <a:lnTo>
                  <a:pt x="316" y="859"/>
                </a:lnTo>
                <a:lnTo>
                  <a:pt x="329" y="862"/>
                </a:lnTo>
                <a:lnTo>
                  <a:pt x="341" y="863"/>
                </a:lnTo>
                <a:lnTo>
                  <a:pt x="353" y="864"/>
                </a:lnTo>
                <a:lnTo>
                  <a:pt x="363" y="863"/>
                </a:lnTo>
                <a:lnTo>
                  <a:pt x="374" y="862"/>
                </a:lnTo>
                <a:lnTo>
                  <a:pt x="384" y="859"/>
                </a:lnTo>
                <a:lnTo>
                  <a:pt x="384" y="859"/>
                </a:lnTo>
                <a:lnTo>
                  <a:pt x="387" y="857"/>
                </a:lnTo>
                <a:lnTo>
                  <a:pt x="390" y="855"/>
                </a:lnTo>
                <a:lnTo>
                  <a:pt x="392" y="851"/>
                </a:lnTo>
                <a:lnTo>
                  <a:pt x="394" y="847"/>
                </a:lnTo>
                <a:lnTo>
                  <a:pt x="396" y="844"/>
                </a:lnTo>
                <a:lnTo>
                  <a:pt x="396" y="840"/>
                </a:lnTo>
                <a:lnTo>
                  <a:pt x="396" y="836"/>
                </a:lnTo>
                <a:lnTo>
                  <a:pt x="394" y="832"/>
                </a:lnTo>
                <a:lnTo>
                  <a:pt x="359" y="748"/>
                </a:lnTo>
                <a:close/>
                <a:moveTo>
                  <a:pt x="578" y="623"/>
                </a:moveTo>
                <a:lnTo>
                  <a:pt x="494" y="658"/>
                </a:lnTo>
                <a:lnTo>
                  <a:pt x="494" y="658"/>
                </a:lnTo>
                <a:lnTo>
                  <a:pt x="490" y="661"/>
                </a:lnTo>
                <a:lnTo>
                  <a:pt x="487" y="665"/>
                </a:lnTo>
                <a:lnTo>
                  <a:pt x="484" y="670"/>
                </a:lnTo>
                <a:lnTo>
                  <a:pt x="480" y="677"/>
                </a:lnTo>
                <a:lnTo>
                  <a:pt x="478" y="683"/>
                </a:lnTo>
                <a:lnTo>
                  <a:pt x="476" y="689"/>
                </a:lnTo>
                <a:lnTo>
                  <a:pt x="476" y="695"/>
                </a:lnTo>
                <a:lnTo>
                  <a:pt x="477" y="699"/>
                </a:lnTo>
                <a:lnTo>
                  <a:pt x="511" y="784"/>
                </a:lnTo>
                <a:lnTo>
                  <a:pt x="511" y="784"/>
                </a:lnTo>
                <a:lnTo>
                  <a:pt x="514" y="787"/>
                </a:lnTo>
                <a:lnTo>
                  <a:pt x="517" y="790"/>
                </a:lnTo>
                <a:lnTo>
                  <a:pt x="519" y="792"/>
                </a:lnTo>
                <a:lnTo>
                  <a:pt x="523" y="795"/>
                </a:lnTo>
                <a:lnTo>
                  <a:pt x="526" y="796"/>
                </a:lnTo>
                <a:lnTo>
                  <a:pt x="531" y="796"/>
                </a:lnTo>
                <a:lnTo>
                  <a:pt x="535" y="796"/>
                </a:lnTo>
                <a:lnTo>
                  <a:pt x="538" y="795"/>
                </a:lnTo>
                <a:lnTo>
                  <a:pt x="538" y="795"/>
                </a:lnTo>
                <a:lnTo>
                  <a:pt x="548" y="790"/>
                </a:lnTo>
                <a:lnTo>
                  <a:pt x="556" y="784"/>
                </a:lnTo>
                <a:lnTo>
                  <a:pt x="564" y="776"/>
                </a:lnTo>
                <a:lnTo>
                  <a:pt x="573" y="768"/>
                </a:lnTo>
                <a:lnTo>
                  <a:pt x="580" y="758"/>
                </a:lnTo>
                <a:lnTo>
                  <a:pt x="587" y="747"/>
                </a:lnTo>
                <a:lnTo>
                  <a:pt x="592" y="737"/>
                </a:lnTo>
                <a:lnTo>
                  <a:pt x="597" y="725"/>
                </a:lnTo>
                <a:lnTo>
                  <a:pt x="602" y="713"/>
                </a:lnTo>
                <a:lnTo>
                  <a:pt x="606" y="701"/>
                </a:lnTo>
                <a:lnTo>
                  <a:pt x="608" y="688"/>
                </a:lnTo>
                <a:lnTo>
                  <a:pt x="610" y="677"/>
                </a:lnTo>
                <a:lnTo>
                  <a:pt x="610" y="665"/>
                </a:lnTo>
                <a:lnTo>
                  <a:pt x="610" y="654"/>
                </a:lnTo>
                <a:lnTo>
                  <a:pt x="608" y="643"/>
                </a:lnTo>
                <a:lnTo>
                  <a:pt x="605" y="634"/>
                </a:lnTo>
                <a:lnTo>
                  <a:pt x="605" y="634"/>
                </a:lnTo>
                <a:lnTo>
                  <a:pt x="603" y="630"/>
                </a:lnTo>
                <a:lnTo>
                  <a:pt x="600" y="627"/>
                </a:lnTo>
                <a:lnTo>
                  <a:pt x="597" y="625"/>
                </a:lnTo>
                <a:lnTo>
                  <a:pt x="594" y="623"/>
                </a:lnTo>
                <a:lnTo>
                  <a:pt x="590" y="622"/>
                </a:lnTo>
                <a:lnTo>
                  <a:pt x="587" y="622"/>
                </a:lnTo>
                <a:lnTo>
                  <a:pt x="582" y="622"/>
                </a:lnTo>
                <a:lnTo>
                  <a:pt x="578" y="623"/>
                </a:lnTo>
                <a:lnTo>
                  <a:pt x="578" y="623"/>
                </a:lnTo>
                <a:close/>
                <a:moveTo>
                  <a:pt x="286" y="571"/>
                </a:moveTo>
                <a:lnTo>
                  <a:pt x="252" y="488"/>
                </a:lnTo>
                <a:lnTo>
                  <a:pt x="252" y="488"/>
                </a:lnTo>
                <a:lnTo>
                  <a:pt x="250" y="485"/>
                </a:lnTo>
                <a:lnTo>
                  <a:pt x="247" y="481"/>
                </a:lnTo>
                <a:lnTo>
                  <a:pt x="244" y="478"/>
                </a:lnTo>
                <a:lnTo>
                  <a:pt x="241" y="477"/>
                </a:lnTo>
                <a:lnTo>
                  <a:pt x="237" y="476"/>
                </a:lnTo>
                <a:lnTo>
                  <a:pt x="232" y="475"/>
                </a:lnTo>
                <a:lnTo>
                  <a:pt x="229" y="476"/>
                </a:lnTo>
                <a:lnTo>
                  <a:pt x="225" y="477"/>
                </a:lnTo>
                <a:lnTo>
                  <a:pt x="225" y="477"/>
                </a:lnTo>
                <a:lnTo>
                  <a:pt x="216" y="481"/>
                </a:lnTo>
                <a:lnTo>
                  <a:pt x="208" y="488"/>
                </a:lnTo>
                <a:lnTo>
                  <a:pt x="199" y="495"/>
                </a:lnTo>
                <a:lnTo>
                  <a:pt x="192" y="504"/>
                </a:lnTo>
                <a:lnTo>
                  <a:pt x="184" y="514"/>
                </a:lnTo>
                <a:lnTo>
                  <a:pt x="178" y="523"/>
                </a:lnTo>
                <a:lnTo>
                  <a:pt x="171" y="535"/>
                </a:lnTo>
                <a:lnTo>
                  <a:pt x="166" y="547"/>
                </a:lnTo>
                <a:lnTo>
                  <a:pt x="162" y="559"/>
                </a:lnTo>
                <a:lnTo>
                  <a:pt x="158" y="570"/>
                </a:lnTo>
                <a:lnTo>
                  <a:pt x="155" y="582"/>
                </a:lnTo>
                <a:lnTo>
                  <a:pt x="154" y="594"/>
                </a:lnTo>
                <a:lnTo>
                  <a:pt x="153" y="606"/>
                </a:lnTo>
                <a:lnTo>
                  <a:pt x="154" y="617"/>
                </a:lnTo>
                <a:lnTo>
                  <a:pt x="155" y="627"/>
                </a:lnTo>
                <a:lnTo>
                  <a:pt x="158" y="637"/>
                </a:lnTo>
                <a:lnTo>
                  <a:pt x="158" y="637"/>
                </a:lnTo>
                <a:lnTo>
                  <a:pt x="161" y="641"/>
                </a:lnTo>
                <a:lnTo>
                  <a:pt x="163" y="643"/>
                </a:lnTo>
                <a:lnTo>
                  <a:pt x="166" y="647"/>
                </a:lnTo>
                <a:lnTo>
                  <a:pt x="170" y="648"/>
                </a:lnTo>
                <a:lnTo>
                  <a:pt x="173" y="650"/>
                </a:lnTo>
                <a:lnTo>
                  <a:pt x="178" y="650"/>
                </a:lnTo>
                <a:lnTo>
                  <a:pt x="181" y="650"/>
                </a:lnTo>
                <a:lnTo>
                  <a:pt x="185" y="648"/>
                </a:lnTo>
                <a:lnTo>
                  <a:pt x="269" y="613"/>
                </a:lnTo>
                <a:lnTo>
                  <a:pt x="269" y="613"/>
                </a:lnTo>
                <a:lnTo>
                  <a:pt x="273" y="611"/>
                </a:lnTo>
                <a:lnTo>
                  <a:pt x="278" y="607"/>
                </a:lnTo>
                <a:lnTo>
                  <a:pt x="281" y="602"/>
                </a:lnTo>
                <a:lnTo>
                  <a:pt x="284" y="595"/>
                </a:lnTo>
                <a:lnTo>
                  <a:pt x="286" y="589"/>
                </a:lnTo>
                <a:lnTo>
                  <a:pt x="287" y="582"/>
                </a:lnTo>
                <a:lnTo>
                  <a:pt x="287" y="577"/>
                </a:lnTo>
                <a:lnTo>
                  <a:pt x="286" y="571"/>
                </a:lnTo>
                <a:lnTo>
                  <a:pt x="286" y="571"/>
                </a:lnTo>
                <a:close/>
                <a:moveTo>
                  <a:pt x="370" y="606"/>
                </a:moveTo>
                <a:lnTo>
                  <a:pt x="370" y="606"/>
                </a:lnTo>
                <a:lnTo>
                  <a:pt x="364" y="609"/>
                </a:lnTo>
                <a:lnTo>
                  <a:pt x="359" y="613"/>
                </a:lnTo>
                <a:lnTo>
                  <a:pt x="355" y="618"/>
                </a:lnTo>
                <a:lnTo>
                  <a:pt x="353" y="623"/>
                </a:lnTo>
                <a:lnTo>
                  <a:pt x="350" y="629"/>
                </a:lnTo>
                <a:lnTo>
                  <a:pt x="350" y="636"/>
                </a:lnTo>
                <a:lnTo>
                  <a:pt x="350" y="641"/>
                </a:lnTo>
                <a:lnTo>
                  <a:pt x="353" y="648"/>
                </a:lnTo>
                <a:lnTo>
                  <a:pt x="353" y="648"/>
                </a:lnTo>
                <a:lnTo>
                  <a:pt x="356" y="653"/>
                </a:lnTo>
                <a:lnTo>
                  <a:pt x="359" y="658"/>
                </a:lnTo>
                <a:lnTo>
                  <a:pt x="364" y="663"/>
                </a:lnTo>
                <a:lnTo>
                  <a:pt x="370" y="665"/>
                </a:lnTo>
                <a:lnTo>
                  <a:pt x="375" y="667"/>
                </a:lnTo>
                <a:lnTo>
                  <a:pt x="382" y="667"/>
                </a:lnTo>
                <a:lnTo>
                  <a:pt x="388" y="667"/>
                </a:lnTo>
                <a:lnTo>
                  <a:pt x="394" y="665"/>
                </a:lnTo>
                <a:lnTo>
                  <a:pt x="394" y="665"/>
                </a:lnTo>
                <a:lnTo>
                  <a:pt x="400" y="662"/>
                </a:lnTo>
                <a:lnTo>
                  <a:pt x="404" y="658"/>
                </a:lnTo>
                <a:lnTo>
                  <a:pt x="408" y="653"/>
                </a:lnTo>
                <a:lnTo>
                  <a:pt x="412" y="648"/>
                </a:lnTo>
                <a:lnTo>
                  <a:pt x="413" y="642"/>
                </a:lnTo>
                <a:lnTo>
                  <a:pt x="414" y="636"/>
                </a:lnTo>
                <a:lnTo>
                  <a:pt x="413" y="629"/>
                </a:lnTo>
                <a:lnTo>
                  <a:pt x="412" y="623"/>
                </a:lnTo>
                <a:lnTo>
                  <a:pt x="412" y="623"/>
                </a:lnTo>
                <a:lnTo>
                  <a:pt x="408" y="618"/>
                </a:lnTo>
                <a:lnTo>
                  <a:pt x="404" y="613"/>
                </a:lnTo>
                <a:lnTo>
                  <a:pt x="400" y="609"/>
                </a:lnTo>
                <a:lnTo>
                  <a:pt x="394" y="606"/>
                </a:lnTo>
                <a:lnTo>
                  <a:pt x="388" y="605"/>
                </a:lnTo>
                <a:lnTo>
                  <a:pt x="382" y="604"/>
                </a:lnTo>
                <a:lnTo>
                  <a:pt x="376" y="605"/>
                </a:lnTo>
                <a:lnTo>
                  <a:pt x="370" y="606"/>
                </a:lnTo>
                <a:lnTo>
                  <a:pt x="370" y="606"/>
                </a:lnTo>
                <a:close/>
                <a:moveTo>
                  <a:pt x="1016" y="330"/>
                </a:moveTo>
                <a:lnTo>
                  <a:pt x="1016" y="330"/>
                </a:lnTo>
                <a:lnTo>
                  <a:pt x="1015" y="326"/>
                </a:lnTo>
                <a:lnTo>
                  <a:pt x="1015" y="326"/>
                </a:lnTo>
                <a:lnTo>
                  <a:pt x="1012" y="319"/>
                </a:lnTo>
                <a:lnTo>
                  <a:pt x="1010" y="312"/>
                </a:lnTo>
                <a:lnTo>
                  <a:pt x="1010" y="312"/>
                </a:lnTo>
                <a:lnTo>
                  <a:pt x="1009" y="310"/>
                </a:lnTo>
                <a:lnTo>
                  <a:pt x="1009" y="310"/>
                </a:lnTo>
                <a:lnTo>
                  <a:pt x="1005" y="302"/>
                </a:lnTo>
                <a:lnTo>
                  <a:pt x="1002" y="296"/>
                </a:lnTo>
                <a:lnTo>
                  <a:pt x="1002" y="296"/>
                </a:lnTo>
                <a:lnTo>
                  <a:pt x="1000" y="294"/>
                </a:lnTo>
                <a:lnTo>
                  <a:pt x="1000" y="294"/>
                </a:lnTo>
                <a:lnTo>
                  <a:pt x="995" y="288"/>
                </a:lnTo>
                <a:lnTo>
                  <a:pt x="990" y="282"/>
                </a:lnTo>
                <a:lnTo>
                  <a:pt x="990" y="282"/>
                </a:lnTo>
                <a:lnTo>
                  <a:pt x="986" y="279"/>
                </a:lnTo>
                <a:lnTo>
                  <a:pt x="986" y="279"/>
                </a:lnTo>
                <a:lnTo>
                  <a:pt x="975" y="270"/>
                </a:lnTo>
                <a:lnTo>
                  <a:pt x="975" y="270"/>
                </a:lnTo>
                <a:lnTo>
                  <a:pt x="967" y="266"/>
                </a:lnTo>
                <a:lnTo>
                  <a:pt x="967" y="266"/>
                </a:lnTo>
                <a:lnTo>
                  <a:pt x="959" y="261"/>
                </a:lnTo>
                <a:lnTo>
                  <a:pt x="959" y="261"/>
                </a:lnTo>
                <a:lnTo>
                  <a:pt x="950" y="258"/>
                </a:lnTo>
                <a:lnTo>
                  <a:pt x="950" y="258"/>
                </a:lnTo>
                <a:lnTo>
                  <a:pt x="941" y="256"/>
                </a:lnTo>
                <a:lnTo>
                  <a:pt x="941" y="256"/>
                </a:lnTo>
                <a:lnTo>
                  <a:pt x="933" y="255"/>
                </a:lnTo>
                <a:lnTo>
                  <a:pt x="926" y="254"/>
                </a:lnTo>
                <a:lnTo>
                  <a:pt x="926" y="254"/>
                </a:lnTo>
                <a:lnTo>
                  <a:pt x="922" y="254"/>
                </a:lnTo>
                <a:lnTo>
                  <a:pt x="922" y="254"/>
                </a:lnTo>
                <a:lnTo>
                  <a:pt x="920" y="254"/>
                </a:lnTo>
                <a:lnTo>
                  <a:pt x="920" y="254"/>
                </a:lnTo>
                <a:lnTo>
                  <a:pt x="912" y="255"/>
                </a:lnTo>
                <a:lnTo>
                  <a:pt x="904" y="256"/>
                </a:lnTo>
                <a:lnTo>
                  <a:pt x="904" y="256"/>
                </a:lnTo>
                <a:lnTo>
                  <a:pt x="899" y="257"/>
                </a:lnTo>
                <a:lnTo>
                  <a:pt x="899" y="257"/>
                </a:lnTo>
                <a:lnTo>
                  <a:pt x="886" y="261"/>
                </a:lnTo>
                <a:lnTo>
                  <a:pt x="886" y="261"/>
                </a:lnTo>
                <a:lnTo>
                  <a:pt x="882" y="264"/>
                </a:lnTo>
                <a:lnTo>
                  <a:pt x="882" y="264"/>
                </a:lnTo>
                <a:lnTo>
                  <a:pt x="875" y="267"/>
                </a:lnTo>
                <a:lnTo>
                  <a:pt x="870" y="270"/>
                </a:lnTo>
                <a:lnTo>
                  <a:pt x="870" y="270"/>
                </a:lnTo>
                <a:lnTo>
                  <a:pt x="865" y="273"/>
                </a:lnTo>
                <a:lnTo>
                  <a:pt x="865" y="273"/>
                </a:lnTo>
                <a:lnTo>
                  <a:pt x="860" y="277"/>
                </a:lnTo>
                <a:lnTo>
                  <a:pt x="856" y="282"/>
                </a:lnTo>
                <a:lnTo>
                  <a:pt x="702" y="430"/>
                </a:lnTo>
                <a:lnTo>
                  <a:pt x="702" y="430"/>
                </a:lnTo>
                <a:lnTo>
                  <a:pt x="690" y="411"/>
                </a:lnTo>
                <a:lnTo>
                  <a:pt x="676" y="393"/>
                </a:lnTo>
                <a:lnTo>
                  <a:pt x="661" y="376"/>
                </a:lnTo>
                <a:lnTo>
                  <a:pt x="646" y="360"/>
                </a:lnTo>
                <a:lnTo>
                  <a:pt x="628" y="345"/>
                </a:lnTo>
                <a:lnTo>
                  <a:pt x="610" y="331"/>
                </a:lnTo>
                <a:lnTo>
                  <a:pt x="592" y="317"/>
                </a:lnTo>
                <a:lnTo>
                  <a:pt x="573" y="305"/>
                </a:lnTo>
                <a:lnTo>
                  <a:pt x="552" y="295"/>
                </a:lnTo>
                <a:lnTo>
                  <a:pt x="532" y="285"/>
                </a:lnTo>
                <a:lnTo>
                  <a:pt x="510" y="276"/>
                </a:lnTo>
                <a:lnTo>
                  <a:pt x="489" y="270"/>
                </a:lnTo>
                <a:lnTo>
                  <a:pt x="466" y="264"/>
                </a:lnTo>
                <a:lnTo>
                  <a:pt x="443" y="259"/>
                </a:lnTo>
                <a:lnTo>
                  <a:pt x="419" y="256"/>
                </a:lnTo>
                <a:lnTo>
                  <a:pt x="396" y="255"/>
                </a:lnTo>
                <a:lnTo>
                  <a:pt x="239" y="104"/>
                </a:lnTo>
                <a:lnTo>
                  <a:pt x="239" y="104"/>
                </a:lnTo>
                <a:lnTo>
                  <a:pt x="237" y="103"/>
                </a:lnTo>
                <a:lnTo>
                  <a:pt x="237" y="103"/>
                </a:lnTo>
                <a:lnTo>
                  <a:pt x="239" y="94"/>
                </a:lnTo>
                <a:lnTo>
                  <a:pt x="240" y="85"/>
                </a:lnTo>
                <a:lnTo>
                  <a:pt x="240" y="85"/>
                </a:lnTo>
                <a:lnTo>
                  <a:pt x="239" y="74"/>
                </a:lnTo>
                <a:lnTo>
                  <a:pt x="235" y="61"/>
                </a:lnTo>
                <a:lnTo>
                  <a:pt x="229" y="50"/>
                </a:lnTo>
                <a:lnTo>
                  <a:pt x="221" y="40"/>
                </a:lnTo>
                <a:lnTo>
                  <a:pt x="198" y="18"/>
                </a:lnTo>
                <a:lnTo>
                  <a:pt x="198" y="18"/>
                </a:lnTo>
                <a:lnTo>
                  <a:pt x="194" y="14"/>
                </a:lnTo>
                <a:lnTo>
                  <a:pt x="188" y="10"/>
                </a:lnTo>
                <a:lnTo>
                  <a:pt x="178" y="5"/>
                </a:lnTo>
                <a:lnTo>
                  <a:pt x="166" y="2"/>
                </a:lnTo>
                <a:lnTo>
                  <a:pt x="154" y="0"/>
                </a:lnTo>
                <a:lnTo>
                  <a:pt x="141" y="2"/>
                </a:lnTo>
                <a:lnTo>
                  <a:pt x="129" y="5"/>
                </a:lnTo>
                <a:lnTo>
                  <a:pt x="119" y="10"/>
                </a:lnTo>
                <a:lnTo>
                  <a:pt x="113" y="14"/>
                </a:lnTo>
                <a:lnTo>
                  <a:pt x="109" y="18"/>
                </a:lnTo>
                <a:lnTo>
                  <a:pt x="19" y="108"/>
                </a:lnTo>
                <a:lnTo>
                  <a:pt x="19" y="108"/>
                </a:lnTo>
                <a:lnTo>
                  <a:pt x="10" y="118"/>
                </a:lnTo>
                <a:lnTo>
                  <a:pt x="5" y="128"/>
                </a:lnTo>
                <a:lnTo>
                  <a:pt x="2" y="140"/>
                </a:lnTo>
                <a:lnTo>
                  <a:pt x="0" y="153"/>
                </a:lnTo>
                <a:lnTo>
                  <a:pt x="0" y="153"/>
                </a:lnTo>
                <a:lnTo>
                  <a:pt x="2" y="166"/>
                </a:lnTo>
                <a:lnTo>
                  <a:pt x="5" y="178"/>
                </a:lnTo>
                <a:lnTo>
                  <a:pt x="10" y="188"/>
                </a:lnTo>
                <a:lnTo>
                  <a:pt x="19" y="198"/>
                </a:lnTo>
                <a:lnTo>
                  <a:pt x="41" y="221"/>
                </a:lnTo>
                <a:lnTo>
                  <a:pt x="41" y="221"/>
                </a:lnTo>
                <a:lnTo>
                  <a:pt x="51" y="228"/>
                </a:lnTo>
                <a:lnTo>
                  <a:pt x="62" y="235"/>
                </a:lnTo>
                <a:lnTo>
                  <a:pt x="74" y="238"/>
                </a:lnTo>
                <a:lnTo>
                  <a:pt x="87" y="239"/>
                </a:lnTo>
                <a:lnTo>
                  <a:pt x="87" y="239"/>
                </a:lnTo>
                <a:lnTo>
                  <a:pt x="95" y="239"/>
                </a:lnTo>
                <a:lnTo>
                  <a:pt x="103" y="237"/>
                </a:lnTo>
                <a:lnTo>
                  <a:pt x="103" y="237"/>
                </a:lnTo>
                <a:lnTo>
                  <a:pt x="105" y="239"/>
                </a:lnTo>
                <a:lnTo>
                  <a:pt x="179" y="313"/>
                </a:lnTo>
                <a:lnTo>
                  <a:pt x="179" y="313"/>
                </a:lnTo>
                <a:lnTo>
                  <a:pt x="159" y="326"/>
                </a:lnTo>
                <a:lnTo>
                  <a:pt x="140" y="341"/>
                </a:lnTo>
                <a:lnTo>
                  <a:pt x="122" y="356"/>
                </a:lnTo>
                <a:lnTo>
                  <a:pt x="106" y="373"/>
                </a:lnTo>
                <a:lnTo>
                  <a:pt x="90" y="390"/>
                </a:lnTo>
                <a:lnTo>
                  <a:pt x="75" y="409"/>
                </a:lnTo>
                <a:lnTo>
                  <a:pt x="62" y="429"/>
                </a:lnTo>
                <a:lnTo>
                  <a:pt x="49" y="449"/>
                </a:lnTo>
                <a:lnTo>
                  <a:pt x="38" y="470"/>
                </a:lnTo>
                <a:lnTo>
                  <a:pt x="29" y="492"/>
                </a:lnTo>
                <a:lnTo>
                  <a:pt x="20" y="515"/>
                </a:lnTo>
                <a:lnTo>
                  <a:pt x="12" y="537"/>
                </a:lnTo>
                <a:lnTo>
                  <a:pt x="7" y="561"/>
                </a:lnTo>
                <a:lnTo>
                  <a:pt x="4" y="585"/>
                </a:lnTo>
                <a:lnTo>
                  <a:pt x="1" y="610"/>
                </a:lnTo>
                <a:lnTo>
                  <a:pt x="0" y="636"/>
                </a:lnTo>
                <a:lnTo>
                  <a:pt x="0" y="636"/>
                </a:lnTo>
                <a:lnTo>
                  <a:pt x="1" y="662"/>
                </a:lnTo>
                <a:lnTo>
                  <a:pt x="4" y="686"/>
                </a:lnTo>
                <a:lnTo>
                  <a:pt x="8" y="711"/>
                </a:lnTo>
                <a:lnTo>
                  <a:pt x="14" y="736"/>
                </a:lnTo>
                <a:lnTo>
                  <a:pt x="21" y="759"/>
                </a:lnTo>
                <a:lnTo>
                  <a:pt x="30" y="782"/>
                </a:lnTo>
                <a:lnTo>
                  <a:pt x="39" y="804"/>
                </a:lnTo>
                <a:lnTo>
                  <a:pt x="51" y="825"/>
                </a:lnTo>
                <a:lnTo>
                  <a:pt x="51" y="825"/>
                </a:lnTo>
                <a:lnTo>
                  <a:pt x="55" y="834"/>
                </a:lnTo>
                <a:lnTo>
                  <a:pt x="59" y="843"/>
                </a:lnTo>
                <a:lnTo>
                  <a:pt x="61" y="853"/>
                </a:lnTo>
                <a:lnTo>
                  <a:pt x="63" y="861"/>
                </a:lnTo>
                <a:lnTo>
                  <a:pt x="63" y="871"/>
                </a:lnTo>
                <a:lnTo>
                  <a:pt x="63" y="880"/>
                </a:lnTo>
                <a:lnTo>
                  <a:pt x="62" y="890"/>
                </a:lnTo>
                <a:lnTo>
                  <a:pt x="60" y="899"/>
                </a:lnTo>
                <a:lnTo>
                  <a:pt x="58" y="907"/>
                </a:lnTo>
                <a:lnTo>
                  <a:pt x="53" y="916"/>
                </a:lnTo>
                <a:lnTo>
                  <a:pt x="49" y="924"/>
                </a:lnTo>
                <a:lnTo>
                  <a:pt x="44" y="932"/>
                </a:lnTo>
                <a:lnTo>
                  <a:pt x="38" y="939"/>
                </a:lnTo>
                <a:lnTo>
                  <a:pt x="32" y="946"/>
                </a:lnTo>
                <a:lnTo>
                  <a:pt x="24" y="952"/>
                </a:lnTo>
                <a:lnTo>
                  <a:pt x="16" y="958"/>
                </a:lnTo>
                <a:lnTo>
                  <a:pt x="16" y="958"/>
                </a:lnTo>
                <a:lnTo>
                  <a:pt x="10" y="962"/>
                </a:lnTo>
                <a:lnTo>
                  <a:pt x="6" y="966"/>
                </a:lnTo>
                <a:lnTo>
                  <a:pt x="3" y="972"/>
                </a:lnTo>
                <a:lnTo>
                  <a:pt x="1" y="978"/>
                </a:lnTo>
                <a:lnTo>
                  <a:pt x="0" y="983"/>
                </a:lnTo>
                <a:lnTo>
                  <a:pt x="1" y="990"/>
                </a:lnTo>
                <a:lnTo>
                  <a:pt x="2" y="996"/>
                </a:lnTo>
                <a:lnTo>
                  <a:pt x="5" y="1002"/>
                </a:lnTo>
                <a:lnTo>
                  <a:pt x="5" y="1002"/>
                </a:lnTo>
                <a:lnTo>
                  <a:pt x="10" y="1008"/>
                </a:lnTo>
                <a:lnTo>
                  <a:pt x="17" y="1014"/>
                </a:lnTo>
                <a:lnTo>
                  <a:pt x="24" y="1017"/>
                </a:lnTo>
                <a:lnTo>
                  <a:pt x="32" y="1017"/>
                </a:lnTo>
                <a:lnTo>
                  <a:pt x="32" y="1017"/>
                </a:lnTo>
                <a:lnTo>
                  <a:pt x="40" y="1016"/>
                </a:lnTo>
                <a:lnTo>
                  <a:pt x="48" y="1012"/>
                </a:lnTo>
                <a:lnTo>
                  <a:pt x="48" y="1012"/>
                </a:lnTo>
                <a:lnTo>
                  <a:pt x="62" y="1004"/>
                </a:lnTo>
                <a:lnTo>
                  <a:pt x="75" y="993"/>
                </a:lnTo>
                <a:lnTo>
                  <a:pt x="85" y="982"/>
                </a:lnTo>
                <a:lnTo>
                  <a:pt x="95" y="970"/>
                </a:lnTo>
                <a:lnTo>
                  <a:pt x="104" y="957"/>
                </a:lnTo>
                <a:lnTo>
                  <a:pt x="111" y="943"/>
                </a:lnTo>
                <a:lnTo>
                  <a:pt x="118" y="929"/>
                </a:lnTo>
                <a:lnTo>
                  <a:pt x="122" y="914"/>
                </a:lnTo>
                <a:lnTo>
                  <a:pt x="122" y="914"/>
                </a:lnTo>
                <a:lnTo>
                  <a:pt x="135" y="926"/>
                </a:lnTo>
                <a:lnTo>
                  <a:pt x="149" y="937"/>
                </a:lnTo>
                <a:lnTo>
                  <a:pt x="163" y="947"/>
                </a:lnTo>
                <a:lnTo>
                  <a:pt x="177" y="957"/>
                </a:lnTo>
                <a:lnTo>
                  <a:pt x="192" y="966"/>
                </a:lnTo>
                <a:lnTo>
                  <a:pt x="208" y="975"/>
                </a:lnTo>
                <a:lnTo>
                  <a:pt x="224" y="982"/>
                </a:lnTo>
                <a:lnTo>
                  <a:pt x="240" y="990"/>
                </a:lnTo>
                <a:lnTo>
                  <a:pt x="256" y="996"/>
                </a:lnTo>
                <a:lnTo>
                  <a:pt x="273" y="1002"/>
                </a:lnTo>
                <a:lnTo>
                  <a:pt x="290" y="1006"/>
                </a:lnTo>
                <a:lnTo>
                  <a:pt x="309" y="1010"/>
                </a:lnTo>
                <a:lnTo>
                  <a:pt x="326" y="1014"/>
                </a:lnTo>
                <a:lnTo>
                  <a:pt x="344" y="1016"/>
                </a:lnTo>
                <a:lnTo>
                  <a:pt x="363" y="1017"/>
                </a:lnTo>
                <a:lnTo>
                  <a:pt x="382" y="1017"/>
                </a:lnTo>
                <a:lnTo>
                  <a:pt x="382" y="1017"/>
                </a:lnTo>
                <a:lnTo>
                  <a:pt x="407" y="1017"/>
                </a:lnTo>
                <a:lnTo>
                  <a:pt x="431" y="1014"/>
                </a:lnTo>
                <a:lnTo>
                  <a:pt x="456" y="1010"/>
                </a:lnTo>
                <a:lnTo>
                  <a:pt x="479" y="1005"/>
                </a:lnTo>
                <a:lnTo>
                  <a:pt x="502" y="997"/>
                </a:lnTo>
                <a:lnTo>
                  <a:pt x="524" y="990"/>
                </a:lnTo>
                <a:lnTo>
                  <a:pt x="546" y="980"/>
                </a:lnTo>
                <a:lnTo>
                  <a:pt x="567" y="968"/>
                </a:lnTo>
                <a:lnTo>
                  <a:pt x="588" y="957"/>
                </a:lnTo>
                <a:lnTo>
                  <a:pt x="607" y="944"/>
                </a:lnTo>
                <a:lnTo>
                  <a:pt x="625" y="929"/>
                </a:lnTo>
                <a:lnTo>
                  <a:pt x="642" y="914"/>
                </a:lnTo>
                <a:lnTo>
                  <a:pt x="659" y="897"/>
                </a:lnTo>
                <a:lnTo>
                  <a:pt x="675" y="879"/>
                </a:lnTo>
                <a:lnTo>
                  <a:pt x="690" y="861"/>
                </a:lnTo>
                <a:lnTo>
                  <a:pt x="702" y="842"/>
                </a:lnTo>
                <a:lnTo>
                  <a:pt x="855" y="989"/>
                </a:lnTo>
                <a:lnTo>
                  <a:pt x="855" y="989"/>
                </a:lnTo>
                <a:lnTo>
                  <a:pt x="860" y="993"/>
                </a:lnTo>
                <a:lnTo>
                  <a:pt x="860" y="993"/>
                </a:lnTo>
                <a:lnTo>
                  <a:pt x="870" y="1001"/>
                </a:lnTo>
                <a:lnTo>
                  <a:pt x="870" y="1001"/>
                </a:lnTo>
                <a:lnTo>
                  <a:pt x="877" y="1005"/>
                </a:lnTo>
                <a:lnTo>
                  <a:pt x="877" y="1005"/>
                </a:lnTo>
                <a:lnTo>
                  <a:pt x="886" y="1010"/>
                </a:lnTo>
                <a:lnTo>
                  <a:pt x="886" y="1010"/>
                </a:lnTo>
                <a:lnTo>
                  <a:pt x="893" y="1012"/>
                </a:lnTo>
                <a:lnTo>
                  <a:pt x="893" y="1012"/>
                </a:lnTo>
                <a:lnTo>
                  <a:pt x="904" y="1016"/>
                </a:lnTo>
                <a:lnTo>
                  <a:pt x="904" y="1016"/>
                </a:lnTo>
                <a:lnTo>
                  <a:pt x="912" y="1016"/>
                </a:lnTo>
                <a:lnTo>
                  <a:pt x="912" y="1016"/>
                </a:lnTo>
                <a:lnTo>
                  <a:pt x="922" y="1017"/>
                </a:lnTo>
                <a:lnTo>
                  <a:pt x="922" y="1017"/>
                </a:lnTo>
                <a:lnTo>
                  <a:pt x="933" y="1016"/>
                </a:lnTo>
                <a:lnTo>
                  <a:pt x="933" y="1016"/>
                </a:lnTo>
                <a:lnTo>
                  <a:pt x="941" y="1016"/>
                </a:lnTo>
                <a:lnTo>
                  <a:pt x="941" y="1016"/>
                </a:lnTo>
                <a:lnTo>
                  <a:pt x="951" y="1012"/>
                </a:lnTo>
                <a:lnTo>
                  <a:pt x="951" y="1012"/>
                </a:lnTo>
                <a:lnTo>
                  <a:pt x="959" y="1010"/>
                </a:lnTo>
                <a:lnTo>
                  <a:pt x="959" y="1010"/>
                </a:lnTo>
                <a:lnTo>
                  <a:pt x="967" y="1005"/>
                </a:lnTo>
                <a:lnTo>
                  <a:pt x="967" y="1005"/>
                </a:lnTo>
                <a:lnTo>
                  <a:pt x="975" y="1001"/>
                </a:lnTo>
                <a:lnTo>
                  <a:pt x="975" y="1001"/>
                </a:lnTo>
                <a:lnTo>
                  <a:pt x="986" y="993"/>
                </a:lnTo>
                <a:lnTo>
                  <a:pt x="986" y="993"/>
                </a:lnTo>
                <a:lnTo>
                  <a:pt x="990" y="989"/>
                </a:lnTo>
                <a:lnTo>
                  <a:pt x="990" y="989"/>
                </a:lnTo>
                <a:lnTo>
                  <a:pt x="995" y="983"/>
                </a:lnTo>
                <a:lnTo>
                  <a:pt x="1000" y="977"/>
                </a:lnTo>
                <a:lnTo>
                  <a:pt x="1000" y="977"/>
                </a:lnTo>
                <a:lnTo>
                  <a:pt x="1002" y="975"/>
                </a:lnTo>
                <a:lnTo>
                  <a:pt x="1002" y="975"/>
                </a:lnTo>
                <a:lnTo>
                  <a:pt x="1006" y="968"/>
                </a:lnTo>
                <a:lnTo>
                  <a:pt x="1009" y="962"/>
                </a:lnTo>
                <a:lnTo>
                  <a:pt x="1009" y="962"/>
                </a:lnTo>
                <a:lnTo>
                  <a:pt x="1010" y="959"/>
                </a:lnTo>
                <a:lnTo>
                  <a:pt x="1010" y="959"/>
                </a:lnTo>
                <a:lnTo>
                  <a:pt x="1012" y="952"/>
                </a:lnTo>
                <a:lnTo>
                  <a:pt x="1015" y="945"/>
                </a:lnTo>
                <a:lnTo>
                  <a:pt x="1015" y="945"/>
                </a:lnTo>
                <a:lnTo>
                  <a:pt x="1016" y="941"/>
                </a:lnTo>
                <a:lnTo>
                  <a:pt x="1016" y="941"/>
                </a:lnTo>
                <a:lnTo>
                  <a:pt x="1018" y="932"/>
                </a:lnTo>
                <a:lnTo>
                  <a:pt x="1018" y="922"/>
                </a:lnTo>
                <a:lnTo>
                  <a:pt x="1018" y="349"/>
                </a:lnTo>
                <a:lnTo>
                  <a:pt x="1018" y="349"/>
                </a:lnTo>
                <a:lnTo>
                  <a:pt x="1018" y="340"/>
                </a:lnTo>
                <a:lnTo>
                  <a:pt x="1016" y="330"/>
                </a:lnTo>
                <a:lnTo>
                  <a:pt x="1016" y="330"/>
                </a:lnTo>
                <a:close/>
                <a:moveTo>
                  <a:pt x="87" y="176"/>
                </a:moveTo>
                <a:lnTo>
                  <a:pt x="64" y="153"/>
                </a:lnTo>
                <a:lnTo>
                  <a:pt x="154" y="63"/>
                </a:lnTo>
                <a:lnTo>
                  <a:pt x="177" y="85"/>
                </a:lnTo>
                <a:lnTo>
                  <a:pt x="87" y="176"/>
                </a:lnTo>
                <a:close/>
                <a:moveTo>
                  <a:pt x="154" y="198"/>
                </a:moveTo>
                <a:lnTo>
                  <a:pt x="199" y="153"/>
                </a:lnTo>
                <a:lnTo>
                  <a:pt x="311" y="261"/>
                </a:lnTo>
                <a:lnTo>
                  <a:pt x="311" y="261"/>
                </a:lnTo>
                <a:lnTo>
                  <a:pt x="291" y="265"/>
                </a:lnTo>
                <a:lnTo>
                  <a:pt x="273" y="270"/>
                </a:lnTo>
                <a:lnTo>
                  <a:pt x="255" y="275"/>
                </a:lnTo>
                <a:lnTo>
                  <a:pt x="238" y="282"/>
                </a:lnTo>
                <a:lnTo>
                  <a:pt x="154" y="198"/>
                </a:lnTo>
                <a:close/>
                <a:moveTo>
                  <a:pt x="382" y="953"/>
                </a:moveTo>
                <a:lnTo>
                  <a:pt x="382" y="953"/>
                </a:lnTo>
                <a:lnTo>
                  <a:pt x="360" y="952"/>
                </a:lnTo>
                <a:lnTo>
                  <a:pt x="339" y="950"/>
                </a:lnTo>
                <a:lnTo>
                  <a:pt x="317" y="947"/>
                </a:lnTo>
                <a:lnTo>
                  <a:pt x="297" y="942"/>
                </a:lnTo>
                <a:lnTo>
                  <a:pt x="276" y="935"/>
                </a:lnTo>
                <a:lnTo>
                  <a:pt x="257" y="928"/>
                </a:lnTo>
                <a:lnTo>
                  <a:pt x="238" y="919"/>
                </a:lnTo>
                <a:lnTo>
                  <a:pt x="221" y="909"/>
                </a:lnTo>
                <a:lnTo>
                  <a:pt x="202" y="898"/>
                </a:lnTo>
                <a:lnTo>
                  <a:pt x="186" y="886"/>
                </a:lnTo>
                <a:lnTo>
                  <a:pt x="170" y="873"/>
                </a:lnTo>
                <a:lnTo>
                  <a:pt x="155" y="859"/>
                </a:lnTo>
                <a:lnTo>
                  <a:pt x="141" y="844"/>
                </a:lnTo>
                <a:lnTo>
                  <a:pt x="128" y="828"/>
                </a:lnTo>
                <a:lnTo>
                  <a:pt x="117" y="811"/>
                </a:lnTo>
                <a:lnTo>
                  <a:pt x="106" y="794"/>
                </a:lnTo>
                <a:lnTo>
                  <a:pt x="106" y="794"/>
                </a:lnTo>
                <a:lnTo>
                  <a:pt x="104" y="789"/>
                </a:lnTo>
                <a:lnTo>
                  <a:pt x="104" y="789"/>
                </a:lnTo>
                <a:lnTo>
                  <a:pt x="103" y="788"/>
                </a:lnTo>
                <a:lnTo>
                  <a:pt x="103" y="788"/>
                </a:lnTo>
                <a:lnTo>
                  <a:pt x="94" y="771"/>
                </a:lnTo>
                <a:lnTo>
                  <a:pt x="87" y="753"/>
                </a:lnTo>
                <a:lnTo>
                  <a:pt x="79" y="735"/>
                </a:lnTo>
                <a:lnTo>
                  <a:pt x="74" y="715"/>
                </a:lnTo>
                <a:lnTo>
                  <a:pt x="69" y="696"/>
                </a:lnTo>
                <a:lnTo>
                  <a:pt x="66" y="677"/>
                </a:lnTo>
                <a:lnTo>
                  <a:pt x="64" y="656"/>
                </a:lnTo>
                <a:lnTo>
                  <a:pt x="64" y="636"/>
                </a:lnTo>
                <a:lnTo>
                  <a:pt x="64" y="636"/>
                </a:lnTo>
                <a:lnTo>
                  <a:pt x="64" y="620"/>
                </a:lnTo>
                <a:lnTo>
                  <a:pt x="65" y="603"/>
                </a:lnTo>
                <a:lnTo>
                  <a:pt x="67" y="588"/>
                </a:lnTo>
                <a:lnTo>
                  <a:pt x="70" y="571"/>
                </a:lnTo>
                <a:lnTo>
                  <a:pt x="74" y="556"/>
                </a:lnTo>
                <a:lnTo>
                  <a:pt x="78" y="541"/>
                </a:lnTo>
                <a:lnTo>
                  <a:pt x="83" y="526"/>
                </a:lnTo>
                <a:lnTo>
                  <a:pt x="89" y="511"/>
                </a:lnTo>
                <a:lnTo>
                  <a:pt x="95" y="497"/>
                </a:lnTo>
                <a:lnTo>
                  <a:pt x="103" y="485"/>
                </a:lnTo>
                <a:lnTo>
                  <a:pt x="110" y="471"/>
                </a:lnTo>
                <a:lnTo>
                  <a:pt x="118" y="458"/>
                </a:lnTo>
                <a:lnTo>
                  <a:pt x="127" y="446"/>
                </a:lnTo>
                <a:lnTo>
                  <a:pt x="137" y="433"/>
                </a:lnTo>
                <a:lnTo>
                  <a:pt x="147" y="422"/>
                </a:lnTo>
                <a:lnTo>
                  <a:pt x="157" y="411"/>
                </a:lnTo>
                <a:lnTo>
                  <a:pt x="168" y="400"/>
                </a:lnTo>
                <a:lnTo>
                  <a:pt x="180" y="390"/>
                </a:lnTo>
                <a:lnTo>
                  <a:pt x="192" y="380"/>
                </a:lnTo>
                <a:lnTo>
                  <a:pt x="205" y="372"/>
                </a:lnTo>
                <a:lnTo>
                  <a:pt x="217" y="363"/>
                </a:lnTo>
                <a:lnTo>
                  <a:pt x="230" y="356"/>
                </a:lnTo>
                <a:lnTo>
                  <a:pt x="244" y="349"/>
                </a:lnTo>
                <a:lnTo>
                  <a:pt x="258" y="343"/>
                </a:lnTo>
                <a:lnTo>
                  <a:pt x="272" y="336"/>
                </a:lnTo>
                <a:lnTo>
                  <a:pt x="287" y="332"/>
                </a:lnTo>
                <a:lnTo>
                  <a:pt x="302" y="328"/>
                </a:lnTo>
                <a:lnTo>
                  <a:pt x="318" y="324"/>
                </a:lnTo>
                <a:lnTo>
                  <a:pt x="333" y="321"/>
                </a:lnTo>
                <a:lnTo>
                  <a:pt x="349" y="319"/>
                </a:lnTo>
                <a:lnTo>
                  <a:pt x="365" y="318"/>
                </a:lnTo>
                <a:lnTo>
                  <a:pt x="382" y="317"/>
                </a:lnTo>
                <a:lnTo>
                  <a:pt x="382" y="317"/>
                </a:lnTo>
                <a:lnTo>
                  <a:pt x="398" y="318"/>
                </a:lnTo>
                <a:lnTo>
                  <a:pt x="414" y="319"/>
                </a:lnTo>
                <a:lnTo>
                  <a:pt x="430" y="321"/>
                </a:lnTo>
                <a:lnTo>
                  <a:pt x="446" y="324"/>
                </a:lnTo>
                <a:lnTo>
                  <a:pt x="461" y="328"/>
                </a:lnTo>
                <a:lnTo>
                  <a:pt x="476" y="332"/>
                </a:lnTo>
                <a:lnTo>
                  <a:pt x="491" y="336"/>
                </a:lnTo>
                <a:lnTo>
                  <a:pt x="505" y="343"/>
                </a:lnTo>
                <a:lnTo>
                  <a:pt x="520" y="349"/>
                </a:lnTo>
                <a:lnTo>
                  <a:pt x="533" y="356"/>
                </a:lnTo>
                <a:lnTo>
                  <a:pt x="547" y="363"/>
                </a:lnTo>
                <a:lnTo>
                  <a:pt x="560" y="372"/>
                </a:lnTo>
                <a:lnTo>
                  <a:pt x="572" y="380"/>
                </a:lnTo>
                <a:lnTo>
                  <a:pt x="584" y="390"/>
                </a:lnTo>
                <a:lnTo>
                  <a:pt x="595" y="400"/>
                </a:lnTo>
                <a:lnTo>
                  <a:pt x="607" y="411"/>
                </a:lnTo>
                <a:lnTo>
                  <a:pt x="617" y="422"/>
                </a:lnTo>
                <a:lnTo>
                  <a:pt x="627" y="433"/>
                </a:lnTo>
                <a:lnTo>
                  <a:pt x="637" y="446"/>
                </a:lnTo>
                <a:lnTo>
                  <a:pt x="646" y="458"/>
                </a:lnTo>
                <a:lnTo>
                  <a:pt x="654" y="471"/>
                </a:lnTo>
                <a:lnTo>
                  <a:pt x="662" y="485"/>
                </a:lnTo>
                <a:lnTo>
                  <a:pt x="668" y="497"/>
                </a:lnTo>
                <a:lnTo>
                  <a:pt x="675" y="511"/>
                </a:lnTo>
                <a:lnTo>
                  <a:pt x="681" y="526"/>
                </a:lnTo>
                <a:lnTo>
                  <a:pt x="685" y="541"/>
                </a:lnTo>
                <a:lnTo>
                  <a:pt x="690" y="556"/>
                </a:lnTo>
                <a:lnTo>
                  <a:pt x="694" y="571"/>
                </a:lnTo>
                <a:lnTo>
                  <a:pt x="696" y="588"/>
                </a:lnTo>
                <a:lnTo>
                  <a:pt x="698" y="603"/>
                </a:lnTo>
                <a:lnTo>
                  <a:pt x="699" y="620"/>
                </a:lnTo>
                <a:lnTo>
                  <a:pt x="700" y="636"/>
                </a:lnTo>
                <a:lnTo>
                  <a:pt x="700" y="636"/>
                </a:lnTo>
                <a:lnTo>
                  <a:pt x="699" y="652"/>
                </a:lnTo>
                <a:lnTo>
                  <a:pt x="698" y="668"/>
                </a:lnTo>
                <a:lnTo>
                  <a:pt x="696" y="684"/>
                </a:lnTo>
                <a:lnTo>
                  <a:pt x="694" y="699"/>
                </a:lnTo>
                <a:lnTo>
                  <a:pt x="690" y="715"/>
                </a:lnTo>
                <a:lnTo>
                  <a:pt x="685" y="730"/>
                </a:lnTo>
                <a:lnTo>
                  <a:pt x="681" y="745"/>
                </a:lnTo>
                <a:lnTo>
                  <a:pt x="675" y="759"/>
                </a:lnTo>
                <a:lnTo>
                  <a:pt x="668" y="773"/>
                </a:lnTo>
                <a:lnTo>
                  <a:pt x="662" y="787"/>
                </a:lnTo>
                <a:lnTo>
                  <a:pt x="654" y="800"/>
                </a:lnTo>
                <a:lnTo>
                  <a:pt x="646" y="813"/>
                </a:lnTo>
                <a:lnTo>
                  <a:pt x="637" y="826"/>
                </a:lnTo>
                <a:lnTo>
                  <a:pt x="627" y="838"/>
                </a:lnTo>
                <a:lnTo>
                  <a:pt x="617" y="849"/>
                </a:lnTo>
                <a:lnTo>
                  <a:pt x="607" y="860"/>
                </a:lnTo>
                <a:lnTo>
                  <a:pt x="595" y="871"/>
                </a:lnTo>
                <a:lnTo>
                  <a:pt x="584" y="880"/>
                </a:lnTo>
                <a:lnTo>
                  <a:pt x="572" y="890"/>
                </a:lnTo>
                <a:lnTo>
                  <a:pt x="560" y="899"/>
                </a:lnTo>
                <a:lnTo>
                  <a:pt x="547" y="907"/>
                </a:lnTo>
                <a:lnTo>
                  <a:pt x="533" y="915"/>
                </a:lnTo>
                <a:lnTo>
                  <a:pt x="520" y="922"/>
                </a:lnTo>
                <a:lnTo>
                  <a:pt x="505" y="929"/>
                </a:lnTo>
                <a:lnTo>
                  <a:pt x="491" y="934"/>
                </a:lnTo>
                <a:lnTo>
                  <a:pt x="476" y="939"/>
                </a:lnTo>
                <a:lnTo>
                  <a:pt x="461" y="944"/>
                </a:lnTo>
                <a:lnTo>
                  <a:pt x="446" y="947"/>
                </a:lnTo>
                <a:lnTo>
                  <a:pt x="430" y="950"/>
                </a:lnTo>
                <a:lnTo>
                  <a:pt x="414" y="952"/>
                </a:lnTo>
                <a:lnTo>
                  <a:pt x="398" y="953"/>
                </a:lnTo>
                <a:lnTo>
                  <a:pt x="382" y="953"/>
                </a:lnTo>
                <a:lnTo>
                  <a:pt x="382" y="953"/>
                </a:lnTo>
                <a:close/>
                <a:moveTo>
                  <a:pt x="827" y="874"/>
                </a:moveTo>
                <a:lnTo>
                  <a:pt x="734" y="783"/>
                </a:lnTo>
                <a:lnTo>
                  <a:pt x="734" y="783"/>
                </a:lnTo>
                <a:lnTo>
                  <a:pt x="740" y="766"/>
                </a:lnTo>
                <a:lnTo>
                  <a:pt x="746" y="748"/>
                </a:lnTo>
                <a:lnTo>
                  <a:pt x="752" y="730"/>
                </a:lnTo>
                <a:lnTo>
                  <a:pt x="756" y="712"/>
                </a:lnTo>
                <a:lnTo>
                  <a:pt x="759" y="694"/>
                </a:lnTo>
                <a:lnTo>
                  <a:pt x="761" y="674"/>
                </a:lnTo>
                <a:lnTo>
                  <a:pt x="762" y="655"/>
                </a:lnTo>
                <a:lnTo>
                  <a:pt x="764" y="636"/>
                </a:lnTo>
                <a:lnTo>
                  <a:pt x="764" y="636"/>
                </a:lnTo>
                <a:lnTo>
                  <a:pt x="762" y="617"/>
                </a:lnTo>
                <a:lnTo>
                  <a:pt x="761" y="597"/>
                </a:lnTo>
                <a:lnTo>
                  <a:pt x="759" y="578"/>
                </a:lnTo>
                <a:lnTo>
                  <a:pt x="756" y="560"/>
                </a:lnTo>
                <a:lnTo>
                  <a:pt x="752" y="540"/>
                </a:lnTo>
                <a:lnTo>
                  <a:pt x="746" y="523"/>
                </a:lnTo>
                <a:lnTo>
                  <a:pt x="740" y="505"/>
                </a:lnTo>
                <a:lnTo>
                  <a:pt x="734" y="488"/>
                </a:lnTo>
                <a:lnTo>
                  <a:pt x="827" y="398"/>
                </a:lnTo>
                <a:lnTo>
                  <a:pt x="827" y="874"/>
                </a:lnTo>
                <a:close/>
                <a:moveTo>
                  <a:pt x="955" y="922"/>
                </a:moveTo>
                <a:lnTo>
                  <a:pt x="955" y="922"/>
                </a:lnTo>
                <a:lnTo>
                  <a:pt x="953" y="928"/>
                </a:lnTo>
                <a:lnTo>
                  <a:pt x="951" y="934"/>
                </a:lnTo>
                <a:lnTo>
                  <a:pt x="951" y="934"/>
                </a:lnTo>
                <a:lnTo>
                  <a:pt x="949" y="938"/>
                </a:lnTo>
                <a:lnTo>
                  <a:pt x="946" y="943"/>
                </a:lnTo>
                <a:lnTo>
                  <a:pt x="946" y="943"/>
                </a:lnTo>
                <a:lnTo>
                  <a:pt x="945" y="945"/>
                </a:lnTo>
                <a:lnTo>
                  <a:pt x="945" y="945"/>
                </a:lnTo>
                <a:lnTo>
                  <a:pt x="940" y="948"/>
                </a:lnTo>
                <a:lnTo>
                  <a:pt x="934" y="951"/>
                </a:lnTo>
                <a:lnTo>
                  <a:pt x="934" y="951"/>
                </a:lnTo>
                <a:lnTo>
                  <a:pt x="930" y="952"/>
                </a:lnTo>
                <a:lnTo>
                  <a:pt x="930" y="952"/>
                </a:lnTo>
                <a:lnTo>
                  <a:pt x="922" y="953"/>
                </a:lnTo>
                <a:lnTo>
                  <a:pt x="914" y="952"/>
                </a:lnTo>
                <a:lnTo>
                  <a:pt x="906" y="949"/>
                </a:lnTo>
                <a:lnTo>
                  <a:pt x="900" y="944"/>
                </a:lnTo>
                <a:lnTo>
                  <a:pt x="900" y="944"/>
                </a:lnTo>
                <a:lnTo>
                  <a:pt x="896" y="939"/>
                </a:lnTo>
                <a:lnTo>
                  <a:pt x="893" y="934"/>
                </a:lnTo>
                <a:lnTo>
                  <a:pt x="891" y="928"/>
                </a:lnTo>
                <a:lnTo>
                  <a:pt x="890" y="922"/>
                </a:lnTo>
                <a:lnTo>
                  <a:pt x="890" y="349"/>
                </a:lnTo>
                <a:lnTo>
                  <a:pt x="890" y="349"/>
                </a:lnTo>
                <a:lnTo>
                  <a:pt x="891" y="343"/>
                </a:lnTo>
                <a:lnTo>
                  <a:pt x="893" y="336"/>
                </a:lnTo>
                <a:lnTo>
                  <a:pt x="897" y="331"/>
                </a:lnTo>
                <a:lnTo>
                  <a:pt x="901" y="327"/>
                </a:lnTo>
                <a:lnTo>
                  <a:pt x="901" y="327"/>
                </a:lnTo>
                <a:lnTo>
                  <a:pt x="905" y="323"/>
                </a:lnTo>
                <a:lnTo>
                  <a:pt x="911" y="320"/>
                </a:lnTo>
                <a:lnTo>
                  <a:pt x="911" y="320"/>
                </a:lnTo>
                <a:lnTo>
                  <a:pt x="916" y="318"/>
                </a:lnTo>
                <a:lnTo>
                  <a:pt x="922" y="317"/>
                </a:lnTo>
                <a:lnTo>
                  <a:pt x="922" y="317"/>
                </a:lnTo>
                <a:lnTo>
                  <a:pt x="929" y="318"/>
                </a:lnTo>
                <a:lnTo>
                  <a:pt x="934" y="320"/>
                </a:lnTo>
                <a:lnTo>
                  <a:pt x="934" y="320"/>
                </a:lnTo>
                <a:lnTo>
                  <a:pt x="940" y="323"/>
                </a:lnTo>
                <a:lnTo>
                  <a:pt x="944" y="327"/>
                </a:lnTo>
                <a:lnTo>
                  <a:pt x="944" y="327"/>
                </a:lnTo>
                <a:lnTo>
                  <a:pt x="946" y="328"/>
                </a:lnTo>
                <a:lnTo>
                  <a:pt x="946" y="328"/>
                </a:lnTo>
                <a:lnTo>
                  <a:pt x="949" y="332"/>
                </a:lnTo>
                <a:lnTo>
                  <a:pt x="951" y="338"/>
                </a:lnTo>
                <a:lnTo>
                  <a:pt x="951" y="338"/>
                </a:lnTo>
                <a:lnTo>
                  <a:pt x="953" y="343"/>
                </a:lnTo>
                <a:lnTo>
                  <a:pt x="955" y="349"/>
                </a:lnTo>
                <a:lnTo>
                  <a:pt x="955" y="9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>
              <a:defRPr/>
            </a:pPr>
            <a:endParaRPr lang="zh-CN" altLang="en-US" sz="24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4-文字-1"/>
          <p:cNvSpPr/>
          <p:nvPr/>
        </p:nvSpPr>
        <p:spPr>
          <a:xfrm>
            <a:off x="5359646" y="4844394"/>
            <a:ext cx="1462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2018年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6月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4-文字-2"/>
          <p:cNvSpPr/>
          <p:nvPr/>
        </p:nvSpPr>
        <p:spPr>
          <a:xfrm>
            <a:off x="4904952" y="4216552"/>
            <a:ext cx="1879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5-1"/>
          <p:cNvSpPr/>
          <p:nvPr/>
        </p:nvSpPr>
        <p:spPr bwMode="auto">
          <a:xfrm>
            <a:off x="8343653" y="2499719"/>
            <a:ext cx="436033" cy="872067"/>
          </a:xfrm>
          <a:custGeom>
            <a:avLst/>
            <a:gdLst>
              <a:gd name="T0" fmla="*/ 2147483647 w 43"/>
              <a:gd name="T1" fmla="*/ 2147483647 h 86"/>
              <a:gd name="T2" fmla="*/ 0 w 43"/>
              <a:gd name="T3" fmla="*/ 2147483647 h 86"/>
              <a:gd name="T4" fmla="*/ 0 w 43"/>
              <a:gd name="T5" fmla="*/ 2147483647 h 86"/>
              <a:gd name="T6" fmla="*/ 2147483647 w 43"/>
              <a:gd name="T7" fmla="*/ 2147483647 h 86"/>
              <a:gd name="T8" fmla="*/ 2147483647 w 43"/>
              <a:gd name="T9" fmla="*/ 2147483647 h 86"/>
              <a:gd name="T10" fmla="*/ 2147483647 w 43"/>
              <a:gd name="T11" fmla="*/ 2147483647 h 86"/>
              <a:gd name="T12" fmla="*/ 2147483647 w 43"/>
              <a:gd name="T13" fmla="*/ 0 h 86"/>
              <a:gd name="T14" fmla="*/ 2147483647 w 43"/>
              <a:gd name="T15" fmla="*/ 0 h 86"/>
              <a:gd name="T16" fmla="*/ 2147483647 w 43"/>
              <a:gd name="T17" fmla="*/ 2147483647 h 86"/>
              <a:gd name="T18" fmla="*/ 2147483647 w 43"/>
              <a:gd name="T19" fmla="*/ 2147483647 h 86"/>
              <a:gd name="T20" fmla="*/ 2147483647 w 43"/>
              <a:gd name="T21" fmla="*/ 2147483647 h 86"/>
              <a:gd name="T22" fmla="*/ 2147483647 w 43"/>
              <a:gd name="T23" fmla="*/ 2147483647 h 86"/>
              <a:gd name="T24" fmla="*/ 2147483647 w 43"/>
              <a:gd name="T25" fmla="*/ 2147483647 h 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3" h="86">
                <a:moveTo>
                  <a:pt x="2" y="86"/>
                </a:moveTo>
                <a:cubicBezTo>
                  <a:pt x="0" y="86"/>
                  <a:pt x="0" y="86"/>
                  <a:pt x="0" y="8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1"/>
                  <a:pt x="7" y="34"/>
                  <a:pt x="1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35" y="34"/>
                  <a:pt x="41" y="27"/>
                  <a:pt x="41" y="19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8"/>
                  <a:pt x="36" y="35"/>
                  <a:pt x="27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8" y="35"/>
                  <a:pt x="2" y="42"/>
                  <a:pt x="2" y="50"/>
                </a:cubicBezTo>
                <a:lnTo>
                  <a:pt x="2" y="8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5-2"/>
          <p:cNvSpPr>
            <a:spLocks noChangeArrowheads="1"/>
          </p:cNvSpPr>
          <p:nvPr/>
        </p:nvSpPr>
        <p:spPr bwMode="auto">
          <a:xfrm>
            <a:off x="8310386" y="1627654"/>
            <a:ext cx="891116" cy="893233"/>
          </a:xfrm>
          <a:prstGeom prst="ellipse">
            <a:avLst/>
          </a:prstGeom>
          <a:solidFill>
            <a:srgbClr val="2859A8"/>
          </a:solidFill>
          <a:ln>
            <a:noFill/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5-3"/>
          <p:cNvSpPr>
            <a:spLocks noEditPoints="1"/>
          </p:cNvSpPr>
          <p:nvPr/>
        </p:nvSpPr>
        <p:spPr bwMode="auto">
          <a:xfrm>
            <a:off x="8622142" y="1879298"/>
            <a:ext cx="267607" cy="389940"/>
          </a:xfrm>
          <a:custGeom>
            <a:avLst/>
            <a:gdLst>
              <a:gd name="T0" fmla="*/ 474 w 700"/>
              <a:gd name="T1" fmla="*/ 694 h 1018"/>
              <a:gd name="T2" fmla="*/ 568 w 700"/>
              <a:gd name="T3" fmla="*/ 554 h 1018"/>
              <a:gd name="T4" fmla="*/ 555 w 700"/>
              <a:gd name="T5" fmla="*/ 136 h 1018"/>
              <a:gd name="T6" fmla="*/ 436 w 700"/>
              <a:gd name="T7" fmla="*/ 18 h 1018"/>
              <a:gd name="T8" fmla="*/ 284 w 700"/>
              <a:gd name="T9" fmla="*/ 11 h 1018"/>
              <a:gd name="T10" fmla="*/ 154 w 700"/>
              <a:gd name="T11" fmla="*/ 117 h 1018"/>
              <a:gd name="T12" fmla="*/ 128 w 700"/>
              <a:gd name="T13" fmla="*/ 532 h 1018"/>
              <a:gd name="T14" fmla="*/ 209 w 700"/>
              <a:gd name="T15" fmla="*/ 681 h 1018"/>
              <a:gd name="T16" fmla="*/ 350 w 700"/>
              <a:gd name="T17" fmla="*/ 732 h 1018"/>
              <a:gd name="T18" fmla="*/ 241 w 700"/>
              <a:gd name="T19" fmla="*/ 376 h 1018"/>
              <a:gd name="T20" fmla="*/ 252 w 700"/>
              <a:gd name="T21" fmla="*/ 338 h 1018"/>
              <a:gd name="T22" fmla="*/ 191 w 700"/>
              <a:gd name="T23" fmla="*/ 254 h 1018"/>
              <a:gd name="T24" fmla="*/ 252 w 700"/>
              <a:gd name="T25" fmla="*/ 235 h 1018"/>
              <a:gd name="T26" fmla="*/ 241 w 700"/>
              <a:gd name="T27" fmla="*/ 196 h 1018"/>
              <a:gd name="T28" fmla="*/ 208 w 700"/>
              <a:gd name="T29" fmla="*/ 152 h 1018"/>
              <a:gd name="T30" fmla="*/ 283 w 700"/>
              <a:gd name="T31" fmla="*/ 78 h 1018"/>
              <a:gd name="T32" fmla="*/ 378 w 700"/>
              <a:gd name="T33" fmla="*/ 66 h 1018"/>
              <a:gd name="T34" fmla="*/ 471 w 700"/>
              <a:gd name="T35" fmla="*/ 119 h 1018"/>
              <a:gd name="T36" fmla="*/ 477 w 700"/>
              <a:gd name="T37" fmla="*/ 191 h 1018"/>
              <a:gd name="T38" fmla="*/ 445 w 700"/>
              <a:gd name="T39" fmla="*/ 223 h 1018"/>
              <a:gd name="T40" fmla="*/ 471 w 700"/>
              <a:gd name="T41" fmla="*/ 254 h 1018"/>
              <a:gd name="T42" fmla="*/ 459 w 700"/>
              <a:gd name="T43" fmla="*/ 324 h 1018"/>
              <a:gd name="T44" fmla="*/ 448 w 700"/>
              <a:gd name="T45" fmla="*/ 363 h 1018"/>
              <a:gd name="T46" fmla="*/ 509 w 700"/>
              <a:gd name="T47" fmla="*/ 445 h 1018"/>
              <a:gd name="T48" fmla="*/ 448 w 700"/>
              <a:gd name="T49" fmla="*/ 464 h 1018"/>
              <a:gd name="T50" fmla="*/ 459 w 700"/>
              <a:gd name="T51" fmla="*/ 504 h 1018"/>
              <a:gd name="T52" fmla="*/ 502 w 700"/>
              <a:gd name="T53" fmla="*/ 557 h 1018"/>
              <a:gd name="T54" fmla="*/ 426 w 700"/>
              <a:gd name="T55" fmla="*/ 649 h 1018"/>
              <a:gd name="T56" fmla="*/ 318 w 700"/>
              <a:gd name="T57" fmla="*/ 665 h 1018"/>
              <a:gd name="T58" fmla="*/ 219 w 700"/>
              <a:gd name="T59" fmla="*/ 598 h 1018"/>
              <a:gd name="T60" fmla="*/ 223 w 700"/>
              <a:gd name="T61" fmla="*/ 510 h 1018"/>
              <a:gd name="T62" fmla="*/ 255 w 700"/>
              <a:gd name="T63" fmla="*/ 477 h 1018"/>
              <a:gd name="T64" fmla="*/ 229 w 700"/>
              <a:gd name="T65" fmla="*/ 446 h 1018"/>
              <a:gd name="T66" fmla="*/ 372 w 700"/>
              <a:gd name="T67" fmla="*/ 595 h 1018"/>
              <a:gd name="T68" fmla="*/ 379 w 700"/>
              <a:gd name="T69" fmla="*/ 147 h 1018"/>
              <a:gd name="T70" fmla="*/ 344 w 700"/>
              <a:gd name="T71" fmla="*/ 128 h 1018"/>
              <a:gd name="T72" fmla="*/ 318 w 700"/>
              <a:gd name="T73" fmla="*/ 573 h 1018"/>
              <a:gd name="T74" fmla="*/ 344 w 700"/>
              <a:gd name="T75" fmla="*/ 604 h 1018"/>
              <a:gd name="T76" fmla="*/ 499 w 700"/>
              <a:gd name="T77" fmla="*/ 826 h 1018"/>
              <a:gd name="T78" fmla="*/ 658 w 700"/>
              <a:gd name="T79" fmla="*/ 675 h 1018"/>
              <a:gd name="T80" fmla="*/ 699 w 700"/>
              <a:gd name="T81" fmla="*/ 503 h 1018"/>
              <a:gd name="T82" fmla="*/ 668 w 700"/>
              <a:gd name="T83" fmla="*/ 477 h 1018"/>
              <a:gd name="T84" fmla="*/ 636 w 700"/>
              <a:gd name="T85" fmla="*/ 510 h 1018"/>
              <a:gd name="T86" fmla="*/ 619 w 700"/>
              <a:gd name="T87" fmla="*/ 607 h 1018"/>
              <a:gd name="T88" fmla="*/ 562 w 700"/>
              <a:gd name="T89" fmla="*/ 702 h 1018"/>
              <a:gd name="T90" fmla="*/ 474 w 700"/>
              <a:gd name="T91" fmla="*/ 767 h 1018"/>
              <a:gd name="T92" fmla="*/ 364 w 700"/>
              <a:gd name="T93" fmla="*/ 795 h 1018"/>
              <a:gd name="T94" fmla="*/ 265 w 700"/>
              <a:gd name="T95" fmla="*/ 782 h 1018"/>
              <a:gd name="T96" fmla="*/ 168 w 700"/>
              <a:gd name="T97" fmla="*/ 729 h 1018"/>
              <a:gd name="T98" fmla="*/ 98 w 700"/>
              <a:gd name="T99" fmla="*/ 646 h 1018"/>
              <a:gd name="T100" fmla="*/ 65 w 700"/>
              <a:gd name="T101" fmla="*/ 539 h 1018"/>
              <a:gd name="T102" fmla="*/ 50 w 700"/>
              <a:gd name="T103" fmla="*/ 483 h 1018"/>
              <a:gd name="T104" fmla="*/ 9 w 700"/>
              <a:gd name="T105" fmla="*/ 487 h 1018"/>
              <a:gd name="T106" fmla="*/ 11 w 700"/>
              <a:gd name="T107" fmla="*/ 595 h 1018"/>
              <a:gd name="T108" fmla="*/ 131 w 700"/>
              <a:gd name="T109" fmla="*/ 781 h 1018"/>
              <a:gd name="T110" fmla="*/ 127 w 700"/>
              <a:gd name="T111" fmla="*/ 955 h 1018"/>
              <a:gd name="T112" fmla="*/ 95 w 700"/>
              <a:gd name="T113" fmla="*/ 986 h 1018"/>
              <a:gd name="T114" fmla="*/ 121 w 700"/>
              <a:gd name="T115" fmla="*/ 1017 h 1018"/>
              <a:gd name="T116" fmla="*/ 599 w 700"/>
              <a:gd name="T117" fmla="*/ 1004 h 1018"/>
              <a:gd name="T118" fmla="*/ 595 w 700"/>
              <a:gd name="T119" fmla="*/ 963 h 1018"/>
              <a:gd name="T120" fmla="*/ 318 w 700"/>
              <a:gd name="T121" fmla="*/ 85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0" h="1018">
                <a:moveTo>
                  <a:pt x="350" y="732"/>
                </a:moveTo>
                <a:lnTo>
                  <a:pt x="350" y="732"/>
                </a:lnTo>
                <a:lnTo>
                  <a:pt x="373" y="731"/>
                </a:lnTo>
                <a:lnTo>
                  <a:pt x="394" y="727"/>
                </a:lnTo>
                <a:lnTo>
                  <a:pt x="416" y="722"/>
                </a:lnTo>
                <a:lnTo>
                  <a:pt x="436" y="714"/>
                </a:lnTo>
                <a:lnTo>
                  <a:pt x="456" y="705"/>
                </a:lnTo>
                <a:lnTo>
                  <a:pt x="474" y="694"/>
                </a:lnTo>
                <a:lnTo>
                  <a:pt x="491" y="681"/>
                </a:lnTo>
                <a:lnTo>
                  <a:pt x="507" y="666"/>
                </a:lnTo>
                <a:lnTo>
                  <a:pt x="522" y="651"/>
                </a:lnTo>
                <a:lnTo>
                  <a:pt x="535" y="634"/>
                </a:lnTo>
                <a:lnTo>
                  <a:pt x="546" y="615"/>
                </a:lnTo>
                <a:lnTo>
                  <a:pt x="555" y="595"/>
                </a:lnTo>
                <a:lnTo>
                  <a:pt x="563" y="575"/>
                </a:lnTo>
                <a:lnTo>
                  <a:pt x="568" y="554"/>
                </a:lnTo>
                <a:lnTo>
                  <a:pt x="572" y="532"/>
                </a:lnTo>
                <a:lnTo>
                  <a:pt x="573" y="510"/>
                </a:lnTo>
                <a:lnTo>
                  <a:pt x="573" y="223"/>
                </a:lnTo>
                <a:lnTo>
                  <a:pt x="573" y="223"/>
                </a:lnTo>
                <a:lnTo>
                  <a:pt x="572" y="201"/>
                </a:lnTo>
                <a:lnTo>
                  <a:pt x="568" y="178"/>
                </a:lnTo>
                <a:lnTo>
                  <a:pt x="563" y="157"/>
                </a:lnTo>
                <a:lnTo>
                  <a:pt x="555" y="136"/>
                </a:lnTo>
                <a:lnTo>
                  <a:pt x="546" y="117"/>
                </a:lnTo>
                <a:lnTo>
                  <a:pt x="535" y="99"/>
                </a:lnTo>
                <a:lnTo>
                  <a:pt x="522" y="81"/>
                </a:lnTo>
                <a:lnTo>
                  <a:pt x="507" y="65"/>
                </a:lnTo>
                <a:lnTo>
                  <a:pt x="491" y="51"/>
                </a:lnTo>
                <a:lnTo>
                  <a:pt x="474" y="39"/>
                </a:lnTo>
                <a:lnTo>
                  <a:pt x="456" y="27"/>
                </a:lnTo>
                <a:lnTo>
                  <a:pt x="436" y="18"/>
                </a:lnTo>
                <a:lnTo>
                  <a:pt x="416" y="11"/>
                </a:lnTo>
                <a:lnTo>
                  <a:pt x="394" y="5"/>
                </a:lnTo>
                <a:lnTo>
                  <a:pt x="373" y="1"/>
                </a:lnTo>
                <a:lnTo>
                  <a:pt x="350" y="0"/>
                </a:lnTo>
                <a:lnTo>
                  <a:pt x="350" y="0"/>
                </a:lnTo>
                <a:lnTo>
                  <a:pt x="327" y="1"/>
                </a:lnTo>
                <a:lnTo>
                  <a:pt x="305" y="5"/>
                </a:lnTo>
                <a:lnTo>
                  <a:pt x="284" y="11"/>
                </a:lnTo>
                <a:lnTo>
                  <a:pt x="264" y="18"/>
                </a:lnTo>
                <a:lnTo>
                  <a:pt x="244" y="27"/>
                </a:lnTo>
                <a:lnTo>
                  <a:pt x="226" y="39"/>
                </a:lnTo>
                <a:lnTo>
                  <a:pt x="209" y="51"/>
                </a:lnTo>
                <a:lnTo>
                  <a:pt x="193" y="65"/>
                </a:lnTo>
                <a:lnTo>
                  <a:pt x="178" y="81"/>
                </a:lnTo>
                <a:lnTo>
                  <a:pt x="165" y="99"/>
                </a:lnTo>
                <a:lnTo>
                  <a:pt x="154" y="117"/>
                </a:lnTo>
                <a:lnTo>
                  <a:pt x="144" y="136"/>
                </a:lnTo>
                <a:lnTo>
                  <a:pt x="137" y="157"/>
                </a:lnTo>
                <a:lnTo>
                  <a:pt x="132" y="178"/>
                </a:lnTo>
                <a:lnTo>
                  <a:pt x="128" y="201"/>
                </a:lnTo>
                <a:lnTo>
                  <a:pt x="127" y="223"/>
                </a:lnTo>
                <a:lnTo>
                  <a:pt x="127" y="510"/>
                </a:lnTo>
                <a:lnTo>
                  <a:pt x="127" y="510"/>
                </a:lnTo>
                <a:lnTo>
                  <a:pt x="128" y="532"/>
                </a:lnTo>
                <a:lnTo>
                  <a:pt x="132" y="554"/>
                </a:lnTo>
                <a:lnTo>
                  <a:pt x="137" y="575"/>
                </a:lnTo>
                <a:lnTo>
                  <a:pt x="144" y="595"/>
                </a:lnTo>
                <a:lnTo>
                  <a:pt x="154" y="615"/>
                </a:lnTo>
                <a:lnTo>
                  <a:pt x="165" y="634"/>
                </a:lnTo>
                <a:lnTo>
                  <a:pt x="178" y="651"/>
                </a:lnTo>
                <a:lnTo>
                  <a:pt x="193" y="666"/>
                </a:lnTo>
                <a:lnTo>
                  <a:pt x="209" y="681"/>
                </a:lnTo>
                <a:lnTo>
                  <a:pt x="226" y="694"/>
                </a:lnTo>
                <a:lnTo>
                  <a:pt x="244" y="705"/>
                </a:lnTo>
                <a:lnTo>
                  <a:pt x="264" y="714"/>
                </a:lnTo>
                <a:lnTo>
                  <a:pt x="284" y="722"/>
                </a:lnTo>
                <a:lnTo>
                  <a:pt x="305" y="727"/>
                </a:lnTo>
                <a:lnTo>
                  <a:pt x="327" y="731"/>
                </a:lnTo>
                <a:lnTo>
                  <a:pt x="350" y="732"/>
                </a:lnTo>
                <a:lnTo>
                  <a:pt x="350" y="732"/>
                </a:lnTo>
                <a:close/>
                <a:moveTo>
                  <a:pt x="223" y="445"/>
                </a:moveTo>
                <a:lnTo>
                  <a:pt x="191" y="445"/>
                </a:lnTo>
                <a:lnTo>
                  <a:pt x="191" y="382"/>
                </a:lnTo>
                <a:lnTo>
                  <a:pt x="223" y="382"/>
                </a:lnTo>
                <a:lnTo>
                  <a:pt x="223" y="382"/>
                </a:lnTo>
                <a:lnTo>
                  <a:pt x="229" y="381"/>
                </a:lnTo>
                <a:lnTo>
                  <a:pt x="235" y="380"/>
                </a:lnTo>
                <a:lnTo>
                  <a:pt x="241" y="376"/>
                </a:lnTo>
                <a:lnTo>
                  <a:pt x="245" y="372"/>
                </a:lnTo>
                <a:lnTo>
                  <a:pt x="250" y="368"/>
                </a:lnTo>
                <a:lnTo>
                  <a:pt x="252" y="363"/>
                </a:lnTo>
                <a:lnTo>
                  <a:pt x="254" y="356"/>
                </a:lnTo>
                <a:lnTo>
                  <a:pt x="255" y="350"/>
                </a:lnTo>
                <a:lnTo>
                  <a:pt x="255" y="350"/>
                </a:lnTo>
                <a:lnTo>
                  <a:pt x="254" y="343"/>
                </a:lnTo>
                <a:lnTo>
                  <a:pt x="252" y="338"/>
                </a:lnTo>
                <a:lnTo>
                  <a:pt x="250" y="333"/>
                </a:lnTo>
                <a:lnTo>
                  <a:pt x="245" y="327"/>
                </a:lnTo>
                <a:lnTo>
                  <a:pt x="241" y="324"/>
                </a:lnTo>
                <a:lnTo>
                  <a:pt x="235" y="321"/>
                </a:lnTo>
                <a:lnTo>
                  <a:pt x="229" y="319"/>
                </a:lnTo>
                <a:lnTo>
                  <a:pt x="223" y="319"/>
                </a:lnTo>
                <a:lnTo>
                  <a:pt x="191" y="319"/>
                </a:lnTo>
                <a:lnTo>
                  <a:pt x="191" y="254"/>
                </a:lnTo>
                <a:lnTo>
                  <a:pt x="223" y="254"/>
                </a:lnTo>
                <a:lnTo>
                  <a:pt x="223" y="254"/>
                </a:lnTo>
                <a:lnTo>
                  <a:pt x="229" y="254"/>
                </a:lnTo>
                <a:lnTo>
                  <a:pt x="235" y="252"/>
                </a:lnTo>
                <a:lnTo>
                  <a:pt x="241" y="249"/>
                </a:lnTo>
                <a:lnTo>
                  <a:pt x="245" y="246"/>
                </a:lnTo>
                <a:lnTo>
                  <a:pt x="250" y="240"/>
                </a:lnTo>
                <a:lnTo>
                  <a:pt x="252" y="235"/>
                </a:lnTo>
                <a:lnTo>
                  <a:pt x="254" y="230"/>
                </a:lnTo>
                <a:lnTo>
                  <a:pt x="255" y="223"/>
                </a:lnTo>
                <a:lnTo>
                  <a:pt x="255" y="223"/>
                </a:lnTo>
                <a:lnTo>
                  <a:pt x="254" y="217"/>
                </a:lnTo>
                <a:lnTo>
                  <a:pt x="252" y="210"/>
                </a:lnTo>
                <a:lnTo>
                  <a:pt x="250" y="205"/>
                </a:lnTo>
                <a:lnTo>
                  <a:pt x="245" y="201"/>
                </a:lnTo>
                <a:lnTo>
                  <a:pt x="241" y="196"/>
                </a:lnTo>
                <a:lnTo>
                  <a:pt x="235" y="193"/>
                </a:lnTo>
                <a:lnTo>
                  <a:pt x="229" y="192"/>
                </a:lnTo>
                <a:lnTo>
                  <a:pt x="223" y="191"/>
                </a:lnTo>
                <a:lnTo>
                  <a:pt x="194" y="191"/>
                </a:lnTo>
                <a:lnTo>
                  <a:pt x="194" y="191"/>
                </a:lnTo>
                <a:lnTo>
                  <a:pt x="197" y="178"/>
                </a:lnTo>
                <a:lnTo>
                  <a:pt x="202" y="165"/>
                </a:lnTo>
                <a:lnTo>
                  <a:pt x="208" y="152"/>
                </a:lnTo>
                <a:lnTo>
                  <a:pt x="214" y="140"/>
                </a:lnTo>
                <a:lnTo>
                  <a:pt x="222" y="130"/>
                </a:lnTo>
                <a:lnTo>
                  <a:pt x="229" y="119"/>
                </a:lnTo>
                <a:lnTo>
                  <a:pt x="239" y="109"/>
                </a:lnTo>
                <a:lnTo>
                  <a:pt x="249" y="101"/>
                </a:lnTo>
                <a:lnTo>
                  <a:pt x="259" y="92"/>
                </a:lnTo>
                <a:lnTo>
                  <a:pt x="271" y="85"/>
                </a:lnTo>
                <a:lnTo>
                  <a:pt x="283" y="78"/>
                </a:lnTo>
                <a:lnTo>
                  <a:pt x="296" y="74"/>
                </a:lnTo>
                <a:lnTo>
                  <a:pt x="309" y="70"/>
                </a:lnTo>
                <a:lnTo>
                  <a:pt x="322" y="66"/>
                </a:lnTo>
                <a:lnTo>
                  <a:pt x="335" y="64"/>
                </a:lnTo>
                <a:lnTo>
                  <a:pt x="350" y="64"/>
                </a:lnTo>
                <a:lnTo>
                  <a:pt x="350" y="64"/>
                </a:lnTo>
                <a:lnTo>
                  <a:pt x="364" y="64"/>
                </a:lnTo>
                <a:lnTo>
                  <a:pt x="378" y="66"/>
                </a:lnTo>
                <a:lnTo>
                  <a:pt x="391" y="70"/>
                </a:lnTo>
                <a:lnTo>
                  <a:pt x="404" y="74"/>
                </a:lnTo>
                <a:lnTo>
                  <a:pt x="417" y="78"/>
                </a:lnTo>
                <a:lnTo>
                  <a:pt x="429" y="85"/>
                </a:lnTo>
                <a:lnTo>
                  <a:pt x="441" y="92"/>
                </a:lnTo>
                <a:lnTo>
                  <a:pt x="451" y="101"/>
                </a:lnTo>
                <a:lnTo>
                  <a:pt x="461" y="109"/>
                </a:lnTo>
                <a:lnTo>
                  <a:pt x="471" y="119"/>
                </a:lnTo>
                <a:lnTo>
                  <a:pt x="478" y="130"/>
                </a:lnTo>
                <a:lnTo>
                  <a:pt x="486" y="140"/>
                </a:lnTo>
                <a:lnTo>
                  <a:pt x="492" y="152"/>
                </a:lnTo>
                <a:lnTo>
                  <a:pt x="497" y="165"/>
                </a:lnTo>
                <a:lnTo>
                  <a:pt x="503" y="178"/>
                </a:lnTo>
                <a:lnTo>
                  <a:pt x="506" y="191"/>
                </a:lnTo>
                <a:lnTo>
                  <a:pt x="477" y="191"/>
                </a:lnTo>
                <a:lnTo>
                  <a:pt x="477" y="191"/>
                </a:lnTo>
                <a:lnTo>
                  <a:pt x="471" y="192"/>
                </a:lnTo>
                <a:lnTo>
                  <a:pt x="465" y="193"/>
                </a:lnTo>
                <a:lnTo>
                  <a:pt x="459" y="196"/>
                </a:lnTo>
                <a:lnTo>
                  <a:pt x="455" y="201"/>
                </a:lnTo>
                <a:lnTo>
                  <a:pt x="450" y="205"/>
                </a:lnTo>
                <a:lnTo>
                  <a:pt x="448" y="210"/>
                </a:lnTo>
                <a:lnTo>
                  <a:pt x="446" y="217"/>
                </a:lnTo>
                <a:lnTo>
                  <a:pt x="445" y="223"/>
                </a:lnTo>
                <a:lnTo>
                  <a:pt x="445" y="223"/>
                </a:lnTo>
                <a:lnTo>
                  <a:pt x="446" y="230"/>
                </a:lnTo>
                <a:lnTo>
                  <a:pt x="448" y="235"/>
                </a:lnTo>
                <a:lnTo>
                  <a:pt x="450" y="240"/>
                </a:lnTo>
                <a:lnTo>
                  <a:pt x="455" y="246"/>
                </a:lnTo>
                <a:lnTo>
                  <a:pt x="459" y="249"/>
                </a:lnTo>
                <a:lnTo>
                  <a:pt x="465" y="252"/>
                </a:lnTo>
                <a:lnTo>
                  <a:pt x="471" y="254"/>
                </a:lnTo>
                <a:lnTo>
                  <a:pt x="477" y="254"/>
                </a:lnTo>
                <a:lnTo>
                  <a:pt x="509" y="254"/>
                </a:lnTo>
                <a:lnTo>
                  <a:pt x="509" y="319"/>
                </a:lnTo>
                <a:lnTo>
                  <a:pt x="477" y="319"/>
                </a:lnTo>
                <a:lnTo>
                  <a:pt x="477" y="319"/>
                </a:lnTo>
                <a:lnTo>
                  <a:pt x="471" y="319"/>
                </a:lnTo>
                <a:lnTo>
                  <a:pt x="465" y="321"/>
                </a:lnTo>
                <a:lnTo>
                  <a:pt x="459" y="324"/>
                </a:lnTo>
                <a:lnTo>
                  <a:pt x="455" y="327"/>
                </a:lnTo>
                <a:lnTo>
                  <a:pt x="450" y="333"/>
                </a:lnTo>
                <a:lnTo>
                  <a:pt x="448" y="338"/>
                </a:lnTo>
                <a:lnTo>
                  <a:pt x="446" y="343"/>
                </a:lnTo>
                <a:lnTo>
                  <a:pt x="445" y="350"/>
                </a:lnTo>
                <a:lnTo>
                  <a:pt x="445" y="350"/>
                </a:lnTo>
                <a:lnTo>
                  <a:pt x="446" y="356"/>
                </a:lnTo>
                <a:lnTo>
                  <a:pt x="448" y="363"/>
                </a:lnTo>
                <a:lnTo>
                  <a:pt x="450" y="368"/>
                </a:lnTo>
                <a:lnTo>
                  <a:pt x="455" y="372"/>
                </a:lnTo>
                <a:lnTo>
                  <a:pt x="459" y="376"/>
                </a:lnTo>
                <a:lnTo>
                  <a:pt x="465" y="380"/>
                </a:lnTo>
                <a:lnTo>
                  <a:pt x="471" y="381"/>
                </a:lnTo>
                <a:lnTo>
                  <a:pt x="477" y="382"/>
                </a:lnTo>
                <a:lnTo>
                  <a:pt x="509" y="382"/>
                </a:lnTo>
                <a:lnTo>
                  <a:pt x="509" y="445"/>
                </a:lnTo>
                <a:lnTo>
                  <a:pt x="477" y="445"/>
                </a:lnTo>
                <a:lnTo>
                  <a:pt x="477" y="445"/>
                </a:lnTo>
                <a:lnTo>
                  <a:pt x="471" y="446"/>
                </a:lnTo>
                <a:lnTo>
                  <a:pt x="465" y="448"/>
                </a:lnTo>
                <a:lnTo>
                  <a:pt x="459" y="451"/>
                </a:lnTo>
                <a:lnTo>
                  <a:pt x="455" y="455"/>
                </a:lnTo>
                <a:lnTo>
                  <a:pt x="450" y="459"/>
                </a:lnTo>
                <a:lnTo>
                  <a:pt x="448" y="464"/>
                </a:lnTo>
                <a:lnTo>
                  <a:pt x="446" y="471"/>
                </a:lnTo>
                <a:lnTo>
                  <a:pt x="445" y="477"/>
                </a:lnTo>
                <a:lnTo>
                  <a:pt x="445" y="477"/>
                </a:lnTo>
                <a:lnTo>
                  <a:pt x="446" y="484"/>
                </a:lnTo>
                <a:lnTo>
                  <a:pt x="448" y="489"/>
                </a:lnTo>
                <a:lnTo>
                  <a:pt x="450" y="496"/>
                </a:lnTo>
                <a:lnTo>
                  <a:pt x="455" y="500"/>
                </a:lnTo>
                <a:lnTo>
                  <a:pt x="459" y="504"/>
                </a:lnTo>
                <a:lnTo>
                  <a:pt x="465" y="506"/>
                </a:lnTo>
                <a:lnTo>
                  <a:pt x="471" y="508"/>
                </a:lnTo>
                <a:lnTo>
                  <a:pt x="477" y="510"/>
                </a:lnTo>
                <a:lnTo>
                  <a:pt x="509" y="510"/>
                </a:lnTo>
                <a:lnTo>
                  <a:pt x="509" y="510"/>
                </a:lnTo>
                <a:lnTo>
                  <a:pt x="508" y="526"/>
                </a:lnTo>
                <a:lnTo>
                  <a:pt x="506" y="541"/>
                </a:lnTo>
                <a:lnTo>
                  <a:pt x="502" y="557"/>
                </a:lnTo>
                <a:lnTo>
                  <a:pt x="496" y="571"/>
                </a:lnTo>
                <a:lnTo>
                  <a:pt x="490" y="585"/>
                </a:lnTo>
                <a:lnTo>
                  <a:pt x="481" y="598"/>
                </a:lnTo>
                <a:lnTo>
                  <a:pt x="473" y="610"/>
                </a:lnTo>
                <a:lnTo>
                  <a:pt x="462" y="621"/>
                </a:lnTo>
                <a:lnTo>
                  <a:pt x="451" y="632"/>
                </a:lnTo>
                <a:lnTo>
                  <a:pt x="438" y="640"/>
                </a:lnTo>
                <a:lnTo>
                  <a:pt x="426" y="649"/>
                </a:lnTo>
                <a:lnTo>
                  <a:pt x="412" y="655"/>
                </a:lnTo>
                <a:lnTo>
                  <a:pt x="398" y="661"/>
                </a:lnTo>
                <a:lnTo>
                  <a:pt x="382" y="665"/>
                </a:lnTo>
                <a:lnTo>
                  <a:pt x="367" y="667"/>
                </a:lnTo>
                <a:lnTo>
                  <a:pt x="350" y="668"/>
                </a:lnTo>
                <a:lnTo>
                  <a:pt x="350" y="668"/>
                </a:lnTo>
                <a:lnTo>
                  <a:pt x="333" y="667"/>
                </a:lnTo>
                <a:lnTo>
                  <a:pt x="318" y="665"/>
                </a:lnTo>
                <a:lnTo>
                  <a:pt x="302" y="661"/>
                </a:lnTo>
                <a:lnTo>
                  <a:pt x="288" y="655"/>
                </a:lnTo>
                <a:lnTo>
                  <a:pt x="274" y="649"/>
                </a:lnTo>
                <a:lnTo>
                  <a:pt x="261" y="640"/>
                </a:lnTo>
                <a:lnTo>
                  <a:pt x="249" y="632"/>
                </a:lnTo>
                <a:lnTo>
                  <a:pt x="238" y="621"/>
                </a:lnTo>
                <a:lnTo>
                  <a:pt x="227" y="610"/>
                </a:lnTo>
                <a:lnTo>
                  <a:pt x="219" y="598"/>
                </a:lnTo>
                <a:lnTo>
                  <a:pt x="210" y="585"/>
                </a:lnTo>
                <a:lnTo>
                  <a:pt x="203" y="571"/>
                </a:lnTo>
                <a:lnTo>
                  <a:pt x="198" y="557"/>
                </a:lnTo>
                <a:lnTo>
                  <a:pt x="194" y="541"/>
                </a:lnTo>
                <a:lnTo>
                  <a:pt x="192" y="526"/>
                </a:lnTo>
                <a:lnTo>
                  <a:pt x="191" y="510"/>
                </a:lnTo>
                <a:lnTo>
                  <a:pt x="223" y="510"/>
                </a:lnTo>
                <a:lnTo>
                  <a:pt x="223" y="510"/>
                </a:lnTo>
                <a:lnTo>
                  <a:pt x="229" y="508"/>
                </a:lnTo>
                <a:lnTo>
                  <a:pt x="235" y="506"/>
                </a:lnTo>
                <a:lnTo>
                  <a:pt x="241" y="504"/>
                </a:lnTo>
                <a:lnTo>
                  <a:pt x="245" y="500"/>
                </a:lnTo>
                <a:lnTo>
                  <a:pt x="250" y="496"/>
                </a:lnTo>
                <a:lnTo>
                  <a:pt x="252" y="489"/>
                </a:lnTo>
                <a:lnTo>
                  <a:pt x="254" y="484"/>
                </a:lnTo>
                <a:lnTo>
                  <a:pt x="255" y="477"/>
                </a:lnTo>
                <a:lnTo>
                  <a:pt x="255" y="477"/>
                </a:lnTo>
                <a:lnTo>
                  <a:pt x="254" y="471"/>
                </a:lnTo>
                <a:lnTo>
                  <a:pt x="252" y="464"/>
                </a:lnTo>
                <a:lnTo>
                  <a:pt x="250" y="459"/>
                </a:lnTo>
                <a:lnTo>
                  <a:pt x="245" y="455"/>
                </a:lnTo>
                <a:lnTo>
                  <a:pt x="241" y="451"/>
                </a:lnTo>
                <a:lnTo>
                  <a:pt x="235" y="448"/>
                </a:lnTo>
                <a:lnTo>
                  <a:pt x="229" y="446"/>
                </a:lnTo>
                <a:lnTo>
                  <a:pt x="223" y="445"/>
                </a:lnTo>
                <a:lnTo>
                  <a:pt x="223" y="445"/>
                </a:lnTo>
                <a:close/>
                <a:moveTo>
                  <a:pt x="350" y="605"/>
                </a:moveTo>
                <a:lnTo>
                  <a:pt x="350" y="605"/>
                </a:lnTo>
                <a:lnTo>
                  <a:pt x="356" y="604"/>
                </a:lnTo>
                <a:lnTo>
                  <a:pt x="362" y="602"/>
                </a:lnTo>
                <a:lnTo>
                  <a:pt x="368" y="599"/>
                </a:lnTo>
                <a:lnTo>
                  <a:pt x="372" y="595"/>
                </a:lnTo>
                <a:lnTo>
                  <a:pt x="376" y="590"/>
                </a:lnTo>
                <a:lnTo>
                  <a:pt x="379" y="585"/>
                </a:lnTo>
                <a:lnTo>
                  <a:pt x="382" y="579"/>
                </a:lnTo>
                <a:lnTo>
                  <a:pt x="382" y="573"/>
                </a:lnTo>
                <a:lnTo>
                  <a:pt x="382" y="160"/>
                </a:lnTo>
                <a:lnTo>
                  <a:pt x="382" y="160"/>
                </a:lnTo>
                <a:lnTo>
                  <a:pt x="382" y="153"/>
                </a:lnTo>
                <a:lnTo>
                  <a:pt x="379" y="147"/>
                </a:lnTo>
                <a:lnTo>
                  <a:pt x="376" y="142"/>
                </a:lnTo>
                <a:lnTo>
                  <a:pt x="372" y="137"/>
                </a:lnTo>
                <a:lnTo>
                  <a:pt x="368" y="133"/>
                </a:lnTo>
                <a:lnTo>
                  <a:pt x="362" y="130"/>
                </a:lnTo>
                <a:lnTo>
                  <a:pt x="356" y="128"/>
                </a:lnTo>
                <a:lnTo>
                  <a:pt x="350" y="128"/>
                </a:lnTo>
                <a:lnTo>
                  <a:pt x="350" y="128"/>
                </a:lnTo>
                <a:lnTo>
                  <a:pt x="344" y="128"/>
                </a:lnTo>
                <a:lnTo>
                  <a:pt x="338" y="130"/>
                </a:lnTo>
                <a:lnTo>
                  <a:pt x="332" y="133"/>
                </a:lnTo>
                <a:lnTo>
                  <a:pt x="328" y="137"/>
                </a:lnTo>
                <a:lnTo>
                  <a:pt x="324" y="142"/>
                </a:lnTo>
                <a:lnTo>
                  <a:pt x="320" y="147"/>
                </a:lnTo>
                <a:lnTo>
                  <a:pt x="318" y="153"/>
                </a:lnTo>
                <a:lnTo>
                  <a:pt x="318" y="160"/>
                </a:lnTo>
                <a:lnTo>
                  <a:pt x="318" y="573"/>
                </a:lnTo>
                <a:lnTo>
                  <a:pt x="318" y="573"/>
                </a:lnTo>
                <a:lnTo>
                  <a:pt x="318" y="579"/>
                </a:lnTo>
                <a:lnTo>
                  <a:pt x="320" y="585"/>
                </a:lnTo>
                <a:lnTo>
                  <a:pt x="324" y="590"/>
                </a:lnTo>
                <a:lnTo>
                  <a:pt x="328" y="595"/>
                </a:lnTo>
                <a:lnTo>
                  <a:pt x="332" y="599"/>
                </a:lnTo>
                <a:lnTo>
                  <a:pt x="338" y="602"/>
                </a:lnTo>
                <a:lnTo>
                  <a:pt x="344" y="604"/>
                </a:lnTo>
                <a:lnTo>
                  <a:pt x="350" y="605"/>
                </a:lnTo>
                <a:lnTo>
                  <a:pt x="350" y="605"/>
                </a:lnTo>
                <a:close/>
                <a:moveTo>
                  <a:pt x="573" y="955"/>
                </a:moveTo>
                <a:lnTo>
                  <a:pt x="445" y="955"/>
                </a:lnTo>
                <a:lnTo>
                  <a:pt x="445" y="845"/>
                </a:lnTo>
                <a:lnTo>
                  <a:pt x="445" y="845"/>
                </a:lnTo>
                <a:lnTo>
                  <a:pt x="473" y="837"/>
                </a:lnTo>
                <a:lnTo>
                  <a:pt x="499" y="826"/>
                </a:lnTo>
                <a:lnTo>
                  <a:pt x="523" y="812"/>
                </a:lnTo>
                <a:lnTo>
                  <a:pt x="547" y="798"/>
                </a:lnTo>
                <a:lnTo>
                  <a:pt x="569" y="781"/>
                </a:lnTo>
                <a:lnTo>
                  <a:pt x="591" y="763"/>
                </a:lnTo>
                <a:lnTo>
                  <a:pt x="610" y="743"/>
                </a:lnTo>
                <a:lnTo>
                  <a:pt x="627" y="722"/>
                </a:lnTo>
                <a:lnTo>
                  <a:pt x="643" y="698"/>
                </a:lnTo>
                <a:lnTo>
                  <a:pt x="658" y="675"/>
                </a:lnTo>
                <a:lnTo>
                  <a:pt x="670" y="649"/>
                </a:lnTo>
                <a:lnTo>
                  <a:pt x="681" y="623"/>
                </a:lnTo>
                <a:lnTo>
                  <a:pt x="688" y="595"/>
                </a:lnTo>
                <a:lnTo>
                  <a:pt x="695" y="567"/>
                </a:lnTo>
                <a:lnTo>
                  <a:pt x="698" y="539"/>
                </a:lnTo>
                <a:lnTo>
                  <a:pt x="700" y="510"/>
                </a:lnTo>
                <a:lnTo>
                  <a:pt x="700" y="510"/>
                </a:lnTo>
                <a:lnTo>
                  <a:pt x="699" y="503"/>
                </a:lnTo>
                <a:lnTo>
                  <a:pt x="697" y="497"/>
                </a:lnTo>
                <a:lnTo>
                  <a:pt x="695" y="491"/>
                </a:lnTo>
                <a:lnTo>
                  <a:pt x="691" y="487"/>
                </a:lnTo>
                <a:lnTo>
                  <a:pt x="686" y="483"/>
                </a:lnTo>
                <a:lnTo>
                  <a:pt x="680" y="479"/>
                </a:lnTo>
                <a:lnTo>
                  <a:pt x="675" y="478"/>
                </a:lnTo>
                <a:lnTo>
                  <a:pt x="668" y="477"/>
                </a:lnTo>
                <a:lnTo>
                  <a:pt x="668" y="477"/>
                </a:lnTo>
                <a:lnTo>
                  <a:pt x="662" y="478"/>
                </a:lnTo>
                <a:lnTo>
                  <a:pt x="655" y="479"/>
                </a:lnTo>
                <a:lnTo>
                  <a:pt x="650" y="483"/>
                </a:lnTo>
                <a:lnTo>
                  <a:pt x="646" y="487"/>
                </a:lnTo>
                <a:lnTo>
                  <a:pt x="641" y="491"/>
                </a:lnTo>
                <a:lnTo>
                  <a:pt x="639" y="497"/>
                </a:lnTo>
                <a:lnTo>
                  <a:pt x="637" y="503"/>
                </a:lnTo>
                <a:lnTo>
                  <a:pt x="636" y="510"/>
                </a:lnTo>
                <a:lnTo>
                  <a:pt x="636" y="510"/>
                </a:lnTo>
                <a:lnTo>
                  <a:pt x="636" y="523"/>
                </a:lnTo>
                <a:lnTo>
                  <a:pt x="635" y="539"/>
                </a:lnTo>
                <a:lnTo>
                  <a:pt x="633" y="552"/>
                </a:lnTo>
                <a:lnTo>
                  <a:pt x="631" y="566"/>
                </a:lnTo>
                <a:lnTo>
                  <a:pt x="627" y="580"/>
                </a:lnTo>
                <a:lnTo>
                  <a:pt x="623" y="594"/>
                </a:lnTo>
                <a:lnTo>
                  <a:pt x="619" y="607"/>
                </a:lnTo>
                <a:lnTo>
                  <a:pt x="613" y="620"/>
                </a:lnTo>
                <a:lnTo>
                  <a:pt x="608" y="633"/>
                </a:lnTo>
                <a:lnTo>
                  <a:pt x="602" y="646"/>
                </a:lnTo>
                <a:lnTo>
                  <a:pt x="595" y="658"/>
                </a:lnTo>
                <a:lnTo>
                  <a:pt x="588" y="669"/>
                </a:lnTo>
                <a:lnTo>
                  <a:pt x="579" y="680"/>
                </a:lnTo>
                <a:lnTo>
                  <a:pt x="570" y="691"/>
                </a:lnTo>
                <a:lnTo>
                  <a:pt x="562" y="702"/>
                </a:lnTo>
                <a:lnTo>
                  <a:pt x="552" y="711"/>
                </a:lnTo>
                <a:lnTo>
                  <a:pt x="543" y="721"/>
                </a:lnTo>
                <a:lnTo>
                  <a:pt x="532" y="729"/>
                </a:lnTo>
                <a:lnTo>
                  <a:pt x="521" y="738"/>
                </a:lnTo>
                <a:lnTo>
                  <a:pt x="510" y="747"/>
                </a:lnTo>
                <a:lnTo>
                  <a:pt x="499" y="754"/>
                </a:lnTo>
                <a:lnTo>
                  <a:pt x="487" y="761"/>
                </a:lnTo>
                <a:lnTo>
                  <a:pt x="474" y="767"/>
                </a:lnTo>
                <a:lnTo>
                  <a:pt x="461" y="772"/>
                </a:lnTo>
                <a:lnTo>
                  <a:pt x="448" y="778"/>
                </a:lnTo>
                <a:lnTo>
                  <a:pt x="435" y="782"/>
                </a:lnTo>
                <a:lnTo>
                  <a:pt x="421" y="786"/>
                </a:lnTo>
                <a:lnTo>
                  <a:pt x="407" y="790"/>
                </a:lnTo>
                <a:lnTo>
                  <a:pt x="393" y="792"/>
                </a:lnTo>
                <a:lnTo>
                  <a:pt x="379" y="794"/>
                </a:lnTo>
                <a:lnTo>
                  <a:pt x="364" y="795"/>
                </a:lnTo>
                <a:lnTo>
                  <a:pt x="350" y="795"/>
                </a:lnTo>
                <a:lnTo>
                  <a:pt x="350" y="795"/>
                </a:lnTo>
                <a:lnTo>
                  <a:pt x="335" y="795"/>
                </a:lnTo>
                <a:lnTo>
                  <a:pt x="320" y="794"/>
                </a:lnTo>
                <a:lnTo>
                  <a:pt x="307" y="792"/>
                </a:lnTo>
                <a:lnTo>
                  <a:pt x="293" y="790"/>
                </a:lnTo>
                <a:lnTo>
                  <a:pt x="279" y="786"/>
                </a:lnTo>
                <a:lnTo>
                  <a:pt x="265" y="782"/>
                </a:lnTo>
                <a:lnTo>
                  <a:pt x="252" y="778"/>
                </a:lnTo>
                <a:lnTo>
                  <a:pt x="239" y="772"/>
                </a:lnTo>
                <a:lnTo>
                  <a:pt x="226" y="767"/>
                </a:lnTo>
                <a:lnTo>
                  <a:pt x="213" y="761"/>
                </a:lnTo>
                <a:lnTo>
                  <a:pt x="201" y="754"/>
                </a:lnTo>
                <a:lnTo>
                  <a:pt x="190" y="747"/>
                </a:lnTo>
                <a:lnTo>
                  <a:pt x="179" y="738"/>
                </a:lnTo>
                <a:lnTo>
                  <a:pt x="168" y="729"/>
                </a:lnTo>
                <a:lnTo>
                  <a:pt x="157" y="721"/>
                </a:lnTo>
                <a:lnTo>
                  <a:pt x="148" y="711"/>
                </a:lnTo>
                <a:lnTo>
                  <a:pt x="138" y="702"/>
                </a:lnTo>
                <a:lnTo>
                  <a:pt x="129" y="691"/>
                </a:lnTo>
                <a:lnTo>
                  <a:pt x="121" y="680"/>
                </a:lnTo>
                <a:lnTo>
                  <a:pt x="112" y="669"/>
                </a:lnTo>
                <a:lnTo>
                  <a:pt x="105" y="658"/>
                </a:lnTo>
                <a:lnTo>
                  <a:pt x="98" y="646"/>
                </a:lnTo>
                <a:lnTo>
                  <a:pt x="92" y="633"/>
                </a:lnTo>
                <a:lnTo>
                  <a:pt x="87" y="620"/>
                </a:lnTo>
                <a:lnTo>
                  <a:pt x="81" y="607"/>
                </a:lnTo>
                <a:lnTo>
                  <a:pt x="77" y="594"/>
                </a:lnTo>
                <a:lnTo>
                  <a:pt x="73" y="580"/>
                </a:lnTo>
                <a:lnTo>
                  <a:pt x="69" y="566"/>
                </a:lnTo>
                <a:lnTo>
                  <a:pt x="67" y="552"/>
                </a:lnTo>
                <a:lnTo>
                  <a:pt x="65" y="539"/>
                </a:lnTo>
                <a:lnTo>
                  <a:pt x="64" y="523"/>
                </a:lnTo>
                <a:lnTo>
                  <a:pt x="64" y="510"/>
                </a:lnTo>
                <a:lnTo>
                  <a:pt x="64" y="510"/>
                </a:lnTo>
                <a:lnTo>
                  <a:pt x="63" y="503"/>
                </a:lnTo>
                <a:lnTo>
                  <a:pt x="61" y="497"/>
                </a:lnTo>
                <a:lnTo>
                  <a:pt x="59" y="491"/>
                </a:lnTo>
                <a:lnTo>
                  <a:pt x="54" y="487"/>
                </a:lnTo>
                <a:lnTo>
                  <a:pt x="50" y="483"/>
                </a:lnTo>
                <a:lnTo>
                  <a:pt x="45" y="479"/>
                </a:lnTo>
                <a:lnTo>
                  <a:pt x="38" y="478"/>
                </a:lnTo>
                <a:lnTo>
                  <a:pt x="32" y="477"/>
                </a:lnTo>
                <a:lnTo>
                  <a:pt x="32" y="477"/>
                </a:lnTo>
                <a:lnTo>
                  <a:pt x="25" y="478"/>
                </a:lnTo>
                <a:lnTo>
                  <a:pt x="20" y="479"/>
                </a:lnTo>
                <a:lnTo>
                  <a:pt x="15" y="483"/>
                </a:lnTo>
                <a:lnTo>
                  <a:pt x="9" y="487"/>
                </a:lnTo>
                <a:lnTo>
                  <a:pt x="5" y="491"/>
                </a:lnTo>
                <a:lnTo>
                  <a:pt x="3" y="497"/>
                </a:lnTo>
                <a:lnTo>
                  <a:pt x="1" y="503"/>
                </a:lnTo>
                <a:lnTo>
                  <a:pt x="0" y="510"/>
                </a:lnTo>
                <a:lnTo>
                  <a:pt x="0" y="510"/>
                </a:lnTo>
                <a:lnTo>
                  <a:pt x="2" y="539"/>
                </a:lnTo>
                <a:lnTo>
                  <a:pt x="5" y="567"/>
                </a:lnTo>
                <a:lnTo>
                  <a:pt x="11" y="595"/>
                </a:lnTo>
                <a:lnTo>
                  <a:pt x="19" y="623"/>
                </a:lnTo>
                <a:lnTo>
                  <a:pt x="30" y="649"/>
                </a:lnTo>
                <a:lnTo>
                  <a:pt x="41" y="675"/>
                </a:lnTo>
                <a:lnTo>
                  <a:pt x="57" y="698"/>
                </a:lnTo>
                <a:lnTo>
                  <a:pt x="73" y="722"/>
                </a:lnTo>
                <a:lnTo>
                  <a:pt x="90" y="743"/>
                </a:lnTo>
                <a:lnTo>
                  <a:pt x="109" y="763"/>
                </a:lnTo>
                <a:lnTo>
                  <a:pt x="131" y="781"/>
                </a:lnTo>
                <a:lnTo>
                  <a:pt x="153" y="798"/>
                </a:lnTo>
                <a:lnTo>
                  <a:pt x="177" y="812"/>
                </a:lnTo>
                <a:lnTo>
                  <a:pt x="201" y="826"/>
                </a:lnTo>
                <a:lnTo>
                  <a:pt x="227" y="837"/>
                </a:lnTo>
                <a:lnTo>
                  <a:pt x="255" y="845"/>
                </a:lnTo>
                <a:lnTo>
                  <a:pt x="255" y="955"/>
                </a:lnTo>
                <a:lnTo>
                  <a:pt x="127" y="955"/>
                </a:lnTo>
                <a:lnTo>
                  <a:pt x="127" y="955"/>
                </a:lnTo>
                <a:lnTo>
                  <a:pt x="121" y="955"/>
                </a:lnTo>
                <a:lnTo>
                  <a:pt x="114" y="957"/>
                </a:lnTo>
                <a:lnTo>
                  <a:pt x="109" y="960"/>
                </a:lnTo>
                <a:lnTo>
                  <a:pt x="105" y="963"/>
                </a:lnTo>
                <a:lnTo>
                  <a:pt x="100" y="969"/>
                </a:lnTo>
                <a:lnTo>
                  <a:pt x="98" y="974"/>
                </a:lnTo>
                <a:lnTo>
                  <a:pt x="96" y="979"/>
                </a:lnTo>
                <a:lnTo>
                  <a:pt x="95" y="986"/>
                </a:lnTo>
                <a:lnTo>
                  <a:pt x="95" y="986"/>
                </a:lnTo>
                <a:lnTo>
                  <a:pt x="96" y="992"/>
                </a:lnTo>
                <a:lnTo>
                  <a:pt x="98" y="999"/>
                </a:lnTo>
                <a:lnTo>
                  <a:pt x="100" y="1004"/>
                </a:lnTo>
                <a:lnTo>
                  <a:pt x="105" y="1008"/>
                </a:lnTo>
                <a:lnTo>
                  <a:pt x="109" y="1013"/>
                </a:lnTo>
                <a:lnTo>
                  <a:pt x="114" y="1016"/>
                </a:lnTo>
                <a:lnTo>
                  <a:pt x="121" y="1017"/>
                </a:lnTo>
                <a:lnTo>
                  <a:pt x="127" y="1018"/>
                </a:lnTo>
                <a:lnTo>
                  <a:pt x="573" y="1018"/>
                </a:lnTo>
                <a:lnTo>
                  <a:pt x="573" y="1018"/>
                </a:lnTo>
                <a:lnTo>
                  <a:pt x="579" y="1017"/>
                </a:lnTo>
                <a:lnTo>
                  <a:pt x="585" y="1016"/>
                </a:lnTo>
                <a:lnTo>
                  <a:pt x="591" y="1013"/>
                </a:lnTo>
                <a:lnTo>
                  <a:pt x="595" y="1008"/>
                </a:lnTo>
                <a:lnTo>
                  <a:pt x="599" y="1004"/>
                </a:lnTo>
                <a:lnTo>
                  <a:pt x="602" y="999"/>
                </a:lnTo>
                <a:lnTo>
                  <a:pt x="604" y="992"/>
                </a:lnTo>
                <a:lnTo>
                  <a:pt x="605" y="986"/>
                </a:lnTo>
                <a:lnTo>
                  <a:pt x="605" y="986"/>
                </a:lnTo>
                <a:lnTo>
                  <a:pt x="604" y="979"/>
                </a:lnTo>
                <a:lnTo>
                  <a:pt x="602" y="974"/>
                </a:lnTo>
                <a:lnTo>
                  <a:pt x="599" y="969"/>
                </a:lnTo>
                <a:lnTo>
                  <a:pt x="595" y="963"/>
                </a:lnTo>
                <a:lnTo>
                  <a:pt x="591" y="960"/>
                </a:lnTo>
                <a:lnTo>
                  <a:pt x="585" y="957"/>
                </a:lnTo>
                <a:lnTo>
                  <a:pt x="579" y="955"/>
                </a:lnTo>
                <a:lnTo>
                  <a:pt x="573" y="955"/>
                </a:lnTo>
                <a:lnTo>
                  <a:pt x="573" y="955"/>
                </a:lnTo>
                <a:close/>
                <a:moveTo>
                  <a:pt x="382" y="955"/>
                </a:moveTo>
                <a:lnTo>
                  <a:pt x="318" y="955"/>
                </a:lnTo>
                <a:lnTo>
                  <a:pt x="318" y="857"/>
                </a:lnTo>
                <a:lnTo>
                  <a:pt x="318" y="857"/>
                </a:lnTo>
                <a:lnTo>
                  <a:pt x="334" y="858"/>
                </a:lnTo>
                <a:lnTo>
                  <a:pt x="350" y="859"/>
                </a:lnTo>
                <a:lnTo>
                  <a:pt x="350" y="859"/>
                </a:lnTo>
                <a:lnTo>
                  <a:pt x="366" y="858"/>
                </a:lnTo>
                <a:lnTo>
                  <a:pt x="382" y="857"/>
                </a:lnTo>
                <a:lnTo>
                  <a:pt x="382" y="9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>
              <a:defRPr/>
            </a:pPr>
            <a:endParaRPr lang="zh-CN" altLang="en-US" sz="24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5-文字-1"/>
          <p:cNvSpPr txBox="1"/>
          <p:nvPr/>
        </p:nvSpPr>
        <p:spPr>
          <a:xfrm>
            <a:off x="6387777" y="1728455"/>
            <a:ext cx="1922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FC611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defTabSz="1219200"/>
            <a:r>
              <a:rPr lang="en-US" altLang="zh-CN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2020年</a:t>
            </a:r>
            <a:r>
              <a: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12月</a:t>
            </a:r>
            <a:endParaRPr lang="en-US" altLang="zh-CN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5-文字-2"/>
          <p:cNvSpPr/>
          <p:nvPr/>
        </p:nvSpPr>
        <p:spPr>
          <a:xfrm>
            <a:off x="6387777" y="2102039"/>
            <a:ext cx="1903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6-1"/>
          <p:cNvSpPr/>
          <p:nvPr/>
        </p:nvSpPr>
        <p:spPr bwMode="auto">
          <a:xfrm>
            <a:off x="9974936" y="3585569"/>
            <a:ext cx="283633" cy="872067"/>
          </a:xfrm>
          <a:custGeom>
            <a:avLst/>
            <a:gdLst>
              <a:gd name="T0" fmla="*/ 28 w 28"/>
              <a:gd name="T1" fmla="*/ 86 h 86"/>
              <a:gd name="T2" fmla="*/ 26 w 28"/>
              <a:gd name="T3" fmla="*/ 86 h 86"/>
              <a:gd name="T4" fmla="*/ 26 w 28"/>
              <a:gd name="T5" fmla="*/ 50 h 86"/>
              <a:gd name="T6" fmla="*/ 14 w 28"/>
              <a:gd name="T7" fmla="*/ 36 h 86"/>
              <a:gd name="T8" fmla="*/ 0 w 28"/>
              <a:gd name="T9" fmla="*/ 20 h 86"/>
              <a:gd name="T10" fmla="*/ 0 w 28"/>
              <a:gd name="T11" fmla="*/ 0 h 86"/>
              <a:gd name="T12" fmla="*/ 2 w 28"/>
              <a:gd name="T13" fmla="*/ 0 h 86"/>
              <a:gd name="T14" fmla="*/ 2 w 28"/>
              <a:gd name="T15" fmla="*/ 20 h 86"/>
              <a:gd name="T16" fmla="*/ 14 w 28"/>
              <a:gd name="T17" fmla="*/ 34 h 86"/>
              <a:gd name="T18" fmla="*/ 28 w 28"/>
              <a:gd name="T19" fmla="*/ 50 h 86"/>
              <a:gd name="T20" fmla="*/ 28 w 28"/>
              <a:gd name="T21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86">
                <a:moveTo>
                  <a:pt x="28" y="86"/>
                </a:moveTo>
                <a:cubicBezTo>
                  <a:pt x="26" y="86"/>
                  <a:pt x="26" y="86"/>
                  <a:pt x="26" y="86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2"/>
                  <a:pt x="20" y="36"/>
                  <a:pt x="14" y="36"/>
                </a:cubicBezTo>
                <a:cubicBezTo>
                  <a:pt x="6" y="36"/>
                  <a:pt x="0" y="28"/>
                  <a:pt x="0" y="2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7"/>
                  <a:pt x="7" y="34"/>
                  <a:pt x="14" y="34"/>
                </a:cubicBezTo>
                <a:cubicBezTo>
                  <a:pt x="21" y="34"/>
                  <a:pt x="28" y="41"/>
                  <a:pt x="28" y="50"/>
                </a:cubicBezTo>
                <a:lnTo>
                  <a:pt x="28" y="8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6-2"/>
          <p:cNvSpPr>
            <a:spLocks noChangeArrowheads="1"/>
          </p:cNvSpPr>
          <p:nvPr/>
        </p:nvSpPr>
        <p:spPr bwMode="auto">
          <a:xfrm>
            <a:off x="9811953" y="4466104"/>
            <a:ext cx="893233" cy="8826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6-3"/>
          <p:cNvSpPr>
            <a:spLocks noEditPoints="1"/>
          </p:cNvSpPr>
          <p:nvPr/>
        </p:nvSpPr>
        <p:spPr bwMode="auto">
          <a:xfrm>
            <a:off x="10063598" y="4737306"/>
            <a:ext cx="389940" cy="340243"/>
          </a:xfrm>
          <a:custGeom>
            <a:avLst/>
            <a:gdLst>
              <a:gd name="T0" fmla="*/ 359 w 1018"/>
              <a:gd name="T1" fmla="*/ 20 h 890"/>
              <a:gd name="T2" fmla="*/ 186 w 1018"/>
              <a:gd name="T3" fmla="*/ 102 h 890"/>
              <a:gd name="T4" fmla="*/ 62 w 1018"/>
              <a:gd name="T5" fmla="*/ 233 h 890"/>
              <a:gd name="T6" fmla="*/ 3 w 1018"/>
              <a:gd name="T7" fmla="*/ 400 h 890"/>
              <a:gd name="T8" fmla="*/ 16 w 1018"/>
              <a:gd name="T9" fmla="*/ 557 h 890"/>
              <a:gd name="T10" fmla="*/ 102 w 1018"/>
              <a:gd name="T11" fmla="*/ 711 h 890"/>
              <a:gd name="T12" fmla="*/ 246 w 1018"/>
              <a:gd name="T13" fmla="*/ 826 h 890"/>
              <a:gd name="T14" fmla="*/ 433 w 1018"/>
              <a:gd name="T15" fmla="*/ 885 h 890"/>
              <a:gd name="T16" fmla="*/ 612 w 1018"/>
              <a:gd name="T17" fmla="*/ 882 h 890"/>
              <a:gd name="T18" fmla="*/ 794 w 1018"/>
              <a:gd name="T19" fmla="*/ 814 h 890"/>
              <a:gd name="T20" fmla="*/ 931 w 1018"/>
              <a:gd name="T21" fmla="*/ 694 h 890"/>
              <a:gd name="T22" fmla="*/ 1008 w 1018"/>
              <a:gd name="T23" fmla="*/ 535 h 890"/>
              <a:gd name="T24" fmla="*/ 1013 w 1018"/>
              <a:gd name="T25" fmla="*/ 378 h 890"/>
              <a:gd name="T26" fmla="*/ 944 w 1018"/>
              <a:gd name="T27" fmla="*/ 214 h 890"/>
              <a:gd name="T28" fmla="*/ 813 w 1018"/>
              <a:gd name="T29" fmla="*/ 89 h 890"/>
              <a:gd name="T30" fmla="*/ 636 w 1018"/>
              <a:gd name="T31" fmla="*/ 14 h 890"/>
              <a:gd name="T32" fmla="*/ 330 w 1018"/>
              <a:gd name="T33" fmla="*/ 96 h 890"/>
              <a:gd name="T34" fmla="*/ 230 w 1018"/>
              <a:gd name="T35" fmla="*/ 149 h 890"/>
              <a:gd name="T36" fmla="*/ 195 w 1018"/>
              <a:gd name="T37" fmla="*/ 204 h 890"/>
              <a:gd name="T38" fmla="*/ 234 w 1018"/>
              <a:gd name="T39" fmla="*/ 321 h 890"/>
              <a:gd name="T40" fmla="*/ 71 w 1018"/>
              <a:gd name="T41" fmla="*/ 382 h 890"/>
              <a:gd name="T42" fmla="*/ 117 w 1018"/>
              <a:gd name="T43" fmla="*/ 266 h 890"/>
              <a:gd name="T44" fmla="*/ 224 w 1018"/>
              <a:gd name="T45" fmla="*/ 477 h 890"/>
              <a:gd name="T46" fmla="*/ 249 w 1018"/>
              <a:gd name="T47" fmla="*/ 634 h 890"/>
              <a:gd name="T48" fmla="*/ 155 w 1018"/>
              <a:gd name="T49" fmla="*/ 675 h 890"/>
              <a:gd name="T50" fmla="*/ 88 w 1018"/>
              <a:gd name="T51" fmla="*/ 569 h 890"/>
              <a:gd name="T52" fmla="*/ 230 w 1018"/>
              <a:gd name="T53" fmla="*/ 741 h 890"/>
              <a:gd name="T54" fmla="*/ 330 w 1018"/>
              <a:gd name="T55" fmla="*/ 794 h 890"/>
              <a:gd name="T56" fmla="*/ 478 w 1018"/>
              <a:gd name="T57" fmla="*/ 822 h 890"/>
              <a:gd name="T58" fmla="*/ 385 w 1018"/>
              <a:gd name="T59" fmla="*/ 760 h 890"/>
              <a:gd name="T60" fmla="*/ 478 w 1018"/>
              <a:gd name="T61" fmla="*/ 669 h 890"/>
              <a:gd name="T62" fmla="*/ 335 w 1018"/>
              <a:gd name="T63" fmla="*/ 626 h 890"/>
              <a:gd name="T64" fmla="*/ 291 w 1018"/>
              <a:gd name="T65" fmla="*/ 518 h 890"/>
              <a:gd name="T66" fmla="*/ 289 w 1018"/>
              <a:gd name="T67" fmla="*/ 393 h 890"/>
              <a:gd name="T68" fmla="*/ 317 w 1018"/>
              <a:gd name="T69" fmla="*/ 258 h 890"/>
              <a:gd name="T70" fmla="*/ 478 w 1018"/>
              <a:gd name="T71" fmla="*/ 221 h 890"/>
              <a:gd name="T72" fmla="*/ 385 w 1018"/>
              <a:gd name="T73" fmla="*/ 131 h 890"/>
              <a:gd name="T74" fmla="*/ 478 w 1018"/>
              <a:gd name="T75" fmla="*/ 69 h 890"/>
              <a:gd name="T76" fmla="*/ 785 w 1018"/>
              <a:gd name="T77" fmla="*/ 321 h 890"/>
              <a:gd name="T78" fmla="*/ 823 w 1018"/>
              <a:gd name="T79" fmla="*/ 204 h 890"/>
              <a:gd name="T80" fmla="*/ 910 w 1018"/>
              <a:gd name="T81" fmla="*/ 280 h 890"/>
              <a:gd name="T82" fmla="*/ 951 w 1018"/>
              <a:gd name="T83" fmla="*/ 398 h 890"/>
              <a:gd name="T84" fmla="*/ 728 w 1018"/>
              <a:gd name="T85" fmla="*/ 154 h 890"/>
              <a:gd name="T86" fmla="*/ 790 w 1018"/>
              <a:gd name="T87" fmla="*/ 149 h 890"/>
              <a:gd name="T88" fmla="*/ 590 w 1018"/>
              <a:gd name="T89" fmla="*/ 91 h 890"/>
              <a:gd name="T90" fmla="*/ 645 w 1018"/>
              <a:gd name="T91" fmla="*/ 207 h 890"/>
              <a:gd name="T92" fmla="*/ 625 w 1018"/>
              <a:gd name="T93" fmla="*/ 277 h 890"/>
              <a:gd name="T94" fmla="*/ 721 w 1018"/>
              <a:gd name="T95" fmla="*/ 332 h 890"/>
              <a:gd name="T96" fmla="*/ 731 w 1018"/>
              <a:gd name="T97" fmla="*/ 477 h 890"/>
              <a:gd name="T98" fmla="*/ 708 w 1018"/>
              <a:gd name="T99" fmla="*/ 615 h 890"/>
              <a:gd name="T100" fmla="*/ 541 w 1018"/>
              <a:gd name="T101" fmla="*/ 477 h 890"/>
              <a:gd name="T102" fmla="*/ 678 w 1018"/>
              <a:gd name="T103" fmla="*/ 692 h 890"/>
              <a:gd name="T104" fmla="*/ 571 w 1018"/>
              <a:gd name="T105" fmla="*/ 811 h 890"/>
              <a:gd name="T106" fmla="*/ 716 w 1018"/>
              <a:gd name="T107" fmla="*/ 756 h 890"/>
              <a:gd name="T108" fmla="*/ 742 w 1018"/>
              <a:gd name="T109" fmla="*/ 770 h 890"/>
              <a:gd name="T110" fmla="*/ 785 w 1018"/>
              <a:gd name="T111" fmla="*/ 664 h 890"/>
              <a:gd name="T112" fmla="*/ 791 w 1018"/>
              <a:gd name="T113" fmla="*/ 525 h 890"/>
              <a:gd name="T114" fmla="*/ 941 w 1018"/>
              <a:gd name="T115" fmla="*/ 538 h 890"/>
              <a:gd name="T116" fmla="*/ 884 w 1018"/>
              <a:gd name="T117" fmla="*/ 65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890">
                <a:moveTo>
                  <a:pt x="510" y="0"/>
                </a:moveTo>
                <a:lnTo>
                  <a:pt x="510" y="0"/>
                </a:lnTo>
                <a:lnTo>
                  <a:pt x="483" y="1"/>
                </a:lnTo>
                <a:lnTo>
                  <a:pt x="457" y="2"/>
                </a:lnTo>
                <a:lnTo>
                  <a:pt x="433" y="5"/>
                </a:lnTo>
                <a:lnTo>
                  <a:pt x="407" y="8"/>
                </a:lnTo>
                <a:lnTo>
                  <a:pt x="382" y="14"/>
                </a:lnTo>
                <a:lnTo>
                  <a:pt x="359" y="20"/>
                </a:lnTo>
                <a:lnTo>
                  <a:pt x="335" y="27"/>
                </a:lnTo>
                <a:lnTo>
                  <a:pt x="311" y="35"/>
                </a:lnTo>
                <a:lnTo>
                  <a:pt x="289" y="44"/>
                </a:lnTo>
                <a:lnTo>
                  <a:pt x="267" y="54"/>
                </a:lnTo>
                <a:lnTo>
                  <a:pt x="246" y="64"/>
                </a:lnTo>
                <a:lnTo>
                  <a:pt x="225" y="76"/>
                </a:lnTo>
                <a:lnTo>
                  <a:pt x="205" y="89"/>
                </a:lnTo>
                <a:lnTo>
                  <a:pt x="186" y="102"/>
                </a:lnTo>
                <a:lnTo>
                  <a:pt x="168" y="116"/>
                </a:lnTo>
                <a:lnTo>
                  <a:pt x="150" y="131"/>
                </a:lnTo>
                <a:lnTo>
                  <a:pt x="133" y="146"/>
                </a:lnTo>
                <a:lnTo>
                  <a:pt x="117" y="162"/>
                </a:lnTo>
                <a:lnTo>
                  <a:pt x="102" y="179"/>
                </a:lnTo>
                <a:lnTo>
                  <a:pt x="88" y="196"/>
                </a:lnTo>
                <a:lnTo>
                  <a:pt x="74" y="214"/>
                </a:lnTo>
                <a:lnTo>
                  <a:pt x="62" y="233"/>
                </a:lnTo>
                <a:lnTo>
                  <a:pt x="51" y="252"/>
                </a:lnTo>
                <a:lnTo>
                  <a:pt x="41" y="272"/>
                </a:lnTo>
                <a:lnTo>
                  <a:pt x="31" y="292"/>
                </a:lnTo>
                <a:lnTo>
                  <a:pt x="24" y="313"/>
                </a:lnTo>
                <a:lnTo>
                  <a:pt x="16" y="334"/>
                </a:lnTo>
                <a:lnTo>
                  <a:pt x="11" y="355"/>
                </a:lnTo>
                <a:lnTo>
                  <a:pt x="7" y="378"/>
                </a:lnTo>
                <a:lnTo>
                  <a:pt x="3" y="400"/>
                </a:lnTo>
                <a:lnTo>
                  <a:pt x="1" y="423"/>
                </a:lnTo>
                <a:lnTo>
                  <a:pt x="0" y="445"/>
                </a:lnTo>
                <a:lnTo>
                  <a:pt x="0" y="445"/>
                </a:lnTo>
                <a:lnTo>
                  <a:pt x="1" y="468"/>
                </a:lnTo>
                <a:lnTo>
                  <a:pt x="3" y="490"/>
                </a:lnTo>
                <a:lnTo>
                  <a:pt x="7" y="513"/>
                </a:lnTo>
                <a:lnTo>
                  <a:pt x="11" y="535"/>
                </a:lnTo>
                <a:lnTo>
                  <a:pt x="16" y="557"/>
                </a:lnTo>
                <a:lnTo>
                  <a:pt x="24" y="577"/>
                </a:lnTo>
                <a:lnTo>
                  <a:pt x="31" y="599"/>
                </a:lnTo>
                <a:lnTo>
                  <a:pt x="41" y="618"/>
                </a:lnTo>
                <a:lnTo>
                  <a:pt x="51" y="638"/>
                </a:lnTo>
                <a:lnTo>
                  <a:pt x="62" y="658"/>
                </a:lnTo>
                <a:lnTo>
                  <a:pt x="74" y="676"/>
                </a:lnTo>
                <a:lnTo>
                  <a:pt x="88" y="694"/>
                </a:lnTo>
                <a:lnTo>
                  <a:pt x="102" y="711"/>
                </a:lnTo>
                <a:lnTo>
                  <a:pt x="117" y="728"/>
                </a:lnTo>
                <a:lnTo>
                  <a:pt x="133" y="744"/>
                </a:lnTo>
                <a:lnTo>
                  <a:pt x="150" y="760"/>
                </a:lnTo>
                <a:lnTo>
                  <a:pt x="168" y="775"/>
                </a:lnTo>
                <a:lnTo>
                  <a:pt x="186" y="788"/>
                </a:lnTo>
                <a:lnTo>
                  <a:pt x="205" y="801"/>
                </a:lnTo>
                <a:lnTo>
                  <a:pt x="225" y="814"/>
                </a:lnTo>
                <a:lnTo>
                  <a:pt x="246" y="826"/>
                </a:lnTo>
                <a:lnTo>
                  <a:pt x="267" y="837"/>
                </a:lnTo>
                <a:lnTo>
                  <a:pt x="289" y="846"/>
                </a:lnTo>
                <a:lnTo>
                  <a:pt x="311" y="855"/>
                </a:lnTo>
                <a:lnTo>
                  <a:pt x="335" y="864"/>
                </a:lnTo>
                <a:lnTo>
                  <a:pt x="359" y="870"/>
                </a:lnTo>
                <a:lnTo>
                  <a:pt x="382" y="876"/>
                </a:lnTo>
                <a:lnTo>
                  <a:pt x="407" y="882"/>
                </a:lnTo>
                <a:lnTo>
                  <a:pt x="433" y="885"/>
                </a:lnTo>
                <a:lnTo>
                  <a:pt x="457" y="888"/>
                </a:lnTo>
                <a:lnTo>
                  <a:pt x="483" y="889"/>
                </a:lnTo>
                <a:lnTo>
                  <a:pt x="510" y="890"/>
                </a:lnTo>
                <a:lnTo>
                  <a:pt x="510" y="890"/>
                </a:lnTo>
                <a:lnTo>
                  <a:pt x="536" y="889"/>
                </a:lnTo>
                <a:lnTo>
                  <a:pt x="561" y="888"/>
                </a:lnTo>
                <a:lnTo>
                  <a:pt x="587" y="885"/>
                </a:lnTo>
                <a:lnTo>
                  <a:pt x="612" y="882"/>
                </a:lnTo>
                <a:lnTo>
                  <a:pt x="636" y="876"/>
                </a:lnTo>
                <a:lnTo>
                  <a:pt x="661" y="870"/>
                </a:lnTo>
                <a:lnTo>
                  <a:pt x="685" y="864"/>
                </a:lnTo>
                <a:lnTo>
                  <a:pt x="707" y="855"/>
                </a:lnTo>
                <a:lnTo>
                  <a:pt x="730" y="846"/>
                </a:lnTo>
                <a:lnTo>
                  <a:pt x="752" y="837"/>
                </a:lnTo>
                <a:lnTo>
                  <a:pt x="773" y="826"/>
                </a:lnTo>
                <a:lnTo>
                  <a:pt x="794" y="814"/>
                </a:lnTo>
                <a:lnTo>
                  <a:pt x="813" y="801"/>
                </a:lnTo>
                <a:lnTo>
                  <a:pt x="833" y="788"/>
                </a:lnTo>
                <a:lnTo>
                  <a:pt x="851" y="775"/>
                </a:lnTo>
                <a:lnTo>
                  <a:pt x="869" y="760"/>
                </a:lnTo>
                <a:lnTo>
                  <a:pt x="886" y="744"/>
                </a:lnTo>
                <a:lnTo>
                  <a:pt x="903" y="728"/>
                </a:lnTo>
                <a:lnTo>
                  <a:pt x="918" y="711"/>
                </a:lnTo>
                <a:lnTo>
                  <a:pt x="931" y="694"/>
                </a:lnTo>
                <a:lnTo>
                  <a:pt x="944" y="676"/>
                </a:lnTo>
                <a:lnTo>
                  <a:pt x="957" y="658"/>
                </a:lnTo>
                <a:lnTo>
                  <a:pt x="968" y="638"/>
                </a:lnTo>
                <a:lnTo>
                  <a:pt x="979" y="618"/>
                </a:lnTo>
                <a:lnTo>
                  <a:pt x="987" y="599"/>
                </a:lnTo>
                <a:lnTo>
                  <a:pt x="996" y="577"/>
                </a:lnTo>
                <a:lnTo>
                  <a:pt x="1002" y="557"/>
                </a:lnTo>
                <a:lnTo>
                  <a:pt x="1008" y="535"/>
                </a:lnTo>
                <a:lnTo>
                  <a:pt x="1013" y="513"/>
                </a:lnTo>
                <a:lnTo>
                  <a:pt x="1016" y="490"/>
                </a:lnTo>
                <a:lnTo>
                  <a:pt x="1017" y="468"/>
                </a:lnTo>
                <a:lnTo>
                  <a:pt x="1018" y="445"/>
                </a:lnTo>
                <a:lnTo>
                  <a:pt x="1018" y="445"/>
                </a:lnTo>
                <a:lnTo>
                  <a:pt x="1017" y="423"/>
                </a:lnTo>
                <a:lnTo>
                  <a:pt x="1016" y="400"/>
                </a:lnTo>
                <a:lnTo>
                  <a:pt x="1013" y="378"/>
                </a:lnTo>
                <a:lnTo>
                  <a:pt x="1008" y="355"/>
                </a:lnTo>
                <a:lnTo>
                  <a:pt x="1002" y="334"/>
                </a:lnTo>
                <a:lnTo>
                  <a:pt x="996" y="313"/>
                </a:lnTo>
                <a:lnTo>
                  <a:pt x="987" y="292"/>
                </a:lnTo>
                <a:lnTo>
                  <a:pt x="979" y="272"/>
                </a:lnTo>
                <a:lnTo>
                  <a:pt x="968" y="252"/>
                </a:lnTo>
                <a:lnTo>
                  <a:pt x="957" y="233"/>
                </a:lnTo>
                <a:lnTo>
                  <a:pt x="944" y="214"/>
                </a:lnTo>
                <a:lnTo>
                  <a:pt x="931" y="196"/>
                </a:lnTo>
                <a:lnTo>
                  <a:pt x="918" y="179"/>
                </a:lnTo>
                <a:lnTo>
                  <a:pt x="903" y="162"/>
                </a:lnTo>
                <a:lnTo>
                  <a:pt x="886" y="146"/>
                </a:lnTo>
                <a:lnTo>
                  <a:pt x="869" y="131"/>
                </a:lnTo>
                <a:lnTo>
                  <a:pt x="851" y="116"/>
                </a:lnTo>
                <a:lnTo>
                  <a:pt x="833" y="102"/>
                </a:lnTo>
                <a:lnTo>
                  <a:pt x="813" y="89"/>
                </a:lnTo>
                <a:lnTo>
                  <a:pt x="794" y="76"/>
                </a:lnTo>
                <a:lnTo>
                  <a:pt x="773" y="64"/>
                </a:lnTo>
                <a:lnTo>
                  <a:pt x="752" y="54"/>
                </a:lnTo>
                <a:lnTo>
                  <a:pt x="730" y="44"/>
                </a:lnTo>
                <a:lnTo>
                  <a:pt x="707" y="35"/>
                </a:lnTo>
                <a:lnTo>
                  <a:pt x="685" y="27"/>
                </a:lnTo>
                <a:lnTo>
                  <a:pt x="661" y="20"/>
                </a:lnTo>
                <a:lnTo>
                  <a:pt x="636" y="14"/>
                </a:lnTo>
                <a:lnTo>
                  <a:pt x="612" y="8"/>
                </a:lnTo>
                <a:lnTo>
                  <a:pt x="587" y="5"/>
                </a:lnTo>
                <a:lnTo>
                  <a:pt x="561" y="2"/>
                </a:lnTo>
                <a:lnTo>
                  <a:pt x="536" y="1"/>
                </a:lnTo>
                <a:lnTo>
                  <a:pt x="510" y="0"/>
                </a:lnTo>
                <a:lnTo>
                  <a:pt x="510" y="0"/>
                </a:lnTo>
                <a:close/>
                <a:moveTo>
                  <a:pt x="330" y="96"/>
                </a:moveTo>
                <a:lnTo>
                  <a:pt x="330" y="96"/>
                </a:lnTo>
                <a:lnTo>
                  <a:pt x="317" y="115"/>
                </a:lnTo>
                <a:lnTo>
                  <a:pt x="304" y="134"/>
                </a:lnTo>
                <a:lnTo>
                  <a:pt x="292" y="154"/>
                </a:lnTo>
                <a:lnTo>
                  <a:pt x="280" y="176"/>
                </a:lnTo>
                <a:lnTo>
                  <a:pt x="280" y="176"/>
                </a:lnTo>
                <a:lnTo>
                  <a:pt x="253" y="163"/>
                </a:lnTo>
                <a:lnTo>
                  <a:pt x="230" y="149"/>
                </a:lnTo>
                <a:lnTo>
                  <a:pt x="230" y="149"/>
                </a:lnTo>
                <a:lnTo>
                  <a:pt x="253" y="134"/>
                </a:lnTo>
                <a:lnTo>
                  <a:pt x="278" y="120"/>
                </a:lnTo>
                <a:lnTo>
                  <a:pt x="304" y="107"/>
                </a:lnTo>
                <a:lnTo>
                  <a:pt x="330" y="96"/>
                </a:lnTo>
                <a:lnTo>
                  <a:pt x="330" y="96"/>
                </a:lnTo>
                <a:close/>
                <a:moveTo>
                  <a:pt x="177" y="192"/>
                </a:moveTo>
                <a:lnTo>
                  <a:pt x="177" y="192"/>
                </a:lnTo>
                <a:lnTo>
                  <a:pt x="195" y="204"/>
                </a:lnTo>
                <a:lnTo>
                  <a:pt x="215" y="216"/>
                </a:lnTo>
                <a:lnTo>
                  <a:pt x="235" y="226"/>
                </a:lnTo>
                <a:lnTo>
                  <a:pt x="256" y="236"/>
                </a:lnTo>
                <a:lnTo>
                  <a:pt x="256" y="236"/>
                </a:lnTo>
                <a:lnTo>
                  <a:pt x="249" y="256"/>
                </a:lnTo>
                <a:lnTo>
                  <a:pt x="244" y="278"/>
                </a:lnTo>
                <a:lnTo>
                  <a:pt x="238" y="299"/>
                </a:lnTo>
                <a:lnTo>
                  <a:pt x="234" y="321"/>
                </a:lnTo>
                <a:lnTo>
                  <a:pt x="231" y="343"/>
                </a:lnTo>
                <a:lnTo>
                  <a:pt x="228" y="366"/>
                </a:lnTo>
                <a:lnTo>
                  <a:pt x="225" y="389"/>
                </a:lnTo>
                <a:lnTo>
                  <a:pt x="224" y="413"/>
                </a:lnTo>
                <a:lnTo>
                  <a:pt x="66" y="413"/>
                </a:lnTo>
                <a:lnTo>
                  <a:pt x="66" y="413"/>
                </a:lnTo>
                <a:lnTo>
                  <a:pt x="68" y="398"/>
                </a:lnTo>
                <a:lnTo>
                  <a:pt x="71" y="382"/>
                </a:lnTo>
                <a:lnTo>
                  <a:pt x="74" y="367"/>
                </a:lnTo>
                <a:lnTo>
                  <a:pt x="78" y="352"/>
                </a:lnTo>
                <a:lnTo>
                  <a:pt x="83" y="337"/>
                </a:lnTo>
                <a:lnTo>
                  <a:pt x="88" y="322"/>
                </a:lnTo>
                <a:lnTo>
                  <a:pt x="95" y="308"/>
                </a:lnTo>
                <a:lnTo>
                  <a:pt x="101" y="294"/>
                </a:lnTo>
                <a:lnTo>
                  <a:pt x="109" y="280"/>
                </a:lnTo>
                <a:lnTo>
                  <a:pt x="117" y="266"/>
                </a:lnTo>
                <a:lnTo>
                  <a:pt x="126" y="253"/>
                </a:lnTo>
                <a:lnTo>
                  <a:pt x="134" y="240"/>
                </a:lnTo>
                <a:lnTo>
                  <a:pt x="145" y="227"/>
                </a:lnTo>
                <a:lnTo>
                  <a:pt x="155" y="216"/>
                </a:lnTo>
                <a:lnTo>
                  <a:pt x="177" y="192"/>
                </a:lnTo>
                <a:lnTo>
                  <a:pt x="177" y="192"/>
                </a:lnTo>
                <a:close/>
                <a:moveTo>
                  <a:pt x="66" y="477"/>
                </a:moveTo>
                <a:lnTo>
                  <a:pt x="224" y="477"/>
                </a:lnTo>
                <a:lnTo>
                  <a:pt x="224" y="477"/>
                </a:lnTo>
                <a:lnTo>
                  <a:pt x="225" y="501"/>
                </a:lnTo>
                <a:lnTo>
                  <a:pt x="228" y="525"/>
                </a:lnTo>
                <a:lnTo>
                  <a:pt x="231" y="547"/>
                </a:lnTo>
                <a:lnTo>
                  <a:pt x="234" y="570"/>
                </a:lnTo>
                <a:lnTo>
                  <a:pt x="238" y="591"/>
                </a:lnTo>
                <a:lnTo>
                  <a:pt x="244" y="613"/>
                </a:lnTo>
                <a:lnTo>
                  <a:pt x="249" y="634"/>
                </a:lnTo>
                <a:lnTo>
                  <a:pt x="256" y="654"/>
                </a:lnTo>
                <a:lnTo>
                  <a:pt x="256" y="654"/>
                </a:lnTo>
                <a:lnTo>
                  <a:pt x="235" y="664"/>
                </a:lnTo>
                <a:lnTo>
                  <a:pt x="215" y="675"/>
                </a:lnTo>
                <a:lnTo>
                  <a:pt x="195" y="687"/>
                </a:lnTo>
                <a:lnTo>
                  <a:pt x="177" y="698"/>
                </a:lnTo>
                <a:lnTo>
                  <a:pt x="177" y="698"/>
                </a:lnTo>
                <a:lnTo>
                  <a:pt x="155" y="675"/>
                </a:lnTo>
                <a:lnTo>
                  <a:pt x="145" y="663"/>
                </a:lnTo>
                <a:lnTo>
                  <a:pt x="135" y="650"/>
                </a:lnTo>
                <a:lnTo>
                  <a:pt x="126" y="637"/>
                </a:lnTo>
                <a:lnTo>
                  <a:pt x="117" y="624"/>
                </a:lnTo>
                <a:lnTo>
                  <a:pt x="109" y="610"/>
                </a:lnTo>
                <a:lnTo>
                  <a:pt x="101" y="597"/>
                </a:lnTo>
                <a:lnTo>
                  <a:pt x="95" y="582"/>
                </a:lnTo>
                <a:lnTo>
                  <a:pt x="88" y="569"/>
                </a:lnTo>
                <a:lnTo>
                  <a:pt x="83" y="554"/>
                </a:lnTo>
                <a:lnTo>
                  <a:pt x="78" y="538"/>
                </a:lnTo>
                <a:lnTo>
                  <a:pt x="74" y="523"/>
                </a:lnTo>
                <a:lnTo>
                  <a:pt x="71" y="508"/>
                </a:lnTo>
                <a:lnTo>
                  <a:pt x="68" y="492"/>
                </a:lnTo>
                <a:lnTo>
                  <a:pt x="66" y="477"/>
                </a:lnTo>
                <a:lnTo>
                  <a:pt x="66" y="477"/>
                </a:lnTo>
                <a:close/>
                <a:moveTo>
                  <a:pt x="230" y="741"/>
                </a:moveTo>
                <a:lnTo>
                  <a:pt x="230" y="741"/>
                </a:lnTo>
                <a:lnTo>
                  <a:pt x="253" y="727"/>
                </a:lnTo>
                <a:lnTo>
                  <a:pt x="280" y="714"/>
                </a:lnTo>
                <a:lnTo>
                  <a:pt x="280" y="714"/>
                </a:lnTo>
                <a:lnTo>
                  <a:pt x="292" y="736"/>
                </a:lnTo>
                <a:lnTo>
                  <a:pt x="304" y="756"/>
                </a:lnTo>
                <a:lnTo>
                  <a:pt x="317" y="776"/>
                </a:lnTo>
                <a:lnTo>
                  <a:pt x="330" y="794"/>
                </a:lnTo>
                <a:lnTo>
                  <a:pt x="330" y="794"/>
                </a:lnTo>
                <a:lnTo>
                  <a:pt x="304" y="783"/>
                </a:lnTo>
                <a:lnTo>
                  <a:pt x="278" y="770"/>
                </a:lnTo>
                <a:lnTo>
                  <a:pt x="253" y="756"/>
                </a:lnTo>
                <a:lnTo>
                  <a:pt x="230" y="741"/>
                </a:lnTo>
                <a:lnTo>
                  <a:pt x="230" y="741"/>
                </a:lnTo>
                <a:close/>
                <a:moveTo>
                  <a:pt x="478" y="822"/>
                </a:moveTo>
                <a:lnTo>
                  <a:pt x="478" y="822"/>
                </a:lnTo>
                <a:lnTo>
                  <a:pt x="468" y="820"/>
                </a:lnTo>
                <a:lnTo>
                  <a:pt x="458" y="815"/>
                </a:lnTo>
                <a:lnTo>
                  <a:pt x="449" y="811"/>
                </a:lnTo>
                <a:lnTo>
                  <a:pt x="439" y="806"/>
                </a:lnTo>
                <a:lnTo>
                  <a:pt x="429" y="799"/>
                </a:lnTo>
                <a:lnTo>
                  <a:pt x="420" y="793"/>
                </a:lnTo>
                <a:lnTo>
                  <a:pt x="403" y="778"/>
                </a:lnTo>
                <a:lnTo>
                  <a:pt x="385" y="760"/>
                </a:lnTo>
                <a:lnTo>
                  <a:pt x="369" y="739"/>
                </a:lnTo>
                <a:lnTo>
                  <a:pt x="355" y="717"/>
                </a:lnTo>
                <a:lnTo>
                  <a:pt x="341" y="692"/>
                </a:lnTo>
                <a:lnTo>
                  <a:pt x="341" y="692"/>
                </a:lnTo>
                <a:lnTo>
                  <a:pt x="374" y="683"/>
                </a:lnTo>
                <a:lnTo>
                  <a:pt x="407" y="677"/>
                </a:lnTo>
                <a:lnTo>
                  <a:pt x="442" y="672"/>
                </a:lnTo>
                <a:lnTo>
                  <a:pt x="478" y="669"/>
                </a:lnTo>
                <a:lnTo>
                  <a:pt x="478" y="822"/>
                </a:lnTo>
                <a:close/>
                <a:moveTo>
                  <a:pt x="478" y="605"/>
                </a:moveTo>
                <a:lnTo>
                  <a:pt x="478" y="605"/>
                </a:lnTo>
                <a:lnTo>
                  <a:pt x="435" y="608"/>
                </a:lnTo>
                <a:lnTo>
                  <a:pt x="394" y="614"/>
                </a:lnTo>
                <a:lnTo>
                  <a:pt x="374" y="618"/>
                </a:lnTo>
                <a:lnTo>
                  <a:pt x="354" y="622"/>
                </a:lnTo>
                <a:lnTo>
                  <a:pt x="335" y="626"/>
                </a:lnTo>
                <a:lnTo>
                  <a:pt x="317" y="632"/>
                </a:lnTo>
                <a:lnTo>
                  <a:pt x="317" y="632"/>
                </a:lnTo>
                <a:lnTo>
                  <a:pt x="311" y="615"/>
                </a:lnTo>
                <a:lnTo>
                  <a:pt x="306" y="595"/>
                </a:lnTo>
                <a:lnTo>
                  <a:pt x="302" y="577"/>
                </a:lnTo>
                <a:lnTo>
                  <a:pt x="297" y="558"/>
                </a:lnTo>
                <a:lnTo>
                  <a:pt x="294" y="538"/>
                </a:lnTo>
                <a:lnTo>
                  <a:pt x="291" y="518"/>
                </a:lnTo>
                <a:lnTo>
                  <a:pt x="289" y="498"/>
                </a:lnTo>
                <a:lnTo>
                  <a:pt x="288" y="477"/>
                </a:lnTo>
                <a:lnTo>
                  <a:pt x="478" y="477"/>
                </a:lnTo>
                <a:lnTo>
                  <a:pt x="478" y="605"/>
                </a:lnTo>
                <a:close/>
                <a:moveTo>
                  <a:pt x="478" y="413"/>
                </a:moveTo>
                <a:lnTo>
                  <a:pt x="288" y="413"/>
                </a:lnTo>
                <a:lnTo>
                  <a:pt x="288" y="413"/>
                </a:lnTo>
                <a:lnTo>
                  <a:pt x="289" y="393"/>
                </a:lnTo>
                <a:lnTo>
                  <a:pt x="291" y="372"/>
                </a:lnTo>
                <a:lnTo>
                  <a:pt x="294" y="352"/>
                </a:lnTo>
                <a:lnTo>
                  <a:pt x="297" y="332"/>
                </a:lnTo>
                <a:lnTo>
                  <a:pt x="302" y="313"/>
                </a:lnTo>
                <a:lnTo>
                  <a:pt x="306" y="295"/>
                </a:lnTo>
                <a:lnTo>
                  <a:pt x="311" y="276"/>
                </a:lnTo>
                <a:lnTo>
                  <a:pt x="317" y="258"/>
                </a:lnTo>
                <a:lnTo>
                  <a:pt x="317" y="258"/>
                </a:lnTo>
                <a:lnTo>
                  <a:pt x="335" y="264"/>
                </a:lnTo>
                <a:lnTo>
                  <a:pt x="354" y="268"/>
                </a:lnTo>
                <a:lnTo>
                  <a:pt x="394" y="277"/>
                </a:lnTo>
                <a:lnTo>
                  <a:pt x="435" y="282"/>
                </a:lnTo>
                <a:lnTo>
                  <a:pt x="478" y="285"/>
                </a:lnTo>
                <a:lnTo>
                  <a:pt x="478" y="413"/>
                </a:lnTo>
                <a:close/>
                <a:moveTo>
                  <a:pt x="478" y="221"/>
                </a:moveTo>
                <a:lnTo>
                  <a:pt x="478" y="221"/>
                </a:lnTo>
                <a:lnTo>
                  <a:pt x="442" y="219"/>
                </a:lnTo>
                <a:lnTo>
                  <a:pt x="407" y="213"/>
                </a:lnTo>
                <a:lnTo>
                  <a:pt x="374" y="207"/>
                </a:lnTo>
                <a:lnTo>
                  <a:pt x="341" y="198"/>
                </a:lnTo>
                <a:lnTo>
                  <a:pt x="341" y="198"/>
                </a:lnTo>
                <a:lnTo>
                  <a:pt x="355" y="174"/>
                </a:lnTo>
                <a:lnTo>
                  <a:pt x="369" y="151"/>
                </a:lnTo>
                <a:lnTo>
                  <a:pt x="385" y="131"/>
                </a:lnTo>
                <a:lnTo>
                  <a:pt x="403" y="113"/>
                </a:lnTo>
                <a:lnTo>
                  <a:pt x="420" y="98"/>
                </a:lnTo>
                <a:lnTo>
                  <a:pt x="429" y="91"/>
                </a:lnTo>
                <a:lnTo>
                  <a:pt x="439" y="85"/>
                </a:lnTo>
                <a:lnTo>
                  <a:pt x="449" y="79"/>
                </a:lnTo>
                <a:lnTo>
                  <a:pt x="458" y="75"/>
                </a:lnTo>
                <a:lnTo>
                  <a:pt x="468" y="71"/>
                </a:lnTo>
                <a:lnTo>
                  <a:pt x="478" y="69"/>
                </a:lnTo>
                <a:lnTo>
                  <a:pt x="478" y="221"/>
                </a:lnTo>
                <a:close/>
                <a:moveTo>
                  <a:pt x="953" y="413"/>
                </a:moveTo>
                <a:lnTo>
                  <a:pt x="795" y="413"/>
                </a:lnTo>
                <a:lnTo>
                  <a:pt x="795" y="413"/>
                </a:lnTo>
                <a:lnTo>
                  <a:pt x="793" y="389"/>
                </a:lnTo>
                <a:lnTo>
                  <a:pt x="791" y="366"/>
                </a:lnTo>
                <a:lnTo>
                  <a:pt x="789" y="343"/>
                </a:lnTo>
                <a:lnTo>
                  <a:pt x="785" y="321"/>
                </a:lnTo>
                <a:lnTo>
                  <a:pt x="780" y="298"/>
                </a:lnTo>
                <a:lnTo>
                  <a:pt x="775" y="278"/>
                </a:lnTo>
                <a:lnTo>
                  <a:pt x="769" y="256"/>
                </a:lnTo>
                <a:lnTo>
                  <a:pt x="763" y="236"/>
                </a:lnTo>
                <a:lnTo>
                  <a:pt x="763" y="236"/>
                </a:lnTo>
                <a:lnTo>
                  <a:pt x="785" y="226"/>
                </a:lnTo>
                <a:lnTo>
                  <a:pt x="805" y="216"/>
                </a:lnTo>
                <a:lnTo>
                  <a:pt x="823" y="204"/>
                </a:lnTo>
                <a:lnTo>
                  <a:pt x="841" y="192"/>
                </a:lnTo>
                <a:lnTo>
                  <a:pt x="841" y="192"/>
                </a:lnTo>
                <a:lnTo>
                  <a:pt x="864" y="214"/>
                </a:lnTo>
                <a:lnTo>
                  <a:pt x="875" y="227"/>
                </a:lnTo>
                <a:lnTo>
                  <a:pt x="884" y="240"/>
                </a:lnTo>
                <a:lnTo>
                  <a:pt x="893" y="253"/>
                </a:lnTo>
                <a:lnTo>
                  <a:pt x="903" y="266"/>
                </a:lnTo>
                <a:lnTo>
                  <a:pt x="910" y="280"/>
                </a:lnTo>
                <a:lnTo>
                  <a:pt x="918" y="293"/>
                </a:lnTo>
                <a:lnTo>
                  <a:pt x="924" y="308"/>
                </a:lnTo>
                <a:lnTo>
                  <a:pt x="930" y="322"/>
                </a:lnTo>
                <a:lnTo>
                  <a:pt x="936" y="337"/>
                </a:lnTo>
                <a:lnTo>
                  <a:pt x="941" y="352"/>
                </a:lnTo>
                <a:lnTo>
                  <a:pt x="945" y="367"/>
                </a:lnTo>
                <a:lnTo>
                  <a:pt x="949" y="382"/>
                </a:lnTo>
                <a:lnTo>
                  <a:pt x="951" y="398"/>
                </a:lnTo>
                <a:lnTo>
                  <a:pt x="953" y="413"/>
                </a:lnTo>
                <a:lnTo>
                  <a:pt x="953" y="413"/>
                </a:lnTo>
                <a:close/>
                <a:moveTo>
                  <a:pt x="790" y="149"/>
                </a:moveTo>
                <a:lnTo>
                  <a:pt x="790" y="149"/>
                </a:lnTo>
                <a:lnTo>
                  <a:pt x="765" y="163"/>
                </a:lnTo>
                <a:lnTo>
                  <a:pt x="738" y="176"/>
                </a:lnTo>
                <a:lnTo>
                  <a:pt x="738" y="176"/>
                </a:lnTo>
                <a:lnTo>
                  <a:pt x="728" y="154"/>
                </a:lnTo>
                <a:lnTo>
                  <a:pt x="716" y="134"/>
                </a:lnTo>
                <a:lnTo>
                  <a:pt x="703" y="115"/>
                </a:lnTo>
                <a:lnTo>
                  <a:pt x="689" y="96"/>
                </a:lnTo>
                <a:lnTo>
                  <a:pt x="689" y="96"/>
                </a:lnTo>
                <a:lnTo>
                  <a:pt x="716" y="107"/>
                </a:lnTo>
                <a:lnTo>
                  <a:pt x="742" y="120"/>
                </a:lnTo>
                <a:lnTo>
                  <a:pt x="766" y="134"/>
                </a:lnTo>
                <a:lnTo>
                  <a:pt x="790" y="149"/>
                </a:lnTo>
                <a:lnTo>
                  <a:pt x="790" y="149"/>
                </a:lnTo>
                <a:close/>
                <a:moveTo>
                  <a:pt x="541" y="69"/>
                </a:moveTo>
                <a:lnTo>
                  <a:pt x="541" y="69"/>
                </a:lnTo>
                <a:lnTo>
                  <a:pt x="552" y="71"/>
                </a:lnTo>
                <a:lnTo>
                  <a:pt x="561" y="75"/>
                </a:lnTo>
                <a:lnTo>
                  <a:pt x="571" y="79"/>
                </a:lnTo>
                <a:lnTo>
                  <a:pt x="581" y="85"/>
                </a:lnTo>
                <a:lnTo>
                  <a:pt x="590" y="91"/>
                </a:lnTo>
                <a:lnTo>
                  <a:pt x="599" y="98"/>
                </a:lnTo>
                <a:lnTo>
                  <a:pt x="617" y="113"/>
                </a:lnTo>
                <a:lnTo>
                  <a:pt x="633" y="131"/>
                </a:lnTo>
                <a:lnTo>
                  <a:pt x="649" y="151"/>
                </a:lnTo>
                <a:lnTo>
                  <a:pt x="664" y="174"/>
                </a:lnTo>
                <a:lnTo>
                  <a:pt x="677" y="198"/>
                </a:lnTo>
                <a:lnTo>
                  <a:pt x="677" y="198"/>
                </a:lnTo>
                <a:lnTo>
                  <a:pt x="645" y="207"/>
                </a:lnTo>
                <a:lnTo>
                  <a:pt x="612" y="213"/>
                </a:lnTo>
                <a:lnTo>
                  <a:pt x="577" y="219"/>
                </a:lnTo>
                <a:lnTo>
                  <a:pt x="541" y="221"/>
                </a:lnTo>
                <a:lnTo>
                  <a:pt x="541" y="69"/>
                </a:lnTo>
                <a:close/>
                <a:moveTo>
                  <a:pt x="541" y="285"/>
                </a:moveTo>
                <a:lnTo>
                  <a:pt x="541" y="285"/>
                </a:lnTo>
                <a:lnTo>
                  <a:pt x="584" y="282"/>
                </a:lnTo>
                <a:lnTo>
                  <a:pt x="625" y="277"/>
                </a:lnTo>
                <a:lnTo>
                  <a:pt x="664" y="268"/>
                </a:lnTo>
                <a:lnTo>
                  <a:pt x="684" y="264"/>
                </a:lnTo>
                <a:lnTo>
                  <a:pt x="703" y="258"/>
                </a:lnTo>
                <a:lnTo>
                  <a:pt x="703" y="258"/>
                </a:lnTo>
                <a:lnTo>
                  <a:pt x="708" y="276"/>
                </a:lnTo>
                <a:lnTo>
                  <a:pt x="714" y="295"/>
                </a:lnTo>
                <a:lnTo>
                  <a:pt x="718" y="313"/>
                </a:lnTo>
                <a:lnTo>
                  <a:pt x="721" y="332"/>
                </a:lnTo>
                <a:lnTo>
                  <a:pt x="725" y="352"/>
                </a:lnTo>
                <a:lnTo>
                  <a:pt x="728" y="372"/>
                </a:lnTo>
                <a:lnTo>
                  <a:pt x="730" y="393"/>
                </a:lnTo>
                <a:lnTo>
                  <a:pt x="731" y="413"/>
                </a:lnTo>
                <a:lnTo>
                  <a:pt x="541" y="413"/>
                </a:lnTo>
                <a:lnTo>
                  <a:pt x="541" y="285"/>
                </a:lnTo>
                <a:close/>
                <a:moveTo>
                  <a:pt x="541" y="477"/>
                </a:moveTo>
                <a:lnTo>
                  <a:pt x="731" y="477"/>
                </a:lnTo>
                <a:lnTo>
                  <a:pt x="731" y="477"/>
                </a:lnTo>
                <a:lnTo>
                  <a:pt x="730" y="498"/>
                </a:lnTo>
                <a:lnTo>
                  <a:pt x="728" y="518"/>
                </a:lnTo>
                <a:lnTo>
                  <a:pt x="725" y="538"/>
                </a:lnTo>
                <a:lnTo>
                  <a:pt x="721" y="558"/>
                </a:lnTo>
                <a:lnTo>
                  <a:pt x="718" y="577"/>
                </a:lnTo>
                <a:lnTo>
                  <a:pt x="714" y="596"/>
                </a:lnTo>
                <a:lnTo>
                  <a:pt x="708" y="615"/>
                </a:lnTo>
                <a:lnTo>
                  <a:pt x="703" y="632"/>
                </a:lnTo>
                <a:lnTo>
                  <a:pt x="703" y="632"/>
                </a:lnTo>
                <a:lnTo>
                  <a:pt x="684" y="626"/>
                </a:lnTo>
                <a:lnTo>
                  <a:pt x="664" y="622"/>
                </a:lnTo>
                <a:lnTo>
                  <a:pt x="625" y="614"/>
                </a:lnTo>
                <a:lnTo>
                  <a:pt x="584" y="608"/>
                </a:lnTo>
                <a:lnTo>
                  <a:pt x="541" y="605"/>
                </a:lnTo>
                <a:lnTo>
                  <a:pt x="541" y="477"/>
                </a:lnTo>
                <a:close/>
                <a:moveTo>
                  <a:pt x="541" y="822"/>
                </a:moveTo>
                <a:lnTo>
                  <a:pt x="541" y="669"/>
                </a:lnTo>
                <a:lnTo>
                  <a:pt x="541" y="669"/>
                </a:lnTo>
                <a:lnTo>
                  <a:pt x="577" y="672"/>
                </a:lnTo>
                <a:lnTo>
                  <a:pt x="612" y="677"/>
                </a:lnTo>
                <a:lnTo>
                  <a:pt x="645" y="683"/>
                </a:lnTo>
                <a:lnTo>
                  <a:pt x="678" y="692"/>
                </a:lnTo>
                <a:lnTo>
                  <a:pt x="678" y="692"/>
                </a:lnTo>
                <a:lnTo>
                  <a:pt x="664" y="717"/>
                </a:lnTo>
                <a:lnTo>
                  <a:pt x="649" y="739"/>
                </a:lnTo>
                <a:lnTo>
                  <a:pt x="633" y="760"/>
                </a:lnTo>
                <a:lnTo>
                  <a:pt x="617" y="778"/>
                </a:lnTo>
                <a:lnTo>
                  <a:pt x="599" y="793"/>
                </a:lnTo>
                <a:lnTo>
                  <a:pt x="590" y="799"/>
                </a:lnTo>
                <a:lnTo>
                  <a:pt x="581" y="806"/>
                </a:lnTo>
                <a:lnTo>
                  <a:pt x="571" y="811"/>
                </a:lnTo>
                <a:lnTo>
                  <a:pt x="561" y="815"/>
                </a:lnTo>
                <a:lnTo>
                  <a:pt x="552" y="820"/>
                </a:lnTo>
                <a:lnTo>
                  <a:pt x="541" y="822"/>
                </a:lnTo>
                <a:lnTo>
                  <a:pt x="541" y="822"/>
                </a:lnTo>
                <a:close/>
                <a:moveTo>
                  <a:pt x="689" y="794"/>
                </a:moveTo>
                <a:lnTo>
                  <a:pt x="689" y="794"/>
                </a:lnTo>
                <a:lnTo>
                  <a:pt x="703" y="777"/>
                </a:lnTo>
                <a:lnTo>
                  <a:pt x="716" y="756"/>
                </a:lnTo>
                <a:lnTo>
                  <a:pt x="728" y="736"/>
                </a:lnTo>
                <a:lnTo>
                  <a:pt x="738" y="714"/>
                </a:lnTo>
                <a:lnTo>
                  <a:pt x="738" y="714"/>
                </a:lnTo>
                <a:lnTo>
                  <a:pt x="765" y="727"/>
                </a:lnTo>
                <a:lnTo>
                  <a:pt x="790" y="741"/>
                </a:lnTo>
                <a:lnTo>
                  <a:pt x="790" y="741"/>
                </a:lnTo>
                <a:lnTo>
                  <a:pt x="766" y="756"/>
                </a:lnTo>
                <a:lnTo>
                  <a:pt x="742" y="770"/>
                </a:lnTo>
                <a:lnTo>
                  <a:pt x="716" y="783"/>
                </a:lnTo>
                <a:lnTo>
                  <a:pt x="689" y="794"/>
                </a:lnTo>
                <a:lnTo>
                  <a:pt x="689" y="794"/>
                </a:lnTo>
                <a:close/>
                <a:moveTo>
                  <a:pt x="841" y="698"/>
                </a:moveTo>
                <a:lnTo>
                  <a:pt x="841" y="698"/>
                </a:lnTo>
                <a:lnTo>
                  <a:pt x="824" y="687"/>
                </a:lnTo>
                <a:lnTo>
                  <a:pt x="805" y="675"/>
                </a:lnTo>
                <a:lnTo>
                  <a:pt x="785" y="664"/>
                </a:lnTo>
                <a:lnTo>
                  <a:pt x="763" y="654"/>
                </a:lnTo>
                <a:lnTo>
                  <a:pt x="763" y="654"/>
                </a:lnTo>
                <a:lnTo>
                  <a:pt x="769" y="634"/>
                </a:lnTo>
                <a:lnTo>
                  <a:pt x="775" y="613"/>
                </a:lnTo>
                <a:lnTo>
                  <a:pt x="780" y="591"/>
                </a:lnTo>
                <a:lnTo>
                  <a:pt x="785" y="570"/>
                </a:lnTo>
                <a:lnTo>
                  <a:pt x="789" y="547"/>
                </a:lnTo>
                <a:lnTo>
                  <a:pt x="791" y="525"/>
                </a:lnTo>
                <a:lnTo>
                  <a:pt x="793" y="501"/>
                </a:lnTo>
                <a:lnTo>
                  <a:pt x="795" y="477"/>
                </a:lnTo>
                <a:lnTo>
                  <a:pt x="953" y="477"/>
                </a:lnTo>
                <a:lnTo>
                  <a:pt x="953" y="477"/>
                </a:lnTo>
                <a:lnTo>
                  <a:pt x="951" y="492"/>
                </a:lnTo>
                <a:lnTo>
                  <a:pt x="949" y="508"/>
                </a:lnTo>
                <a:lnTo>
                  <a:pt x="945" y="523"/>
                </a:lnTo>
                <a:lnTo>
                  <a:pt x="941" y="538"/>
                </a:lnTo>
                <a:lnTo>
                  <a:pt x="936" y="554"/>
                </a:lnTo>
                <a:lnTo>
                  <a:pt x="930" y="569"/>
                </a:lnTo>
                <a:lnTo>
                  <a:pt x="924" y="582"/>
                </a:lnTo>
                <a:lnTo>
                  <a:pt x="918" y="596"/>
                </a:lnTo>
                <a:lnTo>
                  <a:pt x="910" y="610"/>
                </a:lnTo>
                <a:lnTo>
                  <a:pt x="903" y="624"/>
                </a:lnTo>
                <a:lnTo>
                  <a:pt x="894" y="637"/>
                </a:lnTo>
                <a:lnTo>
                  <a:pt x="884" y="650"/>
                </a:lnTo>
                <a:lnTo>
                  <a:pt x="875" y="663"/>
                </a:lnTo>
                <a:lnTo>
                  <a:pt x="864" y="675"/>
                </a:lnTo>
                <a:lnTo>
                  <a:pt x="841" y="698"/>
                </a:lnTo>
                <a:lnTo>
                  <a:pt x="841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>
              <a:defRPr/>
            </a:pPr>
            <a:endParaRPr lang="zh-CN" altLang="en-US" sz="24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6-文字-1"/>
          <p:cNvSpPr/>
          <p:nvPr/>
        </p:nvSpPr>
        <p:spPr>
          <a:xfrm>
            <a:off x="8349029" y="4872363"/>
            <a:ext cx="1462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2030年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4月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6-文字-2"/>
          <p:cNvSpPr/>
          <p:nvPr/>
        </p:nvSpPr>
        <p:spPr>
          <a:xfrm>
            <a:off x="7758761" y="4218284"/>
            <a:ext cx="1994363" cy="646331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noProof="1">
                <a:solidFill>
                  <a:schemeClr val="bg1"/>
                </a:solidFill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1"/>
          <p:cNvSpPr/>
          <p:nvPr/>
        </p:nvSpPr>
        <p:spPr>
          <a:xfrm>
            <a:off x="2239705" y="3361482"/>
            <a:ext cx="208355" cy="20835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2"/>
          <p:cNvSpPr/>
          <p:nvPr/>
        </p:nvSpPr>
        <p:spPr>
          <a:xfrm>
            <a:off x="3692589" y="3361482"/>
            <a:ext cx="208355" cy="20835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3"/>
          <p:cNvSpPr/>
          <p:nvPr/>
        </p:nvSpPr>
        <p:spPr>
          <a:xfrm>
            <a:off x="5254381" y="3361482"/>
            <a:ext cx="208355" cy="20835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4"/>
          <p:cNvSpPr/>
          <p:nvPr/>
        </p:nvSpPr>
        <p:spPr>
          <a:xfrm>
            <a:off x="6865193" y="3361482"/>
            <a:ext cx="208355" cy="20835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5"/>
          <p:cNvSpPr/>
          <p:nvPr/>
        </p:nvSpPr>
        <p:spPr>
          <a:xfrm>
            <a:off x="8239475" y="3361482"/>
            <a:ext cx="208355" cy="20835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6"/>
          <p:cNvSpPr/>
          <p:nvPr/>
        </p:nvSpPr>
        <p:spPr>
          <a:xfrm>
            <a:off x="9873153" y="3361482"/>
            <a:ext cx="208355" cy="20835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8" name="直线-6"/>
          <p:cNvCxnSpPr/>
          <p:nvPr/>
        </p:nvCxnSpPr>
        <p:spPr>
          <a:xfrm>
            <a:off x="10081509" y="3465658"/>
            <a:ext cx="2110492" cy="0"/>
          </a:xfrm>
          <a:prstGeom prst="line">
            <a:avLst/>
          </a:prstGeom>
          <a:ln w="349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1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" dur="750" fill="hold"/>
                                        <p:tgtEl>
                                          <p:spTgt spid="42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1" dur="750" fill="hold"/>
                                        <p:tgtEl>
                                          <p:spTgt spid="43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6" presetClass="emph" presetSubtype="0" repeatCount="indefinite" autoRev="1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84" dur="750" fill="hold"/>
                                        <p:tgtEl>
                                          <p:spTgt spid="44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6" presetClass="emph" presetSubtype="0" repeatCount="indefinite" autoRev="1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18" dur="750" fill="hold"/>
                                        <p:tgtEl>
                                          <p:spTgt spid="45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" presetClass="emph" presetSubtype="0" repeatCount="indefinite" autoRev="1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2" dur="750" fill="hold"/>
                                        <p:tgtEl>
                                          <p:spTgt spid="4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6" presetClass="emph" presetSubtype="0" repeatCount="indefinite" autoRev="1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85" dur="750" fill="hold"/>
                                        <p:tgtEl>
                                          <p:spTgt spid="4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animClr clrSpc="rgb" dir="cw">
                                      <p:cBhvr>
                                        <p:cTn id="2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2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CB6C2"/>
                                      </p:to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13" grpId="0" animBg="1"/>
      <p:bldP spid="13" grpId="1" animBg="1"/>
      <p:bldP spid="14" grpId="0" animBg="1"/>
      <p:bldP spid="15" grpId="0"/>
      <p:bldP spid="15" grpId="1"/>
      <p:bldP spid="16" grpId="0"/>
      <p:bldP spid="17" grpId="0" animBg="1"/>
      <p:bldP spid="18" grpId="0" animBg="1"/>
      <p:bldP spid="18" grpId="1" animBg="1"/>
      <p:bldP spid="19" grpId="0" animBg="1"/>
      <p:bldP spid="20" grpId="0"/>
      <p:bldP spid="20" grpId="1"/>
      <p:bldP spid="21" grpId="0"/>
      <p:bldP spid="22" grpId="0" animBg="1"/>
      <p:bldP spid="23" grpId="0" animBg="1"/>
      <p:bldP spid="23" grpId="1" animBg="1"/>
      <p:bldP spid="24" grpId="0" animBg="1"/>
      <p:bldP spid="25" grpId="0"/>
      <p:bldP spid="25" grpId="1"/>
      <p:bldP spid="26" grpId="0"/>
      <p:bldP spid="27" grpId="0" animBg="1"/>
      <p:bldP spid="28" grpId="0" animBg="1"/>
      <p:bldP spid="28" grpId="1" animBg="1"/>
      <p:bldP spid="29" grpId="0" animBg="1"/>
      <p:bldP spid="30" grpId="0"/>
      <p:bldP spid="30" grpId="1"/>
      <p:bldP spid="31" grpId="0"/>
      <p:bldP spid="32" grpId="0" animBg="1"/>
      <p:bldP spid="33" grpId="0" animBg="1"/>
      <p:bldP spid="34" grpId="0" animBg="1"/>
      <p:bldP spid="35" grpId="0"/>
      <p:bldP spid="35" grpId="1"/>
      <p:bldP spid="36" grpId="0"/>
      <p:bldP spid="37" grpId="0" animBg="1"/>
      <p:bldP spid="38" grpId="0" animBg="1"/>
      <p:bldP spid="38" grpId="1" animBg="1"/>
      <p:bldP spid="39" grpId="0" animBg="1"/>
      <p:bldP spid="40" grpId="0"/>
      <p:bldP spid="40" grpId="1"/>
      <p:bldP spid="41" grpId="0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1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Subtitle 2"/>
          <p:cNvSpPr txBox="1"/>
          <p:nvPr/>
        </p:nvSpPr>
        <p:spPr>
          <a:xfrm>
            <a:off x="4580810" y="3671276"/>
            <a:ext cx="1955300" cy="6084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9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4653022" y="3263585"/>
            <a:ext cx="877163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小标题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27"/>
          <p:cNvSpPr/>
          <p:nvPr/>
        </p:nvSpPr>
        <p:spPr>
          <a:xfrm>
            <a:off x="3718041" y="3357251"/>
            <a:ext cx="561144" cy="561144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Subtitle 2"/>
          <p:cNvSpPr txBox="1"/>
          <p:nvPr/>
        </p:nvSpPr>
        <p:spPr>
          <a:xfrm>
            <a:off x="1762742" y="3671276"/>
            <a:ext cx="1955300" cy="6084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9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" name="TextBox 30"/>
          <p:cNvSpPr txBox="1"/>
          <p:nvPr/>
        </p:nvSpPr>
        <p:spPr>
          <a:xfrm>
            <a:off x="1834954" y="3263585"/>
            <a:ext cx="877163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小标题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31"/>
          <p:cNvSpPr/>
          <p:nvPr/>
        </p:nvSpPr>
        <p:spPr>
          <a:xfrm>
            <a:off x="899973" y="3357251"/>
            <a:ext cx="561144" cy="561144"/>
          </a:xfrm>
          <a:prstGeom prst="ellipse">
            <a:avLst/>
          </a:prstGeom>
          <a:solidFill>
            <a:srgbClr val="285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2579"/>
          <p:cNvSpPr/>
          <p:nvPr/>
        </p:nvSpPr>
        <p:spPr>
          <a:xfrm>
            <a:off x="1050007" y="34867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  <a:latin typeface="Arial Black" panose="020B0A04020102020204" charset="0"/>
              <a:ea typeface="Arial Black" panose="020B0A04020102020204" charset="0"/>
              <a:cs typeface="+mn-ea"/>
              <a:sym typeface="+mn-lt"/>
            </a:endParaRPr>
          </a:p>
        </p:txBody>
      </p:sp>
      <p:sp>
        <p:nvSpPr>
          <p:cNvPr id="13" name="Shape 2629"/>
          <p:cNvSpPr/>
          <p:nvPr/>
        </p:nvSpPr>
        <p:spPr>
          <a:xfrm>
            <a:off x="3863700" y="350944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  <a:latin typeface="Arial Black" panose="020B0A04020102020204" charset="0"/>
              <a:ea typeface="Arial Black" panose="020B0A04020102020204" charset="0"/>
              <a:cs typeface="+mn-ea"/>
              <a:sym typeface="+mn-lt"/>
            </a:endParaRPr>
          </a:p>
        </p:txBody>
      </p:sp>
      <p:sp>
        <p:nvSpPr>
          <p:cNvPr id="14" name="Subtitle 2"/>
          <p:cNvSpPr txBox="1"/>
          <p:nvPr/>
        </p:nvSpPr>
        <p:spPr>
          <a:xfrm>
            <a:off x="4580810" y="4953667"/>
            <a:ext cx="1955300" cy="6084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9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4653022" y="4545975"/>
            <a:ext cx="877163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小标题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36"/>
          <p:cNvSpPr/>
          <p:nvPr/>
        </p:nvSpPr>
        <p:spPr>
          <a:xfrm>
            <a:off x="3718041" y="4639641"/>
            <a:ext cx="561144" cy="561144"/>
          </a:xfrm>
          <a:prstGeom prst="ellipse">
            <a:avLst/>
          </a:prstGeom>
          <a:solidFill>
            <a:srgbClr val="285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Subtitle 2"/>
          <p:cNvSpPr txBox="1"/>
          <p:nvPr/>
        </p:nvSpPr>
        <p:spPr>
          <a:xfrm>
            <a:off x="1762742" y="4953667"/>
            <a:ext cx="1955300" cy="6084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noProof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9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Box 40"/>
          <p:cNvSpPr txBox="1"/>
          <p:nvPr/>
        </p:nvSpPr>
        <p:spPr>
          <a:xfrm>
            <a:off x="1834954" y="4545975"/>
            <a:ext cx="877163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小标题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Oval 41"/>
          <p:cNvSpPr/>
          <p:nvPr/>
        </p:nvSpPr>
        <p:spPr>
          <a:xfrm>
            <a:off x="899973" y="4639641"/>
            <a:ext cx="561144" cy="561144"/>
          </a:xfrm>
          <a:prstGeom prst="ellipse">
            <a:avLst/>
          </a:prstGeom>
          <a:solidFill>
            <a:srgbClr val="84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Shape 2633"/>
          <p:cNvSpPr/>
          <p:nvPr/>
        </p:nvSpPr>
        <p:spPr>
          <a:xfrm>
            <a:off x="1050007" y="480285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  <a:latin typeface="Arial Black" panose="020B0A04020102020204" charset="0"/>
              <a:ea typeface="Arial Black" panose="020B0A04020102020204" charset="0"/>
              <a:cs typeface="+mn-ea"/>
              <a:sym typeface="+mn-lt"/>
            </a:endParaRPr>
          </a:p>
        </p:txBody>
      </p:sp>
      <p:sp>
        <p:nvSpPr>
          <p:cNvPr id="21" name="Shape 2840"/>
          <p:cNvSpPr/>
          <p:nvPr/>
        </p:nvSpPr>
        <p:spPr>
          <a:xfrm>
            <a:off x="3858949" y="479324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  <a:latin typeface="Arial Black" panose="020B0A04020102020204" charset="0"/>
              <a:ea typeface="Arial Black" panose="020B0A04020102020204" charset="0"/>
              <a:cs typeface="+mn-ea"/>
              <a:sym typeface="+mn-lt"/>
            </a:endParaRPr>
          </a:p>
        </p:txBody>
      </p:sp>
      <p:graphicFrame>
        <p:nvGraphicFramePr>
          <p:cNvPr id="23" name="Chart 59"/>
          <p:cNvGraphicFramePr/>
          <p:nvPr/>
        </p:nvGraphicFramePr>
        <p:xfrm>
          <a:off x="6837734" y="1916883"/>
          <a:ext cx="4352465" cy="366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4" name="Subtitle 2"/>
          <p:cNvSpPr txBox="1"/>
          <p:nvPr/>
        </p:nvSpPr>
        <p:spPr bwMode="auto">
          <a:xfrm>
            <a:off x="857827" y="1588903"/>
            <a:ext cx="3971468" cy="91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75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75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75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75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75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1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请在此处简单描述，表明意思即可，言简意赅，不用过于复杂，注意格式美观。</a:t>
            </a:r>
            <a:endParaRPr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3345" y="-39765"/>
            <a:ext cx="12301545" cy="693586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4590439" y="-183532"/>
            <a:ext cx="21372881" cy="7676679"/>
            <a:chOff x="-4590440" y="-183532"/>
            <a:chExt cx="21372881" cy="767667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8973878" y="-39767"/>
              <a:ext cx="7808563" cy="753291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flipH="1">
              <a:off x="-4590440" y="-183532"/>
              <a:ext cx="7808563" cy="753291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3291" y="1242253"/>
            <a:ext cx="1605419" cy="1554147"/>
          </a:xfrm>
          <a:prstGeom prst="rect">
            <a:avLst/>
          </a:prstGeom>
          <a:effectLst>
            <a:outerShdw blurRad="101600" dist="38100" dir="2700000" algn="tl" rotWithShape="0">
              <a:schemeClr val="bg1">
                <a:lumMod val="50000"/>
                <a:alpha val="37000"/>
              </a:schemeClr>
            </a:outerShdw>
          </a:effectLst>
        </p:spPr>
      </p:pic>
      <p:sp>
        <p:nvSpPr>
          <p:cNvPr id="16" name="文本框 9"/>
          <p:cNvSpPr txBox="1"/>
          <p:nvPr/>
        </p:nvSpPr>
        <p:spPr>
          <a:xfrm>
            <a:off x="4697357" y="2796398"/>
            <a:ext cx="2837583" cy="163121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PART 2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lvl="1" algn="ctr">
              <a:lnSpc>
                <a:spcPts val="6000"/>
              </a:lnSpc>
            </a:pP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标题 1"/>
          <p:cNvSpPr txBox="1"/>
          <p:nvPr/>
        </p:nvSpPr>
        <p:spPr>
          <a:xfrm>
            <a:off x="3340881" y="4689386"/>
            <a:ext cx="5510241" cy="709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  <a:defRPr/>
            </a:pPr>
            <a:r>
              <a:rPr lang="zh-CN" altLang="en-US" sz="1400" noProof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请在此处简单描述，表明意思即可，言简意赅，不用过于复杂，注意格式美观。请在此处简单描述，表明意思即可，言简意赅，不用过于复杂，注意格式美观。</a:t>
            </a:r>
            <a:endParaRPr lang="en-US" altLang="zh-CN" sz="140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74669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639705" y="1"/>
            <a:ext cx="4046595" cy="86177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0" lvl="1"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PART 2 </a:t>
            </a:r>
            <a:r>
              <a:rPr lang="zh-CN" altLang="en-US" sz="3200" b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弧形 24"/>
          <p:cNvSpPr/>
          <p:nvPr/>
        </p:nvSpPr>
        <p:spPr>
          <a:xfrm>
            <a:off x="3078136" y="3086024"/>
            <a:ext cx="6030411" cy="6030410"/>
          </a:xfrm>
          <a:prstGeom prst="arc">
            <a:avLst>
              <a:gd name="adj1" fmla="val 10792630"/>
              <a:gd name="adj2" fmla="val 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096039" y="4684507"/>
            <a:ext cx="539776" cy="539776"/>
            <a:chOff x="2228850" y="838200"/>
            <a:chExt cx="781050" cy="781050"/>
          </a:xfrm>
        </p:grpSpPr>
        <p:sp>
          <p:nvSpPr>
            <p:cNvPr id="27" name="椭圆 26"/>
            <p:cNvSpPr/>
            <p:nvPr/>
          </p:nvSpPr>
          <p:spPr>
            <a:xfrm>
              <a:off x="2228850" y="838200"/>
              <a:ext cx="781050" cy="781050"/>
            </a:xfrm>
            <a:prstGeom prst="ellipse">
              <a:avLst/>
            </a:prstGeom>
            <a:solidFill>
              <a:srgbClr val="285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组 20"/>
            <p:cNvGrpSpPr/>
            <p:nvPr/>
          </p:nvGrpSpPr>
          <p:grpSpPr>
            <a:xfrm>
              <a:off x="2311400" y="1025525"/>
              <a:ext cx="615950" cy="406400"/>
              <a:chOff x="3786188" y="1143000"/>
              <a:chExt cx="615950" cy="406400"/>
            </a:xfrm>
          </p:grpSpPr>
          <p:sp>
            <p:nvSpPr>
              <p:cNvPr id="29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8586672" y="4684507"/>
            <a:ext cx="539776" cy="539776"/>
            <a:chOff x="3009900" y="2307808"/>
            <a:chExt cx="781050" cy="781050"/>
          </a:xfrm>
        </p:grpSpPr>
        <p:sp>
          <p:nvSpPr>
            <p:cNvPr id="32" name="椭圆 31"/>
            <p:cNvSpPr/>
            <p:nvPr/>
          </p:nvSpPr>
          <p:spPr>
            <a:xfrm>
              <a:off x="3009900" y="2307808"/>
              <a:ext cx="781050" cy="781050"/>
            </a:xfrm>
            <a:prstGeom prst="ellipse">
              <a:avLst/>
            </a:prstGeom>
            <a:solidFill>
              <a:srgbClr val="285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 19"/>
            <p:cNvGrpSpPr/>
            <p:nvPr/>
          </p:nvGrpSpPr>
          <p:grpSpPr>
            <a:xfrm>
              <a:off x="3205606" y="2464970"/>
              <a:ext cx="394843" cy="527654"/>
              <a:chOff x="3910013" y="1676400"/>
              <a:chExt cx="349250" cy="466725"/>
            </a:xfrm>
          </p:grpSpPr>
          <p:sp>
            <p:nvSpPr>
              <p:cNvPr id="34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4019664" y="3495371"/>
            <a:ext cx="539776" cy="539776"/>
            <a:chOff x="2228850" y="5400172"/>
            <a:chExt cx="781050" cy="781050"/>
          </a:xfrm>
        </p:grpSpPr>
        <p:sp>
          <p:nvSpPr>
            <p:cNvPr id="37" name="椭圆 36"/>
            <p:cNvSpPr/>
            <p:nvPr/>
          </p:nvSpPr>
          <p:spPr>
            <a:xfrm>
              <a:off x="2228850" y="5400172"/>
              <a:ext cx="781050" cy="781050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148"/>
            <p:cNvSpPr>
              <a:spLocks noEditPoints="1"/>
            </p:cNvSpPr>
            <p:nvPr/>
          </p:nvSpPr>
          <p:spPr bwMode="auto">
            <a:xfrm>
              <a:off x="2376487" y="5535109"/>
              <a:ext cx="485775" cy="511175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43593" y="2818707"/>
            <a:ext cx="539776" cy="539776"/>
            <a:chOff x="2868947" y="3865353"/>
            <a:chExt cx="781050" cy="781050"/>
          </a:xfrm>
        </p:grpSpPr>
        <p:sp>
          <p:nvSpPr>
            <p:cNvPr id="40" name="椭圆 39"/>
            <p:cNvSpPr/>
            <p:nvPr/>
          </p:nvSpPr>
          <p:spPr>
            <a:xfrm>
              <a:off x="2868947" y="3865353"/>
              <a:ext cx="781050" cy="781050"/>
            </a:xfrm>
            <a:prstGeom prst="ellipse">
              <a:avLst/>
            </a:prstGeom>
            <a:solidFill>
              <a:srgbClr val="285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145"/>
            <p:cNvSpPr>
              <a:spLocks noEditPoints="1"/>
            </p:cNvSpPr>
            <p:nvPr/>
          </p:nvSpPr>
          <p:spPr bwMode="auto">
            <a:xfrm>
              <a:off x="3011823" y="4028320"/>
              <a:ext cx="495300" cy="447675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681471" y="3495371"/>
            <a:ext cx="539776" cy="539776"/>
            <a:chOff x="7681471" y="3372467"/>
            <a:chExt cx="539776" cy="539776"/>
          </a:xfrm>
        </p:grpSpPr>
        <p:sp>
          <p:nvSpPr>
            <p:cNvPr id="43" name="椭圆 42"/>
            <p:cNvSpPr/>
            <p:nvPr/>
          </p:nvSpPr>
          <p:spPr>
            <a:xfrm>
              <a:off x="7681471" y="3372467"/>
              <a:ext cx="539776" cy="539776"/>
            </a:xfrm>
            <a:prstGeom prst="ellipse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1"/>
            <p:cNvSpPr>
              <a:spLocks noEditPoints="1"/>
            </p:cNvSpPr>
            <p:nvPr/>
          </p:nvSpPr>
          <p:spPr bwMode="auto">
            <a:xfrm>
              <a:off x="7758930" y="3484474"/>
              <a:ext cx="384857" cy="325122"/>
            </a:xfrm>
            <a:custGeom>
              <a:avLst/>
              <a:gdLst>
                <a:gd name="T0" fmla="*/ 2147483647 w 1031"/>
                <a:gd name="T1" fmla="*/ 2147483647 h 1107"/>
                <a:gd name="T2" fmla="*/ 2147483647 w 1031"/>
                <a:gd name="T3" fmla="*/ 2147483647 h 1107"/>
                <a:gd name="T4" fmla="*/ 2147483647 w 1031"/>
                <a:gd name="T5" fmla="*/ 2147483647 h 1107"/>
                <a:gd name="T6" fmla="*/ 2147483647 w 1031"/>
                <a:gd name="T7" fmla="*/ 2147483647 h 1107"/>
                <a:gd name="T8" fmla="*/ 2147483647 w 1031"/>
                <a:gd name="T9" fmla="*/ 2147483647 h 1107"/>
                <a:gd name="T10" fmla="*/ 2147483647 w 1031"/>
                <a:gd name="T11" fmla="*/ 2147483647 h 1107"/>
                <a:gd name="T12" fmla="*/ 2147483647 w 1031"/>
                <a:gd name="T13" fmla="*/ 2147483647 h 1107"/>
                <a:gd name="T14" fmla="*/ 2147483647 w 1031"/>
                <a:gd name="T15" fmla="*/ 2147483647 h 1107"/>
                <a:gd name="T16" fmla="*/ 2147483647 w 1031"/>
                <a:gd name="T17" fmla="*/ 2147483647 h 1107"/>
                <a:gd name="T18" fmla="*/ 2147483647 w 1031"/>
                <a:gd name="T19" fmla="*/ 2147483647 h 1107"/>
                <a:gd name="T20" fmla="*/ 2147483647 w 1031"/>
                <a:gd name="T21" fmla="*/ 2147483647 h 1107"/>
                <a:gd name="T22" fmla="*/ 2147483647 w 1031"/>
                <a:gd name="T23" fmla="*/ 2147483647 h 1107"/>
                <a:gd name="T24" fmla="*/ 2147483647 w 1031"/>
                <a:gd name="T25" fmla="*/ 2147483647 h 1107"/>
                <a:gd name="T26" fmla="*/ 2147483647 w 1031"/>
                <a:gd name="T27" fmla="*/ 2147483647 h 1107"/>
                <a:gd name="T28" fmla="*/ 2147483647 w 1031"/>
                <a:gd name="T29" fmla="*/ 2147483647 h 1107"/>
                <a:gd name="T30" fmla="*/ 2147483647 w 1031"/>
                <a:gd name="T31" fmla="*/ 2147483647 h 1107"/>
                <a:gd name="T32" fmla="*/ 2147483647 w 1031"/>
                <a:gd name="T33" fmla="*/ 2147483647 h 1107"/>
                <a:gd name="T34" fmla="*/ 2147483647 w 1031"/>
                <a:gd name="T35" fmla="*/ 2147483647 h 1107"/>
                <a:gd name="T36" fmla="*/ 2147483647 w 1031"/>
                <a:gd name="T37" fmla="*/ 2147483647 h 1107"/>
                <a:gd name="T38" fmla="*/ 2147483647 w 1031"/>
                <a:gd name="T39" fmla="*/ 2147483647 h 1107"/>
                <a:gd name="T40" fmla="*/ 2147483647 w 1031"/>
                <a:gd name="T41" fmla="*/ 2147483647 h 1107"/>
                <a:gd name="T42" fmla="*/ 2147483647 w 1031"/>
                <a:gd name="T43" fmla="*/ 2147483647 h 1107"/>
                <a:gd name="T44" fmla="*/ 2147483647 w 1031"/>
                <a:gd name="T45" fmla="*/ 2147483647 h 1107"/>
                <a:gd name="T46" fmla="*/ 2147483647 w 1031"/>
                <a:gd name="T47" fmla="*/ 2147483647 h 1107"/>
                <a:gd name="T48" fmla="*/ 2147483647 w 1031"/>
                <a:gd name="T49" fmla="*/ 2147483647 h 1107"/>
                <a:gd name="T50" fmla="*/ 2147483647 w 1031"/>
                <a:gd name="T51" fmla="*/ 2147483647 h 1107"/>
                <a:gd name="T52" fmla="*/ 2147483647 w 1031"/>
                <a:gd name="T53" fmla="*/ 2147483647 h 1107"/>
                <a:gd name="T54" fmla="*/ 2147483647 w 1031"/>
                <a:gd name="T55" fmla="*/ 2147483647 h 1107"/>
                <a:gd name="T56" fmla="*/ 2147483647 w 1031"/>
                <a:gd name="T57" fmla="*/ 2147483647 h 1107"/>
                <a:gd name="T58" fmla="*/ 2147483647 w 1031"/>
                <a:gd name="T59" fmla="*/ 2147483647 h 1107"/>
                <a:gd name="T60" fmla="*/ 2147483647 w 1031"/>
                <a:gd name="T61" fmla="*/ 2147483647 h 1107"/>
                <a:gd name="T62" fmla="*/ 2147483647 w 1031"/>
                <a:gd name="T63" fmla="*/ 2147483647 h 1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265699" y="4745115"/>
            <a:ext cx="1979399" cy="1062807"/>
            <a:chOff x="5265699" y="4745113"/>
            <a:chExt cx="1979398" cy="1062807"/>
          </a:xfrm>
        </p:grpSpPr>
        <p:sp>
          <p:nvSpPr>
            <p:cNvPr id="46" name="文本框 45"/>
            <p:cNvSpPr txBox="1"/>
            <p:nvPr/>
          </p:nvSpPr>
          <p:spPr bwMode="auto">
            <a:xfrm>
              <a:off x="5265699" y="5407810"/>
              <a:ext cx="197939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输入此处标题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 bwMode="auto">
            <a:xfrm>
              <a:off x="5789956" y="4745113"/>
              <a:ext cx="627578" cy="595435"/>
              <a:chOff x="1471939" y="3548613"/>
              <a:chExt cx="712786" cy="676277"/>
            </a:xfrm>
            <a:solidFill>
              <a:schemeClr val="bg1">
                <a:lumMod val="50000"/>
              </a:schemeClr>
            </a:solidFill>
          </p:grpSpPr>
          <p:sp>
            <p:nvSpPr>
              <p:cNvPr id="48" name="Freeform 7"/>
              <p:cNvSpPr>
                <a:spLocks noEditPoints="1"/>
              </p:cNvSpPr>
              <p:nvPr/>
            </p:nvSpPr>
            <p:spPr bwMode="auto">
              <a:xfrm>
                <a:off x="1891038" y="3548613"/>
                <a:ext cx="219075" cy="219075"/>
              </a:xfrm>
              <a:custGeom>
                <a:avLst/>
                <a:gdLst>
                  <a:gd name="T0" fmla="*/ 221 w 440"/>
                  <a:gd name="T1" fmla="*/ 439 h 439"/>
                  <a:gd name="T2" fmla="*/ 440 w 440"/>
                  <a:gd name="T3" fmla="*/ 219 h 439"/>
                  <a:gd name="T4" fmla="*/ 221 w 440"/>
                  <a:gd name="T5" fmla="*/ 0 h 439"/>
                  <a:gd name="T6" fmla="*/ 0 w 440"/>
                  <a:gd name="T7" fmla="*/ 219 h 439"/>
                  <a:gd name="T8" fmla="*/ 221 w 440"/>
                  <a:gd name="T9" fmla="*/ 439 h 439"/>
                  <a:gd name="T10" fmla="*/ 221 w 440"/>
                  <a:gd name="T11" fmla="*/ 41 h 439"/>
                  <a:gd name="T12" fmla="*/ 399 w 440"/>
                  <a:gd name="T13" fmla="*/ 219 h 439"/>
                  <a:gd name="T14" fmla="*/ 221 w 440"/>
                  <a:gd name="T15" fmla="*/ 398 h 439"/>
                  <a:gd name="T16" fmla="*/ 41 w 440"/>
                  <a:gd name="T17" fmla="*/ 219 h 439"/>
                  <a:gd name="T18" fmla="*/ 221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1" y="439"/>
                    </a:moveTo>
                    <a:cubicBezTo>
                      <a:pt x="342" y="439"/>
                      <a:pt x="440" y="340"/>
                      <a:pt x="440" y="219"/>
                    </a:cubicBezTo>
                    <a:cubicBezTo>
                      <a:pt x="440" y="98"/>
                      <a:pt x="342" y="0"/>
                      <a:pt x="221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1" y="439"/>
                    </a:cubicBezTo>
                    <a:close/>
                    <a:moveTo>
                      <a:pt x="221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1" y="398"/>
                    </a:cubicBezTo>
                    <a:cubicBezTo>
                      <a:pt x="122" y="398"/>
                      <a:pt x="41" y="318"/>
                      <a:pt x="41" y="219"/>
                    </a:cubicBezTo>
                    <a:cubicBezTo>
                      <a:pt x="41" y="121"/>
                      <a:pt x="122" y="41"/>
                      <a:pt x="221" y="41"/>
                    </a:cubicBezTo>
                    <a:close/>
                  </a:path>
                </a:pathLst>
              </a:custGeom>
              <a:solidFill>
                <a:srgbClr val="2859A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8"/>
              <p:cNvSpPr>
                <a:spLocks noEditPoints="1"/>
              </p:cNvSpPr>
              <p:nvPr/>
            </p:nvSpPr>
            <p:spPr bwMode="auto">
              <a:xfrm>
                <a:off x="1544963" y="3548613"/>
                <a:ext cx="219075" cy="219075"/>
              </a:xfrm>
              <a:custGeom>
                <a:avLst/>
                <a:gdLst>
                  <a:gd name="T0" fmla="*/ 220 w 440"/>
                  <a:gd name="T1" fmla="*/ 439 h 439"/>
                  <a:gd name="T2" fmla="*/ 440 w 440"/>
                  <a:gd name="T3" fmla="*/ 219 h 439"/>
                  <a:gd name="T4" fmla="*/ 220 w 440"/>
                  <a:gd name="T5" fmla="*/ 0 h 439"/>
                  <a:gd name="T6" fmla="*/ 0 w 440"/>
                  <a:gd name="T7" fmla="*/ 219 h 439"/>
                  <a:gd name="T8" fmla="*/ 220 w 440"/>
                  <a:gd name="T9" fmla="*/ 439 h 439"/>
                  <a:gd name="T10" fmla="*/ 220 w 440"/>
                  <a:gd name="T11" fmla="*/ 41 h 439"/>
                  <a:gd name="T12" fmla="*/ 399 w 440"/>
                  <a:gd name="T13" fmla="*/ 219 h 439"/>
                  <a:gd name="T14" fmla="*/ 220 w 440"/>
                  <a:gd name="T15" fmla="*/ 398 h 439"/>
                  <a:gd name="T16" fmla="*/ 41 w 440"/>
                  <a:gd name="T17" fmla="*/ 219 h 439"/>
                  <a:gd name="T18" fmla="*/ 220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0" y="439"/>
                    </a:moveTo>
                    <a:cubicBezTo>
                      <a:pt x="341" y="439"/>
                      <a:pt x="440" y="340"/>
                      <a:pt x="440" y="219"/>
                    </a:cubicBezTo>
                    <a:cubicBezTo>
                      <a:pt x="440" y="98"/>
                      <a:pt x="341" y="0"/>
                      <a:pt x="220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0" y="439"/>
                    </a:cubicBezTo>
                    <a:close/>
                    <a:moveTo>
                      <a:pt x="220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0" y="398"/>
                    </a:cubicBezTo>
                    <a:cubicBezTo>
                      <a:pt x="121" y="398"/>
                      <a:pt x="41" y="318"/>
                      <a:pt x="41" y="219"/>
                    </a:cubicBezTo>
                    <a:cubicBezTo>
                      <a:pt x="41" y="121"/>
                      <a:pt x="121" y="41"/>
                      <a:pt x="220" y="41"/>
                    </a:cubicBezTo>
                    <a:close/>
                  </a:path>
                </a:pathLst>
              </a:custGeom>
              <a:solidFill>
                <a:srgbClr val="2859A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9"/>
              <p:cNvSpPr>
                <a:spLocks noEditPoints="1"/>
              </p:cNvSpPr>
              <p:nvPr/>
            </p:nvSpPr>
            <p:spPr bwMode="auto">
              <a:xfrm>
                <a:off x="1471939" y="3718477"/>
                <a:ext cx="712786" cy="506413"/>
              </a:xfrm>
              <a:custGeom>
                <a:avLst/>
                <a:gdLst>
                  <a:gd name="T0" fmla="*/ 1427 w 1428"/>
                  <a:gd name="T1" fmla="*/ 346 h 1012"/>
                  <a:gd name="T2" fmla="*/ 1198 w 1428"/>
                  <a:gd name="T3" fmla="*/ 127 h 1012"/>
                  <a:gd name="T4" fmla="*/ 926 w 1428"/>
                  <a:gd name="T5" fmla="*/ 127 h 1012"/>
                  <a:gd name="T6" fmla="*/ 714 w 1428"/>
                  <a:gd name="T7" fmla="*/ 0 h 1012"/>
                  <a:gd name="T8" fmla="*/ 502 w 1428"/>
                  <a:gd name="T9" fmla="*/ 127 h 1012"/>
                  <a:gd name="T10" fmla="*/ 229 w 1428"/>
                  <a:gd name="T11" fmla="*/ 127 h 1012"/>
                  <a:gd name="T12" fmla="*/ 0 w 1428"/>
                  <a:gd name="T13" fmla="*/ 346 h 1012"/>
                  <a:gd name="T14" fmla="*/ 0 w 1428"/>
                  <a:gd name="T15" fmla="*/ 350 h 1012"/>
                  <a:gd name="T16" fmla="*/ 0 w 1428"/>
                  <a:gd name="T17" fmla="*/ 570 h 1012"/>
                  <a:gd name="T18" fmla="*/ 20 w 1428"/>
                  <a:gd name="T19" fmla="*/ 590 h 1012"/>
                  <a:gd name="T20" fmla="*/ 392 w 1428"/>
                  <a:gd name="T21" fmla="*/ 590 h 1012"/>
                  <a:gd name="T22" fmla="*/ 326 w 1428"/>
                  <a:gd name="T23" fmla="*/ 746 h 1012"/>
                  <a:gd name="T24" fmla="*/ 326 w 1428"/>
                  <a:gd name="T25" fmla="*/ 752 h 1012"/>
                  <a:gd name="T26" fmla="*/ 326 w 1428"/>
                  <a:gd name="T27" fmla="*/ 971 h 1012"/>
                  <a:gd name="T28" fmla="*/ 367 w 1428"/>
                  <a:gd name="T29" fmla="*/ 1012 h 1012"/>
                  <a:gd name="T30" fmla="*/ 1061 w 1428"/>
                  <a:gd name="T31" fmla="*/ 1012 h 1012"/>
                  <a:gd name="T32" fmla="*/ 1101 w 1428"/>
                  <a:gd name="T33" fmla="*/ 971 h 1012"/>
                  <a:gd name="T34" fmla="*/ 1101 w 1428"/>
                  <a:gd name="T35" fmla="*/ 752 h 1012"/>
                  <a:gd name="T36" fmla="*/ 1101 w 1428"/>
                  <a:gd name="T37" fmla="*/ 746 h 1012"/>
                  <a:gd name="T38" fmla="*/ 1036 w 1428"/>
                  <a:gd name="T39" fmla="*/ 590 h 1012"/>
                  <a:gd name="T40" fmla="*/ 1407 w 1428"/>
                  <a:gd name="T41" fmla="*/ 590 h 1012"/>
                  <a:gd name="T42" fmla="*/ 1428 w 1428"/>
                  <a:gd name="T43" fmla="*/ 570 h 1012"/>
                  <a:gd name="T44" fmla="*/ 1428 w 1428"/>
                  <a:gd name="T45" fmla="*/ 350 h 1012"/>
                  <a:gd name="T46" fmla="*/ 1427 w 1428"/>
                  <a:gd name="T47" fmla="*/ 346 h 1012"/>
                  <a:gd name="T48" fmla="*/ 714 w 1428"/>
                  <a:gd name="T49" fmla="*/ 82 h 1012"/>
                  <a:gd name="T50" fmla="*/ 872 w 1428"/>
                  <a:gd name="T51" fmla="*/ 240 h 1012"/>
                  <a:gd name="T52" fmla="*/ 714 w 1428"/>
                  <a:gd name="T53" fmla="*/ 398 h 1012"/>
                  <a:gd name="T54" fmla="*/ 555 w 1428"/>
                  <a:gd name="T55" fmla="*/ 240 h 1012"/>
                  <a:gd name="T56" fmla="*/ 714 w 1428"/>
                  <a:gd name="T57" fmla="*/ 82 h 1012"/>
                  <a:gd name="T58" fmla="*/ 41 w 1428"/>
                  <a:gd name="T59" fmla="*/ 354 h 1012"/>
                  <a:gd name="T60" fmla="*/ 41 w 1428"/>
                  <a:gd name="T61" fmla="*/ 351 h 1012"/>
                  <a:gd name="T62" fmla="*/ 229 w 1428"/>
                  <a:gd name="T63" fmla="*/ 168 h 1012"/>
                  <a:gd name="T64" fmla="*/ 484 w 1428"/>
                  <a:gd name="T65" fmla="*/ 168 h 1012"/>
                  <a:gd name="T66" fmla="*/ 473 w 1428"/>
                  <a:gd name="T67" fmla="*/ 240 h 1012"/>
                  <a:gd name="T68" fmla="*/ 693 w 1428"/>
                  <a:gd name="T69" fmla="*/ 479 h 1012"/>
                  <a:gd name="T70" fmla="*/ 693 w 1428"/>
                  <a:gd name="T71" fmla="*/ 508 h 1012"/>
                  <a:gd name="T72" fmla="*/ 576 w 1428"/>
                  <a:gd name="T73" fmla="*/ 508 h 1012"/>
                  <a:gd name="T74" fmla="*/ 440 w 1428"/>
                  <a:gd name="T75" fmla="*/ 549 h 1012"/>
                  <a:gd name="T76" fmla="*/ 41 w 1428"/>
                  <a:gd name="T77" fmla="*/ 549 h 1012"/>
                  <a:gd name="T78" fmla="*/ 41 w 1428"/>
                  <a:gd name="T79" fmla="*/ 354 h 1012"/>
                  <a:gd name="T80" fmla="*/ 1019 w 1428"/>
                  <a:gd name="T81" fmla="*/ 753 h 1012"/>
                  <a:gd name="T82" fmla="*/ 1019 w 1428"/>
                  <a:gd name="T83" fmla="*/ 757 h 1012"/>
                  <a:gd name="T84" fmla="*/ 1019 w 1428"/>
                  <a:gd name="T85" fmla="*/ 930 h 1012"/>
                  <a:gd name="T86" fmla="*/ 408 w 1428"/>
                  <a:gd name="T87" fmla="*/ 930 h 1012"/>
                  <a:gd name="T88" fmla="*/ 408 w 1428"/>
                  <a:gd name="T89" fmla="*/ 756 h 1012"/>
                  <a:gd name="T90" fmla="*/ 408 w 1428"/>
                  <a:gd name="T91" fmla="*/ 753 h 1012"/>
                  <a:gd name="T92" fmla="*/ 573 w 1428"/>
                  <a:gd name="T93" fmla="*/ 590 h 1012"/>
                  <a:gd name="T94" fmla="*/ 714 w 1428"/>
                  <a:gd name="T95" fmla="*/ 590 h 1012"/>
                  <a:gd name="T96" fmla="*/ 714 w 1428"/>
                  <a:gd name="T97" fmla="*/ 590 h 1012"/>
                  <a:gd name="T98" fmla="*/ 854 w 1428"/>
                  <a:gd name="T99" fmla="*/ 590 h 1012"/>
                  <a:gd name="T100" fmla="*/ 1019 w 1428"/>
                  <a:gd name="T101" fmla="*/ 753 h 1012"/>
                  <a:gd name="T102" fmla="*/ 1387 w 1428"/>
                  <a:gd name="T103" fmla="*/ 549 h 1012"/>
                  <a:gd name="T104" fmla="*/ 988 w 1428"/>
                  <a:gd name="T105" fmla="*/ 549 h 1012"/>
                  <a:gd name="T106" fmla="*/ 851 w 1428"/>
                  <a:gd name="T107" fmla="*/ 508 h 1012"/>
                  <a:gd name="T108" fmla="*/ 734 w 1428"/>
                  <a:gd name="T109" fmla="*/ 508 h 1012"/>
                  <a:gd name="T110" fmla="*/ 734 w 1428"/>
                  <a:gd name="T111" fmla="*/ 479 h 1012"/>
                  <a:gd name="T112" fmla="*/ 954 w 1428"/>
                  <a:gd name="T113" fmla="*/ 240 h 1012"/>
                  <a:gd name="T114" fmla="*/ 943 w 1428"/>
                  <a:gd name="T115" fmla="*/ 168 h 1012"/>
                  <a:gd name="T116" fmla="*/ 1198 w 1428"/>
                  <a:gd name="T117" fmla="*/ 168 h 1012"/>
                  <a:gd name="T118" fmla="*/ 1386 w 1428"/>
                  <a:gd name="T119" fmla="*/ 351 h 1012"/>
                  <a:gd name="T120" fmla="*/ 1387 w 1428"/>
                  <a:gd name="T121" fmla="*/ 354 h 1012"/>
                  <a:gd name="T122" fmla="*/ 1387 w 1428"/>
                  <a:gd name="T123" fmla="*/ 549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28" h="1012">
                    <a:moveTo>
                      <a:pt x="1427" y="346"/>
                    </a:moveTo>
                    <a:cubicBezTo>
                      <a:pt x="1422" y="225"/>
                      <a:pt x="1320" y="127"/>
                      <a:pt x="1198" y="127"/>
                    </a:cubicBezTo>
                    <a:cubicBezTo>
                      <a:pt x="926" y="127"/>
                      <a:pt x="926" y="127"/>
                      <a:pt x="926" y="127"/>
                    </a:cubicBezTo>
                    <a:cubicBezTo>
                      <a:pt x="885" y="51"/>
                      <a:pt x="805" y="0"/>
                      <a:pt x="714" y="0"/>
                    </a:cubicBezTo>
                    <a:cubicBezTo>
                      <a:pt x="622" y="0"/>
                      <a:pt x="542" y="51"/>
                      <a:pt x="502" y="127"/>
                    </a:cubicBezTo>
                    <a:cubicBezTo>
                      <a:pt x="229" y="127"/>
                      <a:pt x="229" y="127"/>
                      <a:pt x="229" y="127"/>
                    </a:cubicBezTo>
                    <a:cubicBezTo>
                      <a:pt x="108" y="127"/>
                      <a:pt x="5" y="225"/>
                      <a:pt x="0" y="346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570"/>
                      <a:pt x="0" y="570"/>
                      <a:pt x="0" y="570"/>
                    </a:cubicBezTo>
                    <a:cubicBezTo>
                      <a:pt x="0" y="581"/>
                      <a:pt x="9" y="590"/>
                      <a:pt x="20" y="590"/>
                    </a:cubicBezTo>
                    <a:cubicBezTo>
                      <a:pt x="392" y="590"/>
                      <a:pt x="392" y="590"/>
                      <a:pt x="392" y="590"/>
                    </a:cubicBezTo>
                    <a:cubicBezTo>
                      <a:pt x="354" y="632"/>
                      <a:pt x="329" y="687"/>
                      <a:pt x="326" y="746"/>
                    </a:cubicBezTo>
                    <a:cubicBezTo>
                      <a:pt x="326" y="748"/>
                      <a:pt x="326" y="750"/>
                      <a:pt x="326" y="752"/>
                    </a:cubicBezTo>
                    <a:cubicBezTo>
                      <a:pt x="326" y="971"/>
                      <a:pt x="326" y="971"/>
                      <a:pt x="326" y="971"/>
                    </a:cubicBezTo>
                    <a:cubicBezTo>
                      <a:pt x="326" y="994"/>
                      <a:pt x="344" y="1012"/>
                      <a:pt x="367" y="1012"/>
                    </a:cubicBezTo>
                    <a:cubicBezTo>
                      <a:pt x="1061" y="1012"/>
                      <a:pt x="1061" y="1012"/>
                      <a:pt x="1061" y="1012"/>
                    </a:cubicBezTo>
                    <a:cubicBezTo>
                      <a:pt x="1083" y="1012"/>
                      <a:pt x="1101" y="994"/>
                      <a:pt x="1101" y="971"/>
                    </a:cubicBezTo>
                    <a:cubicBezTo>
                      <a:pt x="1101" y="752"/>
                      <a:pt x="1101" y="752"/>
                      <a:pt x="1101" y="752"/>
                    </a:cubicBezTo>
                    <a:cubicBezTo>
                      <a:pt x="1101" y="750"/>
                      <a:pt x="1101" y="748"/>
                      <a:pt x="1101" y="746"/>
                    </a:cubicBezTo>
                    <a:cubicBezTo>
                      <a:pt x="1098" y="686"/>
                      <a:pt x="1074" y="632"/>
                      <a:pt x="1036" y="590"/>
                    </a:cubicBezTo>
                    <a:cubicBezTo>
                      <a:pt x="1407" y="590"/>
                      <a:pt x="1407" y="590"/>
                      <a:pt x="1407" y="590"/>
                    </a:cubicBezTo>
                    <a:cubicBezTo>
                      <a:pt x="1418" y="590"/>
                      <a:pt x="1428" y="581"/>
                      <a:pt x="1428" y="570"/>
                    </a:cubicBezTo>
                    <a:cubicBezTo>
                      <a:pt x="1428" y="350"/>
                      <a:pt x="1428" y="350"/>
                      <a:pt x="1428" y="350"/>
                    </a:cubicBezTo>
                    <a:cubicBezTo>
                      <a:pt x="1428" y="349"/>
                      <a:pt x="1428" y="348"/>
                      <a:pt x="1427" y="346"/>
                    </a:cubicBezTo>
                    <a:close/>
                    <a:moveTo>
                      <a:pt x="714" y="82"/>
                    </a:moveTo>
                    <a:cubicBezTo>
                      <a:pt x="801" y="82"/>
                      <a:pt x="872" y="153"/>
                      <a:pt x="872" y="240"/>
                    </a:cubicBezTo>
                    <a:cubicBezTo>
                      <a:pt x="872" y="327"/>
                      <a:pt x="801" y="398"/>
                      <a:pt x="714" y="398"/>
                    </a:cubicBezTo>
                    <a:cubicBezTo>
                      <a:pt x="627" y="398"/>
                      <a:pt x="555" y="327"/>
                      <a:pt x="555" y="240"/>
                    </a:cubicBezTo>
                    <a:cubicBezTo>
                      <a:pt x="555" y="153"/>
                      <a:pt x="627" y="82"/>
                      <a:pt x="714" y="82"/>
                    </a:cubicBezTo>
                    <a:close/>
                    <a:moveTo>
                      <a:pt x="41" y="354"/>
                    </a:moveTo>
                    <a:cubicBezTo>
                      <a:pt x="41" y="353"/>
                      <a:pt x="41" y="352"/>
                      <a:pt x="41" y="351"/>
                    </a:cubicBezTo>
                    <a:cubicBezTo>
                      <a:pt x="44" y="250"/>
                      <a:pt x="128" y="168"/>
                      <a:pt x="229" y="168"/>
                    </a:cubicBezTo>
                    <a:cubicBezTo>
                      <a:pt x="484" y="168"/>
                      <a:pt x="484" y="168"/>
                      <a:pt x="484" y="168"/>
                    </a:cubicBezTo>
                    <a:cubicBezTo>
                      <a:pt x="477" y="190"/>
                      <a:pt x="473" y="215"/>
                      <a:pt x="473" y="240"/>
                    </a:cubicBezTo>
                    <a:cubicBezTo>
                      <a:pt x="473" y="365"/>
                      <a:pt x="570" y="469"/>
                      <a:pt x="693" y="479"/>
                    </a:cubicBezTo>
                    <a:cubicBezTo>
                      <a:pt x="693" y="508"/>
                      <a:pt x="693" y="508"/>
                      <a:pt x="693" y="508"/>
                    </a:cubicBezTo>
                    <a:cubicBezTo>
                      <a:pt x="576" y="508"/>
                      <a:pt x="576" y="508"/>
                      <a:pt x="576" y="508"/>
                    </a:cubicBezTo>
                    <a:cubicBezTo>
                      <a:pt x="526" y="508"/>
                      <a:pt x="479" y="523"/>
                      <a:pt x="440" y="549"/>
                    </a:cubicBezTo>
                    <a:cubicBezTo>
                      <a:pt x="41" y="549"/>
                      <a:pt x="41" y="549"/>
                      <a:pt x="41" y="549"/>
                    </a:cubicBezTo>
                    <a:lnTo>
                      <a:pt x="41" y="354"/>
                    </a:lnTo>
                    <a:close/>
                    <a:moveTo>
                      <a:pt x="1019" y="753"/>
                    </a:moveTo>
                    <a:cubicBezTo>
                      <a:pt x="1019" y="754"/>
                      <a:pt x="1019" y="756"/>
                      <a:pt x="1019" y="757"/>
                    </a:cubicBezTo>
                    <a:cubicBezTo>
                      <a:pt x="1019" y="930"/>
                      <a:pt x="1019" y="930"/>
                      <a:pt x="1019" y="930"/>
                    </a:cubicBezTo>
                    <a:cubicBezTo>
                      <a:pt x="408" y="930"/>
                      <a:pt x="408" y="930"/>
                      <a:pt x="408" y="930"/>
                    </a:cubicBezTo>
                    <a:cubicBezTo>
                      <a:pt x="408" y="756"/>
                      <a:pt x="408" y="756"/>
                      <a:pt x="408" y="756"/>
                    </a:cubicBezTo>
                    <a:cubicBezTo>
                      <a:pt x="408" y="755"/>
                      <a:pt x="408" y="754"/>
                      <a:pt x="408" y="753"/>
                    </a:cubicBezTo>
                    <a:cubicBezTo>
                      <a:pt x="411" y="664"/>
                      <a:pt x="484" y="592"/>
                      <a:pt x="573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854" y="590"/>
                      <a:pt x="854" y="590"/>
                      <a:pt x="854" y="590"/>
                    </a:cubicBezTo>
                    <a:cubicBezTo>
                      <a:pt x="943" y="592"/>
                      <a:pt x="1017" y="664"/>
                      <a:pt x="1019" y="753"/>
                    </a:cubicBezTo>
                    <a:close/>
                    <a:moveTo>
                      <a:pt x="1387" y="549"/>
                    </a:moveTo>
                    <a:cubicBezTo>
                      <a:pt x="988" y="549"/>
                      <a:pt x="988" y="549"/>
                      <a:pt x="988" y="549"/>
                    </a:cubicBezTo>
                    <a:cubicBezTo>
                      <a:pt x="948" y="523"/>
                      <a:pt x="901" y="508"/>
                      <a:pt x="851" y="508"/>
                    </a:cubicBezTo>
                    <a:cubicBezTo>
                      <a:pt x="734" y="508"/>
                      <a:pt x="734" y="508"/>
                      <a:pt x="734" y="508"/>
                    </a:cubicBezTo>
                    <a:cubicBezTo>
                      <a:pt x="734" y="479"/>
                      <a:pt x="734" y="479"/>
                      <a:pt x="734" y="479"/>
                    </a:cubicBezTo>
                    <a:cubicBezTo>
                      <a:pt x="857" y="469"/>
                      <a:pt x="954" y="365"/>
                      <a:pt x="954" y="240"/>
                    </a:cubicBezTo>
                    <a:cubicBezTo>
                      <a:pt x="954" y="215"/>
                      <a:pt x="950" y="190"/>
                      <a:pt x="943" y="168"/>
                    </a:cubicBezTo>
                    <a:cubicBezTo>
                      <a:pt x="1198" y="168"/>
                      <a:pt x="1198" y="168"/>
                      <a:pt x="1198" y="168"/>
                    </a:cubicBezTo>
                    <a:cubicBezTo>
                      <a:pt x="1299" y="168"/>
                      <a:pt x="1384" y="250"/>
                      <a:pt x="1386" y="351"/>
                    </a:cubicBezTo>
                    <a:cubicBezTo>
                      <a:pt x="1386" y="352"/>
                      <a:pt x="1386" y="353"/>
                      <a:pt x="1387" y="354"/>
                    </a:cubicBezTo>
                    <a:lnTo>
                      <a:pt x="1387" y="549"/>
                    </a:lnTo>
                    <a:close/>
                  </a:path>
                </a:pathLst>
              </a:custGeom>
              <a:solidFill>
                <a:srgbClr val="2859A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4457409" y="1689339"/>
            <a:ext cx="3367679" cy="1279356"/>
            <a:chOff x="4668002" y="1521892"/>
            <a:chExt cx="3367678" cy="1279356"/>
          </a:xfrm>
        </p:grpSpPr>
        <p:sp>
          <p:nvSpPr>
            <p:cNvPr id="52" name="矩形 51"/>
            <p:cNvSpPr/>
            <p:nvPr/>
          </p:nvSpPr>
          <p:spPr>
            <a:xfrm>
              <a:off x="5499801" y="152189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4668002" y="1933318"/>
              <a:ext cx="3367678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446472" y="2976479"/>
            <a:ext cx="3059727" cy="1237262"/>
            <a:chOff x="8446473" y="2976479"/>
            <a:chExt cx="3059727" cy="1237262"/>
          </a:xfrm>
        </p:grpSpPr>
        <p:sp>
          <p:nvSpPr>
            <p:cNvPr id="55" name="矩形 54"/>
            <p:cNvSpPr/>
            <p:nvPr/>
          </p:nvSpPr>
          <p:spPr>
            <a:xfrm>
              <a:off x="8446473" y="29764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66"/>
            <p:cNvSpPr txBox="1">
              <a:spLocks noChangeArrowheads="1"/>
            </p:cNvSpPr>
            <p:nvPr/>
          </p:nvSpPr>
          <p:spPr bwMode="auto">
            <a:xfrm>
              <a:off x="8458363" y="3345811"/>
              <a:ext cx="3047837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190943" y="4584776"/>
            <a:ext cx="2457137" cy="1237262"/>
            <a:chOff x="9190944" y="4584776"/>
            <a:chExt cx="2457137" cy="1237262"/>
          </a:xfrm>
        </p:grpSpPr>
        <p:sp>
          <p:nvSpPr>
            <p:cNvPr id="58" name="矩形 57"/>
            <p:cNvSpPr/>
            <p:nvPr/>
          </p:nvSpPr>
          <p:spPr>
            <a:xfrm>
              <a:off x="9190944" y="458477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66"/>
            <p:cNvSpPr txBox="1">
              <a:spLocks noChangeArrowheads="1"/>
            </p:cNvSpPr>
            <p:nvPr/>
          </p:nvSpPr>
          <p:spPr bwMode="auto">
            <a:xfrm>
              <a:off x="9202835" y="4954108"/>
              <a:ext cx="2445246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36212" y="3080806"/>
            <a:ext cx="2750889" cy="1237262"/>
            <a:chOff x="936210" y="3080806"/>
            <a:chExt cx="2750889" cy="1237262"/>
          </a:xfrm>
        </p:grpSpPr>
        <p:sp>
          <p:nvSpPr>
            <p:cNvPr id="61" name="矩形 60"/>
            <p:cNvSpPr/>
            <p:nvPr/>
          </p:nvSpPr>
          <p:spPr>
            <a:xfrm>
              <a:off x="2090508" y="308080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6"/>
            <p:cNvSpPr txBox="1">
              <a:spLocks noChangeArrowheads="1"/>
            </p:cNvSpPr>
            <p:nvPr/>
          </p:nvSpPr>
          <p:spPr bwMode="auto">
            <a:xfrm>
              <a:off x="936210" y="3450138"/>
              <a:ext cx="2750889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88759" y="4644532"/>
            <a:ext cx="2763469" cy="1237262"/>
            <a:chOff x="288758" y="4644532"/>
            <a:chExt cx="2763469" cy="1237262"/>
          </a:xfrm>
        </p:grpSpPr>
        <p:sp>
          <p:nvSpPr>
            <p:cNvPr id="64" name="矩形 63"/>
            <p:cNvSpPr/>
            <p:nvPr/>
          </p:nvSpPr>
          <p:spPr>
            <a:xfrm>
              <a:off x="1455636" y="464453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6"/>
            <p:cNvSpPr txBox="1">
              <a:spLocks noChangeArrowheads="1"/>
            </p:cNvSpPr>
            <p:nvPr/>
          </p:nvSpPr>
          <p:spPr bwMode="auto">
            <a:xfrm>
              <a:off x="288758" y="5013864"/>
              <a:ext cx="2763469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00" noProof="1">
                  <a:solidFill>
                    <a:schemeClr val="bg1"/>
                  </a:solidFill>
                  <a:cs typeface="+mn-ea"/>
                  <a:sym typeface="+mn-lt"/>
                </a:rPr>
                <a:t>请在此处简单描述，表明意思即可，言简意赅，不用过于复杂，注意格式美观。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830.00157480315,&quot;width&quot;:19400.384251968502}"/>
</p:tagLst>
</file>

<file path=ppt/tags/tag2.xml><?xml version="1.0" encoding="utf-8"?>
<p:tagLst xmlns:p="http://schemas.openxmlformats.org/presentationml/2006/main">
  <p:tag name="ISPRING_ULTRA_SCORM_COURSE_ID" val="2F6A98B9-95BD-45DE-BFDC-DFB5EA5F8357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PhiLEw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4YixM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PhiLEy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+GIsT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+GIsT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+GIsT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+GIsT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+GIsT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+GIsTA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D4YixMKwvAbUoAAABrAAAAGwAAAHVuaXZlcnNhbC91bml2ZXJzYWwucG5nLnhtbLOxr8jNUShLLSrOzM+zVTLUM1Cyt+PlsikoSi3LTC1XqACKGekZQICSQiUqtzwzpSQDKGRgbowQzEjNTM8osVWyMDCFC+oDzQQAUEsBAgAAFAACAAgA+GIsTBUOrShkBAAABxEAAB0AAAAAAAAAAQAAAAAAAAAAAHVuaXZlcnNhbC9jb21tb25fbWVzc2FnZXMubG5nUEsBAgAAFAACAAgA+GIsTAh+CyMpAwAAhgwAACcAAAAAAAAAAQAAAAAAnwQAAHVuaXZlcnNhbC9mbGFzaF9wdWJsaXNoaW5nX3NldHRpbmdzLnhtbFBLAQIAABQAAgAIAPhiLEy1/AlkugIAAFUKAAAhAAAAAAAAAAEAAAAAAA0IAAB1bml2ZXJzYWwvZmxhc2hfc2tpbl9zZXR0aW5ncy54bWxQSwECAAAUAAIACAD4YixMKpYPZ/4CAACXCwAAJgAAAAAAAAABAAAAAAAGCwAAdW5pdmVyc2FsL2h0bWxfcHVibGlzaGluZ19zZXR0aW5ncy54bWxQSwECAAAUAAIACAD4YixMaHFSkZoBAAAfBgAAHwAAAAAAAAABAAAAAABIDgAAdW5pdmVyc2FsL2h0bWxfc2tpbl9zZXR0aW5ncy5qc1BLAQIAABQAAgAIAPhiLEw9PC/RwQAAAOUBAAAaAAAAAAAAAAEAAAAAAB8QAAB1bml2ZXJzYWwvaTE4bl9wcmVzZXRzLnhtbFBLAQIAABQAAgAIAPhiLEya+ZZkawAAAGsAAAAcAAAAAAAAAAEAAAAAABgRAAB1bml2ZXJzYWwvbG9jYWxfc2V0dGluZ3MueG1sUEsBAgAAFAACAAgARJRXRyO0Tvv7AgAAsAgAABQAAAAAAAAAAQAAAAAAvREAAHVuaXZlcnNhbC9wbGF5ZXIueG1sUEsBAgAAFAACAAgA+GIsTLCHI/RsAQAA9wIAACkAAAAAAAAAAQAAAAAA6hQAAHVuaXZlcnNhbC9za2luX2N1c3RvbWl6YXRpb25fc2V0dGluZ3MueG1sUEsBAgAAFAACAAgA+GIsTAXZichKDQAA1SEAABcAAAAAAAAAAAAAAAAAnRYAAHVuaXZlcnNhbC91bml2ZXJzYWwucG5nUEsBAgAAFAACAAgA+GIsTCsLwG1KAAAAawAAABsAAAAAAAAAAQAAAAAAHCQAAHVuaXZlcnNhbC91bml2ZXJzYWwucG5nLnhtbFBLBQYAAAAACwALAEkDAACfJAAAAAA="/>
  <p:tag name="ISPRING_PRESENTATION_TITLE" val="区块链比特币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D:\ppt\第11批\638556"/>
  <p:tag name="ISPRING_FIRST_PUBLISH" val="1"/>
  <p:tag name="KSO_WPP_MARK_KEY" val="e4228caa-33cf-4cad-b0ec-1e42d59b4d6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ngh3mzi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31">
    <a:dk1>
      <a:sysClr val="windowText" lastClr="000000"/>
    </a:dk1>
    <a:lt1>
      <a:sysClr val="window" lastClr="FFFFFF"/>
    </a:lt1>
    <a:dk2>
      <a:srgbClr val="414141"/>
    </a:dk2>
    <a:lt2>
      <a:srgbClr val="E7E6E6"/>
    </a:lt2>
    <a:accent1>
      <a:srgbClr val="C8A06E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微软雅黑">
    <a:majorFont>
      <a:latin typeface="微软雅黑"/>
      <a:ea typeface="微软雅黑"/>
      <a:cs typeface=""/>
    </a:majorFont>
    <a:minorFont>
      <a:latin typeface="微软雅黑 Light"/>
      <a:ea typeface="微软雅黑 Light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3864</Words>
  <Application>WPS 演示</Application>
  <PresentationFormat>自定义</PresentationFormat>
  <Paragraphs>476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33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58" baseType="lpstr">
      <vt:lpstr>Arial</vt:lpstr>
      <vt:lpstr>宋体</vt:lpstr>
      <vt:lpstr>Wingdings</vt:lpstr>
      <vt:lpstr>Calibri</vt:lpstr>
      <vt:lpstr>字魂59号-创粗黑</vt:lpstr>
      <vt:lpstr>黑体</vt:lpstr>
      <vt:lpstr>方正细谭黑简体</vt:lpstr>
      <vt:lpstr>Agency FB</vt:lpstr>
      <vt:lpstr>Algerian</vt:lpstr>
      <vt:lpstr>Charlemagne Std</vt:lpstr>
      <vt:lpstr>Calibri</vt:lpstr>
      <vt:lpstr>微软雅黑</vt:lpstr>
      <vt:lpstr>Segoe UI</vt:lpstr>
      <vt:lpstr>Arial</vt:lpstr>
      <vt:lpstr>Open Sans Light</vt:lpstr>
      <vt:lpstr>Times New Roman</vt:lpstr>
      <vt:lpstr>Open Sans</vt:lpstr>
      <vt:lpstr>Segoe Print</vt:lpstr>
      <vt:lpstr>Gill Sans</vt:lpstr>
      <vt:lpstr>Trebuchet MS</vt:lpstr>
      <vt:lpstr>Arial Unicode MS</vt:lpstr>
      <vt:lpstr>Arial Rounded MT Bold</vt:lpstr>
      <vt:lpstr>汉仪中圆简</vt:lpstr>
      <vt:lpstr>微软雅黑 Light</vt:lpstr>
      <vt:lpstr>Stencil Std</vt:lpstr>
      <vt:lpstr>Comic Sans MS</vt:lpstr>
      <vt:lpstr>Open Sans</vt:lpstr>
      <vt:lpstr>Arial Black</vt:lpstr>
      <vt:lpstr>Gill Sans</vt:lpstr>
      <vt:lpstr>米开爱的省略号</vt:lpstr>
      <vt:lpstr>字魂59号-创粗黑</vt:lpstr>
      <vt:lpstr>方正细谭黑</vt:lpstr>
      <vt:lpstr>方正细谭黑简体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区块链比特币</dc:title>
  <dc:creator>第一PPT</dc:creator>
  <cp:keywords>www.1ppt.com</cp:keywords>
  <dc:description>www.1ppt.com</dc:description>
  <cp:lastModifiedBy>吴为</cp:lastModifiedBy>
  <cp:revision>64</cp:revision>
  <dcterms:created xsi:type="dcterms:W3CDTF">2018-03-25T01:21:00Z</dcterms:created>
  <dcterms:modified xsi:type="dcterms:W3CDTF">2022-12-10T08:02:14Z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077E21E5BE834539A0DA386198C25325</vt:lpwstr>
  </property>
  <property fmtid="{D5CDD505-2E9C-101B-9397-08002B2CF9AE}" pid="3" name="KSOProductBuildVer">
    <vt:lpwstr>2052-11.1.0.12763</vt:lpwstr>
  </property>
</Properties>
</file>