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59" r:id="rId7"/>
    <p:sldId id="260" r:id="rId8"/>
    <p:sldId id="261" r:id="rId9"/>
    <p:sldId id="265" r:id="rId10"/>
    <p:sldId id="268" r:id="rId11"/>
    <p:sldId id="298" r:id="rId12"/>
    <p:sldId id="270" r:id="rId13"/>
    <p:sldId id="271" r:id="rId14"/>
    <p:sldId id="273" r:id="rId15"/>
    <p:sldId id="274" r:id="rId16"/>
    <p:sldId id="275" r:id="rId17"/>
    <p:sldId id="276" r:id="rId18"/>
    <p:sldId id="277"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9" r:id="rId39"/>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77B9"/>
    <a:srgbClr val="4B5E75"/>
    <a:srgbClr val="0990FF"/>
    <a:srgbClr val="0073D6"/>
    <a:srgbClr val="333E51"/>
    <a:srgbClr val="0065B8"/>
    <a:srgbClr val="E5E9EF"/>
    <a:srgbClr val="26396D"/>
    <a:srgbClr val="9796C0"/>
    <a:srgbClr val="5453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96314" autoAdjust="0"/>
  </p:normalViewPr>
  <p:slideViewPr>
    <p:cSldViewPr snapToGrid="0">
      <p:cViewPr varScale="1">
        <p:scale>
          <a:sx n="58" d="100"/>
          <a:sy n="58" d="100"/>
        </p:scale>
        <p:origin x="-84" y="-1476"/>
      </p:cViewPr>
      <p:guideLst>
        <p:guide orient="horz" pos="2160"/>
        <p:guide pos="3840"/>
      </p:guideLst>
    </p:cSldViewPr>
  </p:slideViewPr>
  <p:outlineViewPr>
    <p:cViewPr>
      <p:scale>
        <a:sx n="33" d="100"/>
        <a:sy n="33" d="100"/>
      </p:scale>
      <p:origin x="0" y="-2706"/>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24.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B1B20654-19E5-4AF3-8DE1-133EECA4D6C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9E0BCD19-CB9F-4DB9-A77B-9AEBD0CA2C0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0BCD19-CB9F-4DB9-A77B-9AEBD0CA2C0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8CA7E8-92C1-4564-8642-CE744917AFC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CC8313-25DA-484C-BA3F-76A5C67ECC0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52CA35-3062-407C-A83C-49F792045B1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fld id="{6B91CB06-238C-46E9-A29C-281D466DDFC4}" type="slidenum">
              <a:rPr lang="zh-CN" altLang="en-US">
                <a:latin typeface="Calibri" panose="020F0502020204030204" pitchFamily="34" charset="0"/>
              </a:rPr>
            </a:fld>
            <a:endParaRPr lang="zh-CN" altLang="en-US" dirty="0">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27A245-A9B2-4BC5-BD89-17FD121E6FA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fld>
            <a:endParaRPr kumimoji="0" 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14978D-8DD0-4414-96A7-7F72435C1E7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C147A23-5BA8-44CE-9215-79B767159C4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76CE9B-81DC-4E2A-9C67-CE0D35C83AA2}"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0BCD19-CB9F-4DB9-A77B-9AEBD0CA2C0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fld>
            <a:endParaRPr kumimoji="0" 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E402C-D499-47B8-98C9-405BBBE0334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fld>
            <a:endParaRPr lang="zh-CN" altLang="en-US" dirty="0">
              <a:solidFill>
                <a:prstClr val="black"/>
              </a:solidFill>
              <a:latin typeface="Calibri" panose="020F0502020204030204"/>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E5E9EF"/>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5">
                <a:latin typeface="Impact" panose="020B0806030902050204" pitchFamily="34" charset="0"/>
                <a:ea typeface="微软雅黑" panose="020B0503020204020204" pitchFamily="34" charset="-122"/>
              </a:defRPr>
            </a:lvl1pPr>
          </a:lstStyle>
          <a:p>
            <a:fld id="{0C913308-F349-4B6D-A68A-DD1791B4A57B}"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4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5">
                <a:latin typeface="Impact" panose="020B0806030902050204" pitchFamily="34" charset="0"/>
                <a:ea typeface="微软雅黑" panose="020B0503020204020204" pitchFamily="34" charset="-122"/>
              </a:defRPr>
            </a:lvl1pPr>
          </a:lstStyle>
          <a:p>
            <a:fld id="{0C913308-F349-4B6D-A68A-DD1791B4A57B}" type="slidenum">
              <a:rPr lang="zh-CN" altLang="en-US" smtClean="0"/>
            </a:fld>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838200" y="1825625"/>
            <a:ext cx="10515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5">
                <a:latin typeface="Impact" panose="020B0806030902050204" pitchFamily="34" charset="0"/>
                <a:ea typeface="微软雅黑" panose="020B0503020204020204" pitchFamily="34" charset="-122"/>
              </a:defRPr>
            </a:lvl1pPr>
          </a:lstStyle>
          <a:p>
            <a:fld id="{0C913308-F349-4B6D-A68A-DD1791B4A57B}"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5">
                <a:latin typeface="Impact" panose="020B0806030902050204" pitchFamily="34" charset="0"/>
                <a:ea typeface="微软雅黑" panose="020B0503020204020204" pitchFamily="34" charset="-122"/>
              </a:defRPr>
            </a:lvl1pPr>
          </a:lstStyle>
          <a:p>
            <a:fld id="{0C913308-F349-4B6D-A68A-DD1791B4A57B}"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6172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839788" y="2505075"/>
            <a:ext cx="5157787"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6172200" y="2505075"/>
            <a:ext cx="5183188"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8" name="页脚占位符 7"/>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
        <p:nvSpPr>
          <p:cNvPr id="11" name="矩形 10"/>
          <p:cNvSpPr/>
          <p:nvPr userDrawn="1"/>
        </p:nvSpPr>
        <p:spPr>
          <a:xfrm>
            <a:off x="9288614" y="643000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4" name="页脚占位符 3"/>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3" name="页脚占位符 2"/>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5E9EF"/>
        </a:solidFill>
        <a:effectLst/>
      </p:bgPr>
    </p:bg>
    <p:spTree>
      <p:nvGrpSpPr>
        <p:cNvPr id="1" name=""/>
        <p:cNvGrpSpPr/>
        <p:nvPr/>
      </p:nvGrpSpPr>
      <p:grpSpPr>
        <a:xfrm>
          <a:off x="0" y="0"/>
          <a:ext cx="0" cy="0"/>
          <a:chOff x="0" y="0"/>
          <a:chExt cx="0" cy="0"/>
        </a:xfrm>
      </p:grpSpPr>
      <p:grpSp>
        <p:nvGrpSpPr>
          <p:cNvPr id="62" name="组合 61"/>
          <p:cNvGrpSpPr/>
          <p:nvPr userDrawn="1"/>
        </p:nvGrpSpPr>
        <p:grpSpPr>
          <a:xfrm rot="1562292">
            <a:off x="8304483" y="-571517"/>
            <a:ext cx="2528490" cy="3854464"/>
            <a:chOff x="8400592" y="-1067012"/>
            <a:chExt cx="2773555" cy="4228044"/>
          </a:xfrm>
          <a:solidFill>
            <a:srgbClr val="2077B9"/>
          </a:solidFill>
        </p:grpSpPr>
        <p:cxnSp>
          <p:nvCxnSpPr>
            <p:cNvPr id="8" name="直接连接符 7"/>
            <p:cNvCxnSpPr>
              <a:stCxn id="31" idx="2"/>
              <a:endCxn id="30" idx="5"/>
            </p:cNvCxnSpPr>
            <p:nvPr userDrawn="1"/>
          </p:nvCxnSpPr>
          <p:spPr>
            <a:xfrm>
              <a:off x="8990562" y="461571"/>
              <a:ext cx="640772" cy="6206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25" idx="1"/>
              <a:endCxn id="24" idx="5"/>
            </p:cNvCxnSpPr>
            <p:nvPr userDrawn="1"/>
          </p:nvCxnSpPr>
          <p:spPr>
            <a:xfrm>
              <a:off x="8793992" y="-399800"/>
              <a:ext cx="368021" cy="303909"/>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24" idx="1"/>
              <a:endCxn id="31" idx="5"/>
            </p:cNvCxnSpPr>
            <p:nvPr userDrawn="1"/>
          </p:nvCxnSpPr>
          <p:spPr>
            <a:xfrm flipH="1">
              <a:off x="8961164" y="-56880"/>
              <a:ext cx="232171" cy="50233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31" idx="7"/>
            </p:cNvCxnSpPr>
            <p:nvPr userDrawn="1"/>
          </p:nvCxnSpPr>
          <p:spPr>
            <a:xfrm flipH="1">
              <a:off x="8805981" y="470960"/>
              <a:ext cx="152395" cy="44254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26" idx="2"/>
            </p:cNvCxnSpPr>
            <p:nvPr userDrawn="1"/>
          </p:nvCxnSpPr>
          <p:spPr>
            <a:xfrm flipV="1">
              <a:off x="8831930" y="953317"/>
              <a:ext cx="511612" cy="46457"/>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8" idx="4"/>
            </p:cNvCxnSpPr>
            <p:nvPr userDrawn="1"/>
          </p:nvCxnSpPr>
          <p:spPr>
            <a:xfrm flipV="1">
              <a:off x="9093386" y="988020"/>
              <a:ext cx="287319" cy="47313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33" idx="4"/>
            </p:cNvCxnSpPr>
            <p:nvPr userDrawn="1"/>
          </p:nvCxnSpPr>
          <p:spPr>
            <a:xfrm>
              <a:off x="8727514" y="1017825"/>
              <a:ext cx="101544" cy="88701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28" idx="7"/>
            </p:cNvCxnSpPr>
            <p:nvPr userDrawn="1"/>
          </p:nvCxnSpPr>
          <p:spPr>
            <a:xfrm flipH="1">
              <a:off x="8805904" y="1517643"/>
              <a:ext cx="256506" cy="42578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29" idx="4"/>
            </p:cNvCxnSpPr>
            <p:nvPr userDrawn="1"/>
          </p:nvCxnSpPr>
          <p:spPr>
            <a:xfrm flipH="1" flipV="1">
              <a:off x="9396804" y="975895"/>
              <a:ext cx="465790" cy="72089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23" idx="3"/>
              <a:endCxn id="27" idx="0"/>
            </p:cNvCxnSpPr>
            <p:nvPr userDrawn="1"/>
          </p:nvCxnSpPr>
          <p:spPr>
            <a:xfrm flipV="1">
              <a:off x="8499106" y="2104584"/>
              <a:ext cx="217060" cy="62364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28" idx="2"/>
              <a:endCxn id="29" idx="6"/>
            </p:cNvCxnSpPr>
            <p:nvPr userDrawn="1"/>
          </p:nvCxnSpPr>
          <p:spPr>
            <a:xfrm>
              <a:off x="9124256" y="1499602"/>
              <a:ext cx="699551" cy="22832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32" idx="3"/>
              <a:endCxn id="30" idx="0"/>
            </p:cNvCxnSpPr>
            <p:nvPr userDrawn="1"/>
          </p:nvCxnSpPr>
          <p:spPr>
            <a:xfrm flipV="1">
              <a:off x="9385711" y="586022"/>
              <a:ext cx="263822" cy="35063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27" idx="2"/>
              <a:endCxn id="34" idx="6"/>
            </p:cNvCxnSpPr>
            <p:nvPr userDrawn="1"/>
          </p:nvCxnSpPr>
          <p:spPr>
            <a:xfrm>
              <a:off x="8743752" y="2082435"/>
              <a:ext cx="636954" cy="4009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34" idx="1"/>
              <a:endCxn id="35" idx="4"/>
            </p:cNvCxnSpPr>
            <p:nvPr userDrawn="1"/>
          </p:nvCxnSpPr>
          <p:spPr>
            <a:xfrm>
              <a:off x="9422625" y="2145520"/>
              <a:ext cx="553226" cy="40055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34" idx="0"/>
              <a:endCxn id="23" idx="2"/>
            </p:cNvCxnSpPr>
            <p:nvPr userDrawn="1"/>
          </p:nvCxnSpPr>
          <p:spPr>
            <a:xfrm flipH="1">
              <a:off x="8509052" y="2151066"/>
              <a:ext cx="894563" cy="61125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23" name="椭圆 22"/>
            <p:cNvSpPr/>
            <p:nvPr userDrawn="1"/>
          </p:nvSpPr>
          <p:spPr>
            <a:xfrm rot="11174285">
              <a:off x="8416514" y="2710873"/>
              <a:ext cx="92812" cy="9281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椭圆 23"/>
            <p:cNvSpPr/>
            <p:nvPr userDrawn="1"/>
          </p:nvSpPr>
          <p:spPr>
            <a:xfrm rot="11174285">
              <a:off x="9152659" y="-101401"/>
              <a:ext cx="50031" cy="500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25" name="椭圆 24"/>
            <p:cNvSpPr/>
            <p:nvPr userDrawn="1"/>
          </p:nvSpPr>
          <p:spPr>
            <a:xfrm rot="11174285">
              <a:off x="8737297" y="-461853"/>
              <a:ext cx="69731" cy="69731"/>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95886F"/>
                </a:solidFill>
                <a:ea typeface="微软雅黑" panose="020B0503020204020204" pitchFamily="34" charset="-122"/>
              </a:endParaRPr>
            </a:p>
          </p:txBody>
        </p:sp>
        <p:sp>
          <p:nvSpPr>
            <p:cNvPr id="26" name="椭圆 25"/>
            <p:cNvSpPr/>
            <p:nvPr userDrawn="1"/>
          </p:nvSpPr>
          <p:spPr>
            <a:xfrm rot="11174285">
              <a:off x="8761791" y="960779"/>
              <a:ext cx="70347" cy="70347"/>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95886F"/>
                </a:solidFill>
                <a:ea typeface="微软雅黑" panose="020B0503020204020204" pitchFamily="34" charset="-122"/>
              </a:endParaRPr>
            </a:p>
          </p:txBody>
        </p:sp>
        <p:sp>
          <p:nvSpPr>
            <p:cNvPr id="27" name="椭圆 26"/>
            <p:cNvSpPr/>
            <p:nvPr userDrawn="1"/>
          </p:nvSpPr>
          <p:spPr>
            <a:xfrm rot="11174285">
              <a:off x="8693869" y="2054701"/>
              <a:ext cx="50031" cy="500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userDrawn="1"/>
          </p:nvSpPr>
          <p:spPr>
            <a:xfrm rot="11174285">
              <a:off x="9054731" y="1460948"/>
              <a:ext cx="69731" cy="69731"/>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95886F"/>
                </a:solidFill>
                <a:ea typeface="微软雅黑" panose="020B0503020204020204" pitchFamily="34" charset="-122"/>
              </a:endParaRPr>
            </a:p>
          </p:txBody>
        </p:sp>
        <p:sp>
          <p:nvSpPr>
            <p:cNvPr id="29" name="椭圆 28"/>
            <p:cNvSpPr/>
            <p:nvPr userDrawn="1"/>
          </p:nvSpPr>
          <p:spPr>
            <a:xfrm rot="11174285">
              <a:off x="9823599" y="1696577"/>
              <a:ext cx="70347" cy="70347"/>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0" name="椭圆 29"/>
            <p:cNvSpPr/>
            <p:nvPr userDrawn="1"/>
          </p:nvSpPr>
          <p:spPr>
            <a:xfrm rot="11174285">
              <a:off x="9618182" y="515884"/>
              <a:ext cx="70347" cy="70347"/>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95886F"/>
                </a:solidFill>
                <a:ea typeface="微软雅黑" panose="020B0503020204020204" pitchFamily="34" charset="-122"/>
              </a:endParaRPr>
            </a:p>
          </p:txBody>
        </p:sp>
        <p:sp>
          <p:nvSpPr>
            <p:cNvPr id="31" name="椭圆 30"/>
            <p:cNvSpPr/>
            <p:nvPr userDrawn="1"/>
          </p:nvSpPr>
          <p:spPr>
            <a:xfrm rot="11174285">
              <a:off x="8954379" y="441454"/>
              <a:ext cx="36291" cy="3629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2" name="椭圆 31"/>
            <p:cNvSpPr/>
            <p:nvPr userDrawn="1"/>
          </p:nvSpPr>
          <p:spPr>
            <a:xfrm rot="11174285">
              <a:off x="9357381" y="930705"/>
              <a:ext cx="31836" cy="31836"/>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3" name="椭圆 32"/>
            <p:cNvSpPr/>
            <p:nvPr userDrawn="1"/>
          </p:nvSpPr>
          <p:spPr>
            <a:xfrm rot="11174285">
              <a:off x="8802595" y="1904694"/>
              <a:ext cx="47738" cy="4773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userDrawn="1"/>
          </p:nvSpPr>
          <p:spPr>
            <a:xfrm rot="11174285">
              <a:off x="9380552" y="2099471"/>
              <a:ext cx="51748" cy="5174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userDrawn="1"/>
          </p:nvSpPr>
          <p:spPr>
            <a:xfrm rot="11174285">
              <a:off x="9936856" y="2545866"/>
              <a:ext cx="70347" cy="70347"/>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userDrawn="1"/>
          </p:nvSpPr>
          <p:spPr>
            <a:xfrm rot="11174285">
              <a:off x="10362371" y="3058534"/>
              <a:ext cx="97490" cy="97490"/>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userDrawn="1"/>
          </p:nvSpPr>
          <p:spPr>
            <a:xfrm rot="11174285">
              <a:off x="11104416" y="2813995"/>
              <a:ext cx="69731" cy="697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userDrawn="1"/>
          </p:nvSpPr>
          <p:spPr>
            <a:xfrm rot="11174285">
              <a:off x="10207750" y="2133349"/>
              <a:ext cx="42564" cy="42564"/>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39" name="直接连接符 38"/>
            <p:cNvCxnSpPr>
              <a:endCxn id="25" idx="5"/>
            </p:cNvCxnSpPr>
            <p:nvPr userDrawn="1"/>
          </p:nvCxnSpPr>
          <p:spPr>
            <a:xfrm>
              <a:off x="8400592" y="-1067012"/>
              <a:ext cx="349742" cy="61283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userDrawn="1"/>
          </p:nvCxnSpPr>
          <p:spPr>
            <a:xfrm flipH="1">
              <a:off x="9380705" y="2608176"/>
              <a:ext cx="587502" cy="55285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userDrawn="1"/>
        </p:nvGrpSpPr>
        <p:grpSpPr>
          <a:xfrm rot="5400000">
            <a:off x="1640639" y="4789792"/>
            <a:ext cx="2507346" cy="1353308"/>
            <a:chOff x="364094" y="4647650"/>
            <a:chExt cx="3366793" cy="1817184"/>
          </a:xfrm>
          <a:solidFill>
            <a:srgbClr val="2077B9"/>
          </a:solidFill>
        </p:grpSpPr>
        <p:cxnSp>
          <p:nvCxnSpPr>
            <p:cNvPr id="41" name="直接连接符 40"/>
            <p:cNvCxnSpPr>
              <a:endCxn id="46" idx="4"/>
            </p:cNvCxnSpPr>
            <p:nvPr userDrawn="1"/>
          </p:nvCxnSpPr>
          <p:spPr>
            <a:xfrm flipV="1">
              <a:off x="2034003" y="4862305"/>
              <a:ext cx="717471" cy="12129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46" idx="0"/>
            </p:cNvCxnSpPr>
            <p:nvPr userDrawn="1"/>
          </p:nvCxnSpPr>
          <p:spPr>
            <a:xfrm flipH="1" flipV="1">
              <a:off x="2826149" y="4851867"/>
              <a:ext cx="879303" cy="40204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endCxn id="49" idx="7"/>
            </p:cNvCxnSpPr>
            <p:nvPr userDrawn="1"/>
          </p:nvCxnSpPr>
          <p:spPr>
            <a:xfrm flipH="1" flipV="1">
              <a:off x="2206268" y="6023477"/>
              <a:ext cx="1248321" cy="18746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endCxn id="46" idx="5"/>
            </p:cNvCxnSpPr>
            <p:nvPr userDrawn="1"/>
          </p:nvCxnSpPr>
          <p:spPr>
            <a:xfrm flipH="1" flipV="1">
              <a:off x="2766469" y="4889818"/>
              <a:ext cx="741582" cy="136147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46" idx="6"/>
              <a:endCxn id="49" idx="1"/>
            </p:cNvCxnSpPr>
            <p:nvPr userDrawn="1"/>
          </p:nvCxnSpPr>
          <p:spPr>
            <a:xfrm flipH="1">
              <a:off x="2199264" y="4898157"/>
              <a:ext cx="595288" cy="107522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46" name="椭圆 45"/>
            <p:cNvSpPr/>
            <p:nvPr userDrawn="1"/>
          </p:nvSpPr>
          <p:spPr>
            <a:xfrm rot="4922515">
              <a:off x="2747340" y="4819384"/>
              <a:ext cx="82942" cy="754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椭圆 46"/>
            <p:cNvSpPr/>
            <p:nvPr userDrawn="1"/>
          </p:nvSpPr>
          <p:spPr>
            <a:xfrm rot="4922515">
              <a:off x="3667863" y="5275335"/>
              <a:ext cx="66025" cy="6002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48" name="直接连接符 47"/>
            <p:cNvCxnSpPr>
              <a:stCxn id="47" idx="5"/>
              <a:endCxn id="54" idx="1"/>
            </p:cNvCxnSpPr>
            <p:nvPr userDrawn="1"/>
          </p:nvCxnSpPr>
          <p:spPr>
            <a:xfrm flipH="1">
              <a:off x="3468914" y="5331402"/>
              <a:ext cx="214175" cy="87800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49" name="椭圆 48"/>
            <p:cNvSpPr/>
            <p:nvPr userDrawn="1"/>
          </p:nvSpPr>
          <p:spPr>
            <a:xfrm rot="4922515">
              <a:off x="2144222" y="5969092"/>
              <a:ext cx="71542" cy="6503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0" name="直接连接符 49"/>
            <p:cNvCxnSpPr/>
            <p:nvPr userDrawn="1"/>
          </p:nvCxnSpPr>
          <p:spPr>
            <a:xfrm rot="4922515" flipH="1">
              <a:off x="1635222" y="5508299"/>
              <a:ext cx="921070" cy="17273"/>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53" idx="1"/>
            </p:cNvCxnSpPr>
            <p:nvPr userDrawn="1"/>
          </p:nvCxnSpPr>
          <p:spPr>
            <a:xfrm flipV="1">
              <a:off x="1061403" y="4989357"/>
              <a:ext cx="931465" cy="50041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53" idx="7"/>
            </p:cNvCxnSpPr>
            <p:nvPr userDrawn="1"/>
          </p:nvCxnSpPr>
          <p:spPr>
            <a:xfrm>
              <a:off x="1069885" y="5550448"/>
              <a:ext cx="1083225" cy="47906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53" name="椭圆 52"/>
            <p:cNvSpPr/>
            <p:nvPr userDrawn="1"/>
          </p:nvSpPr>
          <p:spPr>
            <a:xfrm rot="4922515">
              <a:off x="994736" y="5484576"/>
              <a:ext cx="86651" cy="78774"/>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椭圆 53"/>
            <p:cNvSpPr/>
            <p:nvPr userDrawn="1"/>
          </p:nvSpPr>
          <p:spPr>
            <a:xfrm rot="4922515">
              <a:off x="3405101" y="6204435"/>
              <a:ext cx="82942" cy="754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5" name="椭圆 54"/>
            <p:cNvSpPr/>
            <p:nvPr userDrawn="1"/>
          </p:nvSpPr>
          <p:spPr>
            <a:xfrm rot="4922515">
              <a:off x="1917788" y="4932141"/>
              <a:ext cx="115605" cy="105095"/>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6" name="椭圆 55"/>
            <p:cNvSpPr/>
            <p:nvPr userDrawn="1"/>
          </p:nvSpPr>
          <p:spPr>
            <a:xfrm rot="11174285">
              <a:off x="2588232" y="6360395"/>
              <a:ext cx="114883" cy="104439"/>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56"/>
            <p:cNvSpPr/>
            <p:nvPr userDrawn="1"/>
          </p:nvSpPr>
          <p:spPr>
            <a:xfrm rot="11174285">
              <a:off x="364094" y="5036951"/>
              <a:ext cx="82172" cy="747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8" name="椭圆 57"/>
            <p:cNvSpPr/>
            <p:nvPr userDrawn="1"/>
          </p:nvSpPr>
          <p:spPr>
            <a:xfrm rot="11174285">
              <a:off x="1306072" y="6039392"/>
              <a:ext cx="50157" cy="4559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9" name="直接连接符 58"/>
            <p:cNvCxnSpPr>
              <a:stCxn id="57" idx="1"/>
              <a:endCxn id="53" idx="2"/>
            </p:cNvCxnSpPr>
            <p:nvPr userDrawn="1"/>
          </p:nvCxnSpPr>
          <p:spPr>
            <a:xfrm>
              <a:off x="431190" y="5103713"/>
              <a:ext cx="600872" cy="37734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57" idx="3"/>
            </p:cNvCxnSpPr>
            <p:nvPr userDrawn="1"/>
          </p:nvCxnSpPr>
          <p:spPr>
            <a:xfrm flipV="1">
              <a:off x="436930" y="4647650"/>
              <a:ext cx="675550" cy="40355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userDrawn="1"/>
        </p:nvSpPr>
        <p:spPr>
          <a:xfrm>
            <a:off x="3468914" y="0"/>
            <a:ext cx="5312229" cy="6858001"/>
          </a:xfrm>
          <a:prstGeom prst="rect">
            <a:avLst/>
          </a:prstGeom>
          <a:solidFill>
            <a:srgbClr val="333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10.jpe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4.xml"/><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tags" Target="../tags/tag1.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9.xml"/><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slides/_rels/slide25.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image" Target="../media/image33.jpeg"/><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32.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31.png"/><Relationship Id="rId14" Type="http://schemas.openxmlformats.org/officeDocument/2006/relationships/notesSlide" Target="../notesSlides/notesSlide25.xml"/><Relationship Id="rId13" Type="http://schemas.openxmlformats.org/officeDocument/2006/relationships/slideLayout" Target="../slideLayouts/slideLayout19.xml"/><Relationship Id="rId12" Type="http://schemas.openxmlformats.org/officeDocument/2006/relationships/tags" Target="../tags/tag8.xml"/><Relationship Id="rId11" Type="http://schemas.openxmlformats.org/officeDocument/2006/relationships/image" Target="../media/image34.jpeg"/><Relationship Id="rId10" Type="http://schemas.openxmlformats.org/officeDocument/2006/relationships/tags" Target="../tags/tag7.xml"/><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image" Target="../media/image42.png"/><Relationship Id="rId7" Type="http://schemas.openxmlformats.org/officeDocument/2006/relationships/image" Target="../media/image41.png"/><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1" Type="http://schemas.openxmlformats.org/officeDocument/2006/relationships/notesSlide" Target="../notesSlides/notesSlide26.xml"/><Relationship Id="rId10" Type="http://schemas.openxmlformats.org/officeDocument/2006/relationships/slideLayout" Target="../slideLayouts/slideLayout7.xml"/><Relationship Id="rId1"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4.xml"/><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4.xml"/><Relationship Id="rId1" Type="http://schemas.openxmlformats.org/officeDocument/2006/relationships/image" Target="../media/image46.png"/></Relationships>
</file>

<file path=ppt/slides/_rels/slide31.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5" Type="http://schemas.openxmlformats.org/officeDocument/2006/relationships/notesSlide" Target="../notesSlides/notesSlide31.xml"/><Relationship Id="rId14" Type="http://schemas.openxmlformats.org/officeDocument/2006/relationships/slideLayout" Target="../slideLayouts/slideLayout21.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0.xml"/><Relationship Id="rId1" Type="http://schemas.openxmlformats.org/officeDocument/2006/relationships/tags" Target="../tags/tag2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20.xml"/><Relationship Id="rId2" Type="http://schemas.openxmlformats.org/officeDocument/2006/relationships/image" Target="../media/image47.png"/><Relationship Id="rId1" Type="http://schemas.openxmlformats.org/officeDocument/2006/relationships/hyperlink" Target="http://www.shangwuppt.com/" TargetMode="Externa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image" Target="../media/image48.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image" Target="../media/image5.jpe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436418" y="4371037"/>
            <a:ext cx="4888682" cy="525645"/>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3" name="文本框 32"/>
          <p:cNvSpPr txBox="1"/>
          <p:nvPr/>
        </p:nvSpPr>
        <p:spPr>
          <a:xfrm>
            <a:off x="5497945" y="780538"/>
            <a:ext cx="1358064" cy="830997"/>
          </a:xfrm>
          <a:prstGeom prst="rect">
            <a:avLst/>
          </a:prstGeom>
          <a:noFill/>
          <a:effectLst/>
        </p:spPr>
        <p:txBody>
          <a:bodyPr wrap="none" rtlCol="0">
            <a:spAutoFit/>
          </a:bodyPr>
          <a:lstStyle/>
          <a:p>
            <a:pPr algn="ctr"/>
            <a:r>
              <a:rPr lang="en-US" altLang="zh-CN" sz="4800" spc="300" dirty="0" smtClean="0">
                <a:solidFill>
                  <a:schemeClr val="bg1"/>
                </a:solidFill>
                <a:latin typeface="Agency FB" panose="020B0503020202020204" pitchFamily="34" charset="0"/>
                <a:ea typeface="微软雅黑" panose="020B0503020204020204" pitchFamily="34" charset="-122"/>
              </a:rPr>
              <a:t>LOGO</a:t>
            </a:r>
            <a:endParaRPr lang="en-US" altLang="zh-CN" sz="4800" spc="300" dirty="0" smtClean="0">
              <a:solidFill>
                <a:schemeClr val="bg1"/>
              </a:solidFill>
              <a:latin typeface="Agency FB" panose="020B0503020202020204" pitchFamily="34" charset="0"/>
              <a:ea typeface="微软雅黑" panose="020B0503020204020204" pitchFamily="34" charset="-122"/>
            </a:endParaRPr>
          </a:p>
        </p:txBody>
      </p:sp>
      <p:grpSp>
        <p:nvGrpSpPr>
          <p:cNvPr id="3" name="组合 2"/>
          <p:cNvGrpSpPr/>
          <p:nvPr/>
        </p:nvGrpSpPr>
        <p:grpSpPr>
          <a:xfrm>
            <a:off x="3524364" y="5463295"/>
            <a:ext cx="5184576" cy="1064505"/>
            <a:chOff x="3524364" y="5463295"/>
            <a:chExt cx="5184576" cy="1064505"/>
          </a:xfrm>
        </p:grpSpPr>
        <p:sp>
          <p:nvSpPr>
            <p:cNvPr id="38" name="文本框 3"/>
            <p:cNvSpPr txBox="1"/>
            <p:nvPr/>
          </p:nvSpPr>
          <p:spPr>
            <a:xfrm>
              <a:off x="3524364" y="5710163"/>
              <a:ext cx="5184576" cy="338554"/>
            </a:xfrm>
            <a:prstGeom prst="rect">
              <a:avLst/>
            </a:prstGeom>
            <a:noFill/>
            <a:effectLst/>
          </p:spPr>
          <p:txBody>
            <a:bodyPr wrap="square" rtlCol="0">
              <a:spAutoFit/>
            </a:bodyPr>
            <a:lstStyle/>
            <a:p>
              <a:pPr algn="ctr"/>
              <a:r>
                <a:rPr lang="zh-CN" altLang="en-US" sz="1600" b="1" kern="2200" spc="300" dirty="0" smtClean="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诚信铸就品质 创新引领未来</a:t>
              </a:r>
              <a:endParaRPr lang="zh-CN" altLang="en-US" sz="1600" b="1" kern="2200" spc="300" dirty="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2" name="组合 1"/>
            <p:cNvGrpSpPr/>
            <p:nvPr/>
          </p:nvGrpSpPr>
          <p:grpSpPr>
            <a:xfrm>
              <a:off x="3992416" y="5463295"/>
              <a:ext cx="4248472" cy="1064505"/>
              <a:chOff x="3992416" y="5463295"/>
              <a:chExt cx="4248472" cy="1064505"/>
            </a:xfrm>
          </p:grpSpPr>
          <p:sp>
            <p:nvSpPr>
              <p:cNvPr id="39" name="矩形 38"/>
              <p:cNvSpPr/>
              <p:nvPr/>
            </p:nvSpPr>
            <p:spPr>
              <a:xfrm>
                <a:off x="3992416" y="5995875"/>
                <a:ext cx="4248472" cy="400110"/>
              </a:xfrm>
              <a:prstGeom prst="rect">
                <a:avLst/>
              </a:prstGeom>
            </p:spPr>
            <p:txBody>
              <a:bodyPr wrap="square">
                <a:spAutoFit/>
              </a:bodyPr>
              <a:lstStyle/>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Introduction of high level air quality </a:t>
                </a:r>
                <a:r>
                  <a:rPr lang="en-US" altLang="zh-CN" sz="1000" dirty="0" smtClean="0">
                    <a:solidFill>
                      <a:schemeClr val="bg1">
                        <a:lumMod val="75000"/>
                      </a:schemeClr>
                    </a:solidFill>
                    <a:latin typeface="微软雅黑" panose="020B0503020204020204" pitchFamily="34" charset="-122"/>
                    <a:ea typeface="微软雅黑" panose="020B0503020204020204" pitchFamily="34" charset="-122"/>
                  </a:rPr>
                  <a:t>companies</a:t>
                </a:r>
                <a:endParaRPr lang="en-US" altLang="zh-CN" sz="1000" dirty="0" smtClean="0">
                  <a:solidFill>
                    <a:schemeClr val="bg1">
                      <a:lumMod val="75000"/>
                    </a:schemeClr>
                  </a:solidFill>
                  <a:latin typeface="微软雅黑" panose="020B0503020204020204" pitchFamily="34" charset="-122"/>
                  <a:ea typeface="微软雅黑" panose="020B0503020204020204" pitchFamily="34" charset="-122"/>
                </a:endParaRPr>
              </a:p>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Company introduction</a:t>
                </a:r>
                <a:endParaRPr lang="zh-CN" altLang="en-US" sz="1000" dirty="0">
                  <a:solidFill>
                    <a:schemeClr val="bg1">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3"/>
              <p:cNvSpPr txBox="1"/>
              <p:nvPr/>
            </p:nvSpPr>
            <p:spPr>
              <a:xfrm>
                <a:off x="4586146" y="5463295"/>
                <a:ext cx="3061012" cy="261610"/>
              </a:xfrm>
              <a:prstGeom prst="rect">
                <a:avLst/>
              </a:prstGeom>
              <a:noFill/>
              <a:effectLst/>
            </p:spPr>
            <p:txBody>
              <a:bodyPr wrap="square" rtlCol="0">
                <a:spAutoFit/>
              </a:bodyPr>
              <a:lstStyle/>
              <a:p>
                <a:pPr algn="ctr"/>
                <a:r>
                  <a:rPr lang="zh-CN" altLang="en-US" sz="1100" kern="2200" dirty="0" smtClean="0">
                    <a:solidFill>
                      <a:schemeClr val="bg1">
                        <a:lumMod val="75000"/>
                      </a:schemeClr>
                    </a:solidFill>
                    <a:latin typeface="微软雅黑" panose="020B0503020204020204" pitchFamily="34" charset="-122"/>
                    <a:ea typeface="微软雅黑" panose="020B0503020204020204" pitchFamily="34" charset="-122"/>
                  </a:rPr>
                  <a:t>专注   责任   创新   严谨   追求</a:t>
                </a:r>
                <a:endParaRPr lang="zh-CN" altLang="en-US" sz="1100" kern="22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5967427" y="6527800"/>
                <a:ext cx="298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0" name="矩形 49"/>
          <p:cNvSpPr/>
          <p:nvPr/>
        </p:nvSpPr>
        <p:spPr>
          <a:xfrm>
            <a:off x="4172341" y="3272761"/>
            <a:ext cx="1081327" cy="1081327"/>
          </a:xfrm>
          <a:prstGeom prst="rect">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16280" y="1607926"/>
            <a:ext cx="2669749" cy="2170844"/>
          </a:xfrm>
          <a:prstGeom prst="rect">
            <a:avLst/>
          </a:prstGeom>
          <a:blipFill dpi="0" rotWithShape="1">
            <a:blip r:embed="rId1" cstate="screen"/>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5090049" y="2426026"/>
            <a:ext cx="4885617" cy="2189674"/>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5" name="文本框 24"/>
          <p:cNvSpPr txBox="1"/>
          <p:nvPr/>
        </p:nvSpPr>
        <p:spPr>
          <a:xfrm>
            <a:off x="5514473" y="3136007"/>
            <a:ext cx="4108817" cy="830997"/>
          </a:xfrm>
          <a:prstGeom prst="rect">
            <a:avLst/>
          </a:prstGeom>
          <a:noFill/>
          <a:effectLst/>
        </p:spPr>
        <p:txBody>
          <a:bodyPr wrap="none" rtlCol="0">
            <a:spAutoFit/>
          </a:bodyPr>
          <a:lstStyle/>
          <a:p>
            <a:r>
              <a:rPr lang="zh-CN" altLang="en-US" sz="4800" b="1" spc="300" dirty="0">
                <a:solidFill>
                  <a:schemeClr val="bg1"/>
                </a:solidFill>
                <a:latin typeface="微软雅黑" panose="020B0503020204020204" pitchFamily="34" charset="-122"/>
                <a:ea typeface="微软雅黑" panose="020B0503020204020204" pitchFamily="34" charset="-122"/>
              </a:rPr>
              <a:t>企业简介</a:t>
            </a:r>
            <a:r>
              <a:rPr lang="en-US" altLang="zh-CN" sz="4800" b="1" spc="300" dirty="0" smtClean="0">
                <a:solidFill>
                  <a:schemeClr val="bg1"/>
                </a:solidFill>
                <a:latin typeface="微软雅黑" panose="020B0503020204020204" pitchFamily="34" charset="-122"/>
                <a:ea typeface="微软雅黑" panose="020B0503020204020204" pitchFamily="34" charset="-122"/>
              </a:rPr>
              <a:t>PPT</a:t>
            </a:r>
            <a:endParaRPr lang="en-US" altLang="zh-CN" sz="4800" b="1" spc="300" dirty="0" smtClean="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539873" y="2815622"/>
            <a:ext cx="3493049" cy="400110"/>
          </a:xfrm>
          <a:prstGeom prst="rect">
            <a:avLst/>
          </a:prstGeom>
          <a:noFill/>
          <a:effectLst/>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COMPANY PROFILE</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37" name="文本框 3"/>
          <p:cNvSpPr txBox="1"/>
          <p:nvPr/>
        </p:nvSpPr>
        <p:spPr>
          <a:xfrm>
            <a:off x="5539873" y="4002964"/>
            <a:ext cx="3744171" cy="307777"/>
          </a:xfrm>
          <a:prstGeom prst="rect">
            <a:avLst/>
          </a:prstGeom>
          <a:noFill/>
          <a:effectLst/>
        </p:spPr>
        <p:txBody>
          <a:bodyPr wrap="square" rtlCol="0">
            <a:spAutoFit/>
          </a:bodyPr>
          <a:lstStyle/>
          <a:p>
            <a:r>
              <a:rPr lang="zh-CN" altLang="en-US" sz="1400" kern="2200" dirty="0" smtClean="0">
                <a:solidFill>
                  <a:schemeClr val="bg1"/>
                </a:solidFill>
                <a:latin typeface="微软雅黑" panose="020B0503020204020204" pitchFamily="34" charset="-122"/>
                <a:ea typeface="微软雅黑" panose="020B0503020204020204" pitchFamily="34" charset="-122"/>
              </a:rPr>
              <a:t>企业介绍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公司简介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项目推广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产品介绍</a:t>
            </a:r>
            <a:endParaRPr lang="zh-CN" altLang="en-US" sz="1400" kern="2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40000">
                                          <p:cBhvr additive="base">
                                            <p:cTn id="15"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213100" y="3073642"/>
            <a:ext cx="6540500" cy="265465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5" name="Freeform 5"/>
          <p:cNvSpPr/>
          <p:nvPr/>
        </p:nvSpPr>
        <p:spPr bwMode="auto">
          <a:xfrm>
            <a:off x="2125357" y="2707011"/>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2077B9">
              <a:alpha val="90000"/>
            </a:srgbClr>
          </a:solidFill>
          <a:ln w="7938" cap="flat">
            <a:noFill/>
            <a:prstDash val="solid"/>
            <a:miter lim="800000"/>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6" name="Freeform 6"/>
          <p:cNvSpPr/>
          <p:nvPr/>
        </p:nvSpPr>
        <p:spPr bwMode="auto">
          <a:xfrm>
            <a:off x="1765498" y="3086342"/>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a:blip r:embed="rId1"/>
            <a:stretch>
              <a:fillRect/>
            </a:stretch>
          </a:blipFill>
          <a:ln w="7938" cap="flat">
            <a:noFill/>
            <a:prstDash val="solid"/>
            <a:miter lim="800000"/>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0" name="TextBox 21"/>
          <p:cNvSpPr txBox="1"/>
          <p:nvPr/>
        </p:nvSpPr>
        <p:spPr>
          <a:xfrm>
            <a:off x="5196677" y="4390349"/>
            <a:ext cx="3794923" cy="1015663"/>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您的内容打在这里，或者通过复制您的文本</a:t>
            </a:r>
            <a:r>
              <a:rPr lang="zh-CN" altLang="en-US" sz="1100" dirty="0" smtClean="0">
                <a:solidFill>
                  <a:schemeClr val="bg1"/>
                </a:solidFill>
                <a:latin typeface="微软雅黑" panose="020B0503020204020204" pitchFamily="34" charset="-122"/>
                <a:ea typeface="微软雅黑" panose="020B0503020204020204" pitchFamily="34" charset="-122"/>
              </a:rPr>
              <a:t>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5196677" y="3904157"/>
            <a:ext cx="1384995" cy="276999"/>
          </a:xfrm>
          <a:prstGeom prst="rect">
            <a:avLst/>
          </a:prstGeom>
        </p:spPr>
        <p:txBody>
          <a:bodyPr wrap="none" lIns="0" tIns="0" rIns="0" bIns="0">
            <a:spAutoFit/>
          </a:bodyPr>
          <a:lstStyle/>
          <a:p>
            <a:r>
              <a:rPr lang="zh-CN" altLang="en-US" dirty="0">
                <a:solidFill>
                  <a:schemeClr val="bg1"/>
                </a:solidFill>
                <a:ea typeface="微软雅黑" panose="020B0503020204020204" pitchFamily="34" charset="-122"/>
              </a:rPr>
              <a:t>董事兼总经理</a:t>
            </a:r>
            <a:endParaRPr lang="zh-CN" altLang="en-US" dirty="0">
              <a:solidFill>
                <a:schemeClr val="bg1"/>
              </a:solidFill>
              <a:ea typeface="微软雅黑" panose="020B0503020204020204" pitchFamily="34" charset="-122"/>
            </a:endParaRPr>
          </a:p>
        </p:txBody>
      </p:sp>
      <p:sp>
        <p:nvSpPr>
          <p:cNvPr id="13" name="矩形 12"/>
          <p:cNvSpPr/>
          <p:nvPr/>
        </p:nvSpPr>
        <p:spPr>
          <a:xfrm>
            <a:off x="5196677" y="3326194"/>
            <a:ext cx="1822615" cy="492443"/>
          </a:xfrm>
          <a:prstGeom prst="rect">
            <a:avLst/>
          </a:prstGeom>
        </p:spPr>
        <p:txBody>
          <a:bodyPr wrap="none" lIns="0" tIns="0" rIns="0" bIns="0">
            <a:spAutoFit/>
          </a:bodyPr>
          <a:lstStyle/>
          <a:p>
            <a:r>
              <a:rPr lang="zh-CN" altLang="en-US" sz="3200" dirty="0" smtClean="0">
                <a:solidFill>
                  <a:schemeClr val="bg1"/>
                </a:solidFill>
                <a:ea typeface="微软雅黑" panose="020B0503020204020204" pitchFamily="34" charset="-122"/>
              </a:rPr>
              <a:t>黄某某 </a:t>
            </a:r>
            <a:r>
              <a:rPr lang="zh-CN" altLang="en-US" dirty="0" smtClean="0">
                <a:solidFill>
                  <a:schemeClr val="bg1"/>
                </a:solidFill>
                <a:ea typeface="微软雅黑" panose="020B0503020204020204" pitchFamily="34" charset="-122"/>
              </a:rPr>
              <a:t>先生</a:t>
            </a:r>
            <a:endParaRPr lang="zh-CN" altLang="en-US" dirty="0">
              <a:solidFill>
                <a:schemeClr val="bg1"/>
              </a:solidFill>
              <a:ea typeface="微软雅黑" panose="020B0503020204020204" pitchFamily="34" charset="-122"/>
            </a:endParaRPr>
          </a:p>
        </p:txBody>
      </p:sp>
      <p:grpSp>
        <p:nvGrpSpPr>
          <p:cNvPr id="11" name="组合 10"/>
          <p:cNvGrpSpPr/>
          <p:nvPr/>
        </p:nvGrpSpPr>
        <p:grpSpPr>
          <a:xfrm>
            <a:off x="3728246" y="609252"/>
            <a:ext cx="4056854" cy="1657100"/>
            <a:chOff x="3728246" y="609252"/>
            <a:chExt cx="4056854" cy="1657100"/>
          </a:xfrm>
        </p:grpSpPr>
        <p:sp>
          <p:nvSpPr>
            <p:cNvPr id="1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核心人员</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par>
                                    <p:cTn id="16" presetID="2" presetClass="entr" presetSubtype="8" fill="hold" grpId="0" nodeType="withEffect" p14:presetBounceEnd="40000">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14:bounceEnd="40000">
                                          <p:cBhvr additive="base">
                                            <p:cTn id="18" dur="75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19" dur="75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1500"/>
                                </p:stCondLst>
                                <p:childTnLst>
                                  <p:par>
                                    <p:cTn id="28" presetID="4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10"/>
                                            </p:tgtEl>
                                            <p:attrNameLst>
                                              <p:attrName>ppt_y</p:attrName>
                                            </p:attrNameLst>
                                          </p:cBhvr>
                                          <p:tavLst>
                                            <p:tav tm="0">
                                              <p:val>
                                                <p:strVal val="#ppt_y"/>
                                              </p:val>
                                            </p:tav>
                                            <p:tav tm="100000">
                                              <p:val>
                                                <p:strVal val="#ppt_y"/>
                                              </p:val>
                                            </p:tav>
                                          </p:tavLst>
                                        </p:anim>
                                        <p:anim calcmode="lin" valueType="num">
                                          <p:cBhvr>
                                            <p:cTn id="32"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animBg="1"/>
          <p:bldP spid="10" grpId="0"/>
          <p:bldP spid="12" grpId="0"/>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par>
                                    <p:cTn id="16" presetID="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1500"/>
                                </p:stCondLst>
                                <p:childTnLst>
                                  <p:par>
                                    <p:cTn id="28" presetID="4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10"/>
                                            </p:tgtEl>
                                            <p:attrNameLst>
                                              <p:attrName>ppt_y</p:attrName>
                                            </p:attrNameLst>
                                          </p:cBhvr>
                                          <p:tavLst>
                                            <p:tav tm="0">
                                              <p:val>
                                                <p:strVal val="#ppt_y"/>
                                              </p:val>
                                            </p:tav>
                                            <p:tav tm="100000">
                                              <p:val>
                                                <p:strVal val="#ppt_y"/>
                                              </p:val>
                                            </p:tav>
                                          </p:tavLst>
                                        </p:anim>
                                        <p:anim calcmode="lin" valueType="num">
                                          <p:cBhvr>
                                            <p:cTn id="32"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animBg="1"/>
          <p:bldP spid="10" grpId="0"/>
          <p:bldP spid="12" grpId="0"/>
          <p:bldP spid="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02</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产品及服务</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800" b="1" dirty="0" smtClean="0">
                <a:solidFill>
                  <a:srgbClr val="333E51"/>
                </a:solidFill>
                <a:latin typeface="方正黑体简体" panose="02010601030101010101" pitchFamily="2" charset="-122"/>
                <a:ea typeface="方正黑体简体" panose="02010601030101010101" pitchFamily="2" charset="-122"/>
              </a:rPr>
              <a:t>PART TWO</a:t>
            </a:r>
            <a:endParaRPr lang="zh-CN" altLang="en-US" sz="2800" b="1" dirty="0">
              <a:solidFill>
                <a:srgbClr val="333E51"/>
              </a:solidFill>
              <a:latin typeface="方正黑体简体" panose="02010601030101010101" pitchFamily="2" charset="-122"/>
              <a:ea typeface="方正黑体简体" panose="02010601030101010101" pitchFamily="2"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flipH="1">
            <a:off x="1676400" y="4565688"/>
            <a:ext cx="4699000" cy="1548076"/>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9" name="矩形 58"/>
          <p:cNvSpPr/>
          <p:nvPr/>
        </p:nvSpPr>
        <p:spPr>
          <a:xfrm flipH="1">
            <a:off x="1676400" y="2721610"/>
            <a:ext cx="4699000" cy="15480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14" name="组合 1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62177" y="3067575"/>
            <a:ext cx="688368" cy="688368"/>
            <a:chOff x="7242071" y="1820434"/>
            <a:chExt cx="688368" cy="688368"/>
          </a:xfrm>
          <a:effectLst>
            <a:outerShdw blurRad="254000" dist="63500" dir="2700000" algn="tl" rotWithShape="0">
              <a:prstClr val="black">
                <a:alpha val="30000"/>
              </a:prstClr>
            </a:outerShdw>
          </a:effectLst>
        </p:grpSpPr>
        <p:sp>
          <p:nvSpPr>
            <p:cNvPr id="19" name="椭圆 18"/>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a typeface="微软雅黑" panose="020B0503020204020204" pitchFamily="34" charset="-122"/>
              </a:endParaRPr>
            </a:p>
          </p:txBody>
        </p:sp>
        <p:sp>
          <p:nvSpPr>
            <p:cNvPr id="20" name="椭圆 19"/>
            <p:cNvSpPr/>
            <p:nvPr/>
          </p:nvSpPr>
          <p:spPr>
            <a:xfrm>
              <a:off x="7286625" y="1866019"/>
              <a:ext cx="608738" cy="608738"/>
            </a:xfrm>
            <a:prstGeom prst="ellipse">
              <a:avLst/>
            </a:prstGeom>
            <a:solidFill>
              <a:srgbClr val="333E51"/>
            </a:solidFill>
            <a:ln w="28575">
              <a:noFill/>
            </a:ln>
            <a:effec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grpSp>
      <p:grpSp>
        <p:nvGrpSpPr>
          <p:cNvPr id="21" name="组合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62177" y="4875311"/>
            <a:ext cx="688368" cy="688368"/>
            <a:chOff x="7242071" y="3488471"/>
            <a:chExt cx="688368" cy="688368"/>
          </a:xfrm>
          <a:effectLst>
            <a:outerShdw blurRad="254000" dist="63500" dir="2700000" algn="tl" rotWithShape="0">
              <a:prstClr val="black">
                <a:alpha val="30000"/>
              </a:prstClr>
            </a:outerShdw>
          </a:effectLst>
        </p:grpSpPr>
        <p:sp>
          <p:nvSpPr>
            <p:cNvPr id="22" name="椭圆 21"/>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a typeface="微软雅黑" panose="020B0503020204020204" pitchFamily="34" charset="-122"/>
              </a:endParaRPr>
            </a:p>
          </p:txBody>
        </p:sp>
        <p:sp>
          <p:nvSpPr>
            <p:cNvPr id="23" name="椭圆 22"/>
            <p:cNvSpPr/>
            <p:nvPr/>
          </p:nvSpPr>
          <p:spPr>
            <a:xfrm>
              <a:off x="7286625" y="3534056"/>
              <a:ext cx="608738" cy="608738"/>
            </a:xfrm>
            <a:prstGeom prst="ellipse">
              <a:avLst/>
            </a:prstGeom>
            <a:solidFill>
              <a:srgbClr val="333E51"/>
            </a:solidFill>
            <a:ln w="28575">
              <a:noFill/>
            </a:ln>
            <a:effec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grpSp>
      <p:grpSp>
        <p:nvGrpSpPr>
          <p:cNvPr id="31" name="组合 3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873853" y="2985896"/>
            <a:ext cx="2967867" cy="1092608"/>
            <a:chOff x="8548025" y="1459078"/>
            <a:chExt cx="2967866" cy="1092606"/>
          </a:xfrm>
        </p:grpSpPr>
        <p:sp>
          <p:nvSpPr>
            <p:cNvPr id="32" name="矩形 31"/>
            <p:cNvSpPr/>
            <p:nvPr/>
          </p:nvSpPr>
          <p:spPr>
            <a:xfrm>
              <a:off x="8548025" y="1766855"/>
              <a:ext cx="2967866" cy="784829"/>
            </a:xfrm>
            <a:prstGeom prst="rect">
              <a:avLst/>
            </a:prstGeom>
          </p:spPr>
          <p:txBody>
            <a:bodyPr wrap="square">
              <a:spAutoFit/>
            </a:bodyPr>
            <a:lstStyle/>
            <a:p>
              <a:pPr algn="just">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sp>
          <p:nvSpPr>
            <p:cNvPr id="33" name="矩形 32"/>
            <p:cNvSpPr/>
            <p:nvPr/>
          </p:nvSpPr>
          <p:spPr>
            <a:xfrm>
              <a:off x="8548025" y="1459078"/>
              <a:ext cx="1627631" cy="338553"/>
            </a:xfrm>
            <a:prstGeom prst="rect">
              <a:avLst/>
            </a:prstGeom>
          </p:spPr>
          <p:txBody>
            <a:bodyPr wrap="squar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37" name="组合 36"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873853" y="4800899"/>
            <a:ext cx="2854851" cy="1067793"/>
            <a:chOff x="8548025" y="1459078"/>
            <a:chExt cx="2854850" cy="1067792"/>
          </a:xfrm>
        </p:grpSpPr>
        <p:sp>
          <p:nvSpPr>
            <p:cNvPr id="38" name="矩形 37"/>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a:t>
              </a:r>
              <a:endParaRPr lang="zh-CN" altLang="en-US" sz="1100" dirty="0">
                <a:solidFill>
                  <a:schemeClr val="bg1"/>
                </a:solidFill>
                <a:ea typeface="微软雅黑" panose="020B0503020204020204" pitchFamily="34" charset="-122"/>
                <a:cs typeface="+mn-ea"/>
                <a:sym typeface="+mn-lt"/>
              </a:endParaRPr>
            </a:p>
          </p:txBody>
        </p:sp>
        <p:sp>
          <p:nvSpPr>
            <p:cNvPr id="39" name="矩形 38"/>
            <p:cNvSpPr/>
            <p:nvPr/>
          </p:nvSpPr>
          <p:spPr>
            <a:xfrm>
              <a:off x="8548025" y="1459078"/>
              <a:ext cx="1627631" cy="338554"/>
            </a:xfrm>
            <a:prstGeom prst="rect">
              <a:avLst/>
            </a:prstGeom>
          </p:spPr>
          <p:txBody>
            <a:bodyPr wrap="square">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44" name="组合 4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130496" y="3230413"/>
            <a:ext cx="369488" cy="372593"/>
            <a:chOff x="5216526" y="1358901"/>
            <a:chExt cx="566738" cy="571500"/>
          </a:xfrm>
          <a:solidFill>
            <a:schemeClr val="bg1"/>
          </a:solidFill>
        </p:grpSpPr>
        <p:sp>
          <p:nvSpPr>
            <p:cNvPr id="45" name="Freeform 78"/>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sp>
          <p:nvSpPr>
            <p:cNvPr id="46"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sp>
          <p:nvSpPr>
            <p:cNvPr id="47"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grpSp>
      <p:grpSp>
        <p:nvGrpSpPr>
          <p:cNvPr id="48" name="组合 4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087544" y="5026533"/>
            <a:ext cx="425379" cy="404679"/>
            <a:chOff x="6323014" y="4870451"/>
            <a:chExt cx="652463" cy="620713"/>
          </a:xfrm>
          <a:solidFill>
            <a:schemeClr val="bg1"/>
          </a:solidFill>
        </p:grpSpPr>
        <p:sp>
          <p:nvSpPr>
            <p:cNvPr id="49" name="Freeform 81"/>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sp>
          <p:nvSpPr>
            <p:cNvPr id="50"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sp>
          <p:nvSpPr>
            <p:cNvPr id="51" name="Freeform 83"/>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sp>
          <p:nvSpPr>
            <p:cNvPr id="52" name="Freeform 84"/>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prstClr val="black"/>
                </a:solidFill>
                <a:ea typeface="微软雅黑" panose="020B0503020204020204" pitchFamily="34" charset="-122"/>
              </a:endParaRPr>
            </a:p>
          </p:txBody>
        </p:sp>
      </p:grpSp>
      <p:grpSp>
        <p:nvGrpSpPr>
          <p:cNvPr id="3" name="组合 2"/>
          <p:cNvGrpSpPr/>
          <p:nvPr/>
        </p:nvGrpSpPr>
        <p:grpSpPr>
          <a:xfrm>
            <a:off x="6997699" y="2212866"/>
            <a:ext cx="4521457" cy="4645134"/>
            <a:chOff x="6997699" y="2212866"/>
            <a:chExt cx="4521457" cy="4645134"/>
          </a:xfrm>
        </p:grpSpPr>
        <p:pic>
          <p:nvPicPr>
            <p:cNvPr id="13" name="H0009(S3).png"/>
            <p:cNvPicPr>
              <a:picLocks noChangeAspect="1" noChangeArrowheads="1"/>
            </p:cNvPicPr>
            <p:nvPr/>
          </p:nvPicPr>
          <p:blipFill>
            <a:blip r:embed="rId1" cstate="screen"/>
            <a:srcRect/>
            <a:stretch>
              <a:fillRect/>
            </a:stretch>
          </p:blipFill>
          <p:spPr bwMode="auto">
            <a:xfrm>
              <a:off x="6997699" y="2212866"/>
              <a:ext cx="4521457" cy="4645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 name="矩形 1"/>
            <p:cNvSpPr/>
            <p:nvPr/>
          </p:nvSpPr>
          <p:spPr>
            <a:xfrm>
              <a:off x="7552093" y="2549989"/>
              <a:ext cx="1655407" cy="2925995"/>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grpSp>
      <p:grpSp>
        <p:nvGrpSpPr>
          <p:cNvPr id="53" name="组合 52"/>
          <p:cNvGrpSpPr/>
          <p:nvPr/>
        </p:nvGrpSpPr>
        <p:grpSpPr>
          <a:xfrm>
            <a:off x="3728246" y="609252"/>
            <a:ext cx="4056854" cy="1657100"/>
            <a:chOff x="3728246" y="609252"/>
            <a:chExt cx="4056854" cy="1657100"/>
          </a:xfrm>
        </p:grpSpPr>
        <p:sp>
          <p:nvSpPr>
            <p:cNvPr id="5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营销网络</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55" name="直接连接符 5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22" presetClass="entr" presetSubtype="8" fill="hold" nodeType="withEffect">
                                      <p:stCondLst>
                                        <p:cond delay="225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nodeType="withEffect">
                                      <p:stCondLst>
                                        <p:cond delay="225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 presetClass="entr" presetSubtype="1" fill="hold" grpId="0" nodeType="withEffect" p14:presetBounceEnd="40000">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14:bounceEnd="40000">
                                          <p:cBhvr additive="base">
                                            <p:cTn id="38" dur="75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39" dur="750" fill="hold"/>
                                            <p:tgtEl>
                                              <p:spTgt spid="59"/>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14:bounceEnd="40000">
                                          <p:cBhvr additive="base">
                                            <p:cTn id="42" dur="75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22" presetClass="entr" presetSubtype="8" fill="hold" nodeType="withEffect">
                                      <p:stCondLst>
                                        <p:cond delay="225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nodeType="withEffect">
                                      <p:stCondLst>
                                        <p:cond delay="225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 presetClass="entr" presetSubtype="1" fill="hold" grpId="0" nodeType="with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additive="base">
                                            <p:cTn id="38" dur="750" fill="hold"/>
                                            <p:tgtEl>
                                              <p:spTgt spid="59"/>
                                            </p:tgtEl>
                                            <p:attrNameLst>
                                              <p:attrName>ppt_x</p:attrName>
                                            </p:attrNameLst>
                                          </p:cBhvr>
                                          <p:tavLst>
                                            <p:tav tm="0">
                                              <p:val>
                                                <p:strVal val="#ppt_x"/>
                                              </p:val>
                                            </p:tav>
                                            <p:tav tm="100000">
                                              <p:val>
                                                <p:strVal val="#ppt_x"/>
                                              </p:val>
                                            </p:tav>
                                          </p:tavLst>
                                        </p:anim>
                                        <p:anim calcmode="lin" valueType="num">
                                          <p:cBhvr additive="base">
                                            <p:cTn id="39" dur="750" fill="hold"/>
                                            <p:tgtEl>
                                              <p:spTgt spid="59"/>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additive="base">
                                            <p:cTn id="42" dur="750" fill="hold"/>
                                            <p:tgtEl>
                                              <p:spTgt spid="60"/>
                                            </p:tgtEl>
                                            <p:attrNameLst>
                                              <p:attrName>ppt_x</p:attrName>
                                            </p:attrNameLst>
                                          </p:cBhvr>
                                          <p:tavLst>
                                            <p:tav tm="0">
                                              <p:val>
                                                <p:strVal val="#ppt_x"/>
                                              </p:val>
                                            </p:tav>
                                            <p:tav tm="100000">
                                              <p:val>
                                                <p:strVal val="#ppt_x"/>
                                              </p:val>
                                            </p:tav>
                                          </p:tavLst>
                                        </p:anim>
                                        <p:anim calcmode="lin" valueType="num">
                                          <p:cBhvr additive="base">
                                            <p:cTn id="43" dur="7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9"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flipH="1">
            <a:off x="2767080" y="2730501"/>
            <a:ext cx="8025479" cy="36449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47" name="Subtitle 2"/>
          <p:cNvSpPr txBox="1"/>
          <p:nvPr/>
        </p:nvSpPr>
        <p:spPr>
          <a:xfrm>
            <a:off x="8344116" y="3929704"/>
            <a:ext cx="2122836" cy="571473"/>
          </a:xfrm>
          <a:prstGeom prst="rect">
            <a:avLst/>
          </a:prstGeom>
        </p:spPr>
        <p:txBody>
          <a:bodyPr vert="horz" wrap="square" lIns="108745" tIns="54373" rIns="108745" bIns="54373"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48" name="TextBox 35"/>
          <p:cNvSpPr txBox="1"/>
          <p:nvPr/>
        </p:nvSpPr>
        <p:spPr>
          <a:xfrm>
            <a:off x="8663461" y="3699920"/>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49" name="Subtitle 2"/>
          <p:cNvSpPr txBox="1"/>
          <p:nvPr/>
        </p:nvSpPr>
        <p:spPr>
          <a:xfrm>
            <a:off x="8365269" y="5629966"/>
            <a:ext cx="2122836" cy="571473"/>
          </a:xfrm>
          <a:prstGeom prst="rect">
            <a:avLst/>
          </a:prstGeom>
        </p:spPr>
        <p:txBody>
          <a:bodyPr vert="horz" wrap="square" lIns="108745" tIns="54373" rIns="108745" bIns="54373"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50" name="TextBox 54"/>
          <p:cNvSpPr txBox="1"/>
          <p:nvPr/>
        </p:nvSpPr>
        <p:spPr>
          <a:xfrm>
            <a:off x="8701863" y="5400182"/>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sp>
        <p:nvSpPr>
          <p:cNvPr id="51" name="Subtitle 2"/>
          <p:cNvSpPr txBox="1"/>
          <p:nvPr/>
        </p:nvSpPr>
        <p:spPr>
          <a:xfrm>
            <a:off x="5421408" y="3929704"/>
            <a:ext cx="2122836" cy="571473"/>
          </a:xfrm>
          <a:prstGeom prst="rect">
            <a:avLst/>
          </a:prstGeom>
        </p:spPr>
        <p:txBody>
          <a:bodyPr vert="horz" wrap="square" lIns="108745" tIns="54373" rIns="108745" bIns="54373"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52" name="TextBox 57"/>
          <p:cNvSpPr txBox="1"/>
          <p:nvPr/>
        </p:nvSpPr>
        <p:spPr>
          <a:xfrm>
            <a:off x="5771628" y="3702485"/>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53" name="组合 52"/>
          <p:cNvGrpSpPr/>
          <p:nvPr/>
        </p:nvGrpSpPr>
        <p:grpSpPr>
          <a:xfrm>
            <a:off x="6202254" y="3059964"/>
            <a:ext cx="561144" cy="561144"/>
            <a:chOff x="1517561" y="4445332"/>
            <a:chExt cx="561144" cy="561144"/>
          </a:xfrm>
          <a:effectLst>
            <a:outerShdw blurRad="254000" dist="63500" dir="2700000" algn="tl" rotWithShape="0">
              <a:prstClr val="black">
                <a:alpha val="30000"/>
              </a:prstClr>
            </a:outerShdw>
          </a:effectLst>
        </p:grpSpPr>
        <p:sp>
          <p:nvSpPr>
            <p:cNvPr id="54" name="Oval 58"/>
            <p:cNvSpPr/>
            <p:nvPr/>
          </p:nvSpPr>
          <p:spPr>
            <a:xfrm>
              <a:off x="1517561" y="4445332"/>
              <a:ext cx="561144" cy="561144"/>
            </a:xfrm>
            <a:prstGeom prst="ellipse">
              <a:avLst/>
            </a:prstGeom>
            <a:solidFill>
              <a:srgbClr val="2077B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55" name="Shape 2579"/>
            <p:cNvSpPr/>
            <p:nvPr/>
          </p:nvSpPr>
          <p:spPr>
            <a:xfrm>
              <a:off x="1669714" y="457912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FFFFFF"/>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56" name="组合 55"/>
          <p:cNvGrpSpPr/>
          <p:nvPr/>
        </p:nvGrpSpPr>
        <p:grpSpPr>
          <a:xfrm>
            <a:off x="9124962" y="3059964"/>
            <a:ext cx="561144" cy="561144"/>
            <a:chOff x="4440269" y="4445332"/>
            <a:chExt cx="561144" cy="561144"/>
          </a:xfrm>
          <a:effectLst>
            <a:outerShdw blurRad="254000" dist="63500" dir="2700000" algn="tl" rotWithShape="0">
              <a:prstClr val="black">
                <a:alpha val="30000"/>
              </a:prstClr>
            </a:outerShdw>
          </a:effectLst>
        </p:grpSpPr>
        <p:sp>
          <p:nvSpPr>
            <p:cNvPr id="57" name="Oval 52"/>
            <p:cNvSpPr/>
            <p:nvPr/>
          </p:nvSpPr>
          <p:spPr>
            <a:xfrm>
              <a:off x="4440269" y="4445332"/>
              <a:ext cx="561144" cy="561144"/>
            </a:xfrm>
            <a:prstGeom prst="ellipse">
              <a:avLst/>
            </a:prstGeom>
            <a:solidFill>
              <a:schemeClr val="bg1"/>
            </a:solidFill>
            <a:ln w="12700" cap="flat" cmpd="sng" algn="ctr">
              <a:noFill/>
              <a:prstDash val="solid"/>
              <a:miter lim="800000"/>
            </a:ln>
            <a:effectLst>
              <a:outerShdw blurRad="50800" dist="38100" dir="16200000" rotWithShape="0">
                <a:prstClr val="black">
                  <a:alpha val="7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58" name="Shape 2629"/>
            <p:cNvSpPr/>
            <p:nvPr/>
          </p:nvSpPr>
          <p:spPr>
            <a:xfrm>
              <a:off x="4581139" y="4588693"/>
              <a:ext cx="279405" cy="279328"/>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333E5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sp>
        <p:nvSpPr>
          <p:cNvPr id="59" name="Subtitle 2"/>
          <p:cNvSpPr txBox="1"/>
          <p:nvPr/>
        </p:nvSpPr>
        <p:spPr>
          <a:xfrm>
            <a:off x="5400901" y="5629966"/>
            <a:ext cx="2122836" cy="571473"/>
          </a:xfrm>
          <a:prstGeom prst="rect">
            <a:avLst/>
          </a:prstGeom>
        </p:spPr>
        <p:txBody>
          <a:bodyPr vert="horz" wrap="square" lIns="108745" tIns="54373" rIns="108745" bIns="54373" rtlCol="0">
            <a:spAutoFit/>
          </a:bodyPr>
          <a:lstStyle>
            <a:lvl1pPr marL="0" indent="0" algn="ctr" defTabSz="1087755" rtl="0" eaLnBrk="1" latinLnBrk="0" hangingPunct="1">
              <a:lnSpc>
                <a:spcPct val="120000"/>
              </a:lnSpc>
              <a:spcBef>
                <a:spcPct val="20000"/>
              </a:spcBef>
              <a:buFont typeface="Arial" panose="020B0604020202020204"/>
              <a:buNone/>
              <a:defRPr sz="2400" kern="1200">
                <a:solidFill>
                  <a:schemeClr val="tx2"/>
                </a:solidFill>
                <a:latin typeface="Open Sans Light"/>
                <a:ea typeface="+mn-ea"/>
                <a:cs typeface="Open Sans Light"/>
              </a:defRPr>
            </a:lvl1pPr>
            <a:lvl2pPr marL="108775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755"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755"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60" name="TextBox 62"/>
          <p:cNvSpPr txBox="1"/>
          <p:nvPr/>
        </p:nvSpPr>
        <p:spPr>
          <a:xfrm>
            <a:off x="5736694" y="5400835"/>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nvGrpSpPr>
          <p:cNvPr id="61" name="组合 60"/>
          <p:cNvGrpSpPr/>
          <p:nvPr/>
        </p:nvGrpSpPr>
        <p:grpSpPr>
          <a:xfrm>
            <a:off x="6181747" y="4760226"/>
            <a:ext cx="561144" cy="561144"/>
            <a:chOff x="7387284" y="4445332"/>
            <a:chExt cx="561144" cy="561144"/>
          </a:xfrm>
          <a:effectLst>
            <a:outerShdw blurRad="254000" dist="63500" dir="2700000" algn="tl" rotWithShape="0">
              <a:prstClr val="black">
                <a:alpha val="30000"/>
              </a:prstClr>
            </a:outerShdw>
          </a:effectLst>
        </p:grpSpPr>
        <p:sp>
          <p:nvSpPr>
            <p:cNvPr id="62" name="Oval 63"/>
            <p:cNvSpPr/>
            <p:nvPr/>
          </p:nvSpPr>
          <p:spPr>
            <a:xfrm>
              <a:off x="7387284" y="4445332"/>
              <a:ext cx="561144" cy="561144"/>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63" name="Shape 2633"/>
            <p:cNvSpPr/>
            <p:nvPr/>
          </p:nvSpPr>
          <p:spPr>
            <a:xfrm>
              <a:off x="7528192" y="4588693"/>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333E51"/>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64" name="组合 63"/>
          <p:cNvGrpSpPr/>
          <p:nvPr/>
        </p:nvGrpSpPr>
        <p:grpSpPr>
          <a:xfrm>
            <a:off x="9146115" y="4760226"/>
            <a:ext cx="561144" cy="561144"/>
            <a:chOff x="10123052" y="4445332"/>
            <a:chExt cx="561144" cy="561144"/>
          </a:xfrm>
          <a:effectLst>
            <a:outerShdw blurRad="254000" dist="63500" dir="2700000" algn="tl" rotWithShape="0">
              <a:prstClr val="black">
                <a:alpha val="30000"/>
              </a:prstClr>
            </a:outerShdw>
          </a:effectLst>
        </p:grpSpPr>
        <p:sp>
          <p:nvSpPr>
            <p:cNvPr id="65" name="Oval 55"/>
            <p:cNvSpPr/>
            <p:nvPr/>
          </p:nvSpPr>
          <p:spPr>
            <a:xfrm>
              <a:off x="10123052" y="4445332"/>
              <a:ext cx="561144" cy="561144"/>
            </a:xfrm>
            <a:prstGeom prst="ellipse">
              <a:avLst/>
            </a:prstGeom>
            <a:solidFill>
              <a:srgbClr val="2077B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66" name="Shape 2562"/>
            <p:cNvSpPr/>
            <p:nvPr/>
          </p:nvSpPr>
          <p:spPr>
            <a:xfrm>
              <a:off x="10271859" y="459264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marL="0" marR="0" lvl="0" indent="0" defTabSz="2286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67" name="Group 36"/>
          <p:cNvGrpSpPr/>
          <p:nvPr/>
        </p:nvGrpSpPr>
        <p:grpSpPr>
          <a:xfrm>
            <a:off x="533900" y="3801696"/>
            <a:ext cx="4499698" cy="2590243"/>
            <a:chOff x="5898415" y="1976415"/>
            <a:chExt cx="5654530" cy="3255020"/>
          </a:xfrm>
        </p:grpSpPr>
        <p:sp>
          <p:nvSpPr>
            <p:cNvPr id="68" name="Freeform 45"/>
            <p:cNvSpPr/>
            <p:nvPr/>
          </p:nvSpPr>
          <p:spPr bwMode="auto">
            <a:xfrm>
              <a:off x="5898415" y="5105745"/>
              <a:ext cx="2848207" cy="125690"/>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69" name="Freeform 46"/>
            <p:cNvSpPr/>
            <p:nvPr/>
          </p:nvSpPr>
          <p:spPr bwMode="auto">
            <a:xfrm>
              <a:off x="8704736" y="5105745"/>
              <a:ext cx="2848207" cy="125690"/>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0" name="Freeform 47"/>
            <p:cNvSpPr/>
            <p:nvPr/>
          </p:nvSpPr>
          <p:spPr bwMode="auto">
            <a:xfrm>
              <a:off x="6455812" y="1976415"/>
              <a:ext cx="4581618" cy="3138999"/>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1" name="Freeform 48"/>
            <p:cNvSpPr/>
            <p:nvPr/>
          </p:nvSpPr>
          <p:spPr bwMode="auto">
            <a:xfrm>
              <a:off x="6471923" y="1992528"/>
              <a:ext cx="4552622" cy="3106772"/>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FFFFFF">
                <a:lumMod val="8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2" name="Rectangle 50"/>
            <p:cNvSpPr>
              <a:spLocks noChangeArrowheads="1"/>
            </p:cNvSpPr>
            <p:nvPr/>
          </p:nvSpPr>
          <p:spPr bwMode="auto">
            <a:xfrm>
              <a:off x="5898415" y="5054180"/>
              <a:ext cx="5654530" cy="103129"/>
            </a:xfrm>
            <a:prstGeom prst="rect">
              <a:avLst/>
            </a:prstGeom>
            <a:solidFill>
              <a:srgbClr val="FFFFFF">
                <a:lumMod val="95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3" name="Freeform 51"/>
            <p:cNvSpPr/>
            <p:nvPr/>
          </p:nvSpPr>
          <p:spPr bwMode="auto">
            <a:xfrm>
              <a:off x="8318101" y="5054180"/>
              <a:ext cx="811932" cy="580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4" name="Rectangle 52"/>
            <p:cNvSpPr>
              <a:spLocks noChangeArrowheads="1"/>
            </p:cNvSpPr>
            <p:nvPr/>
          </p:nvSpPr>
          <p:spPr bwMode="auto">
            <a:xfrm>
              <a:off x="6623354" y="2189119"/>
              <a:ext cx="4249758" cy="2684587"/>
            </a:xfrm>
            <a:prstGeom prst="rect">
              <a:avLst/>
            </a:prstGeom>
            <a:solidFill>
              <a:srgbClr val="FFFFFF">
                <a:lumMod val="95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5" name="Oval 54"/>
            <p:cNvSpPr>
              <a:spLocks noChangeArrowheads="1"/>
            </p:cNvSpPr>
            <p:nvPr/>
          </p:nvSpPr>
          <p:spPr bwMode="auto">
            <a:xfrm>
              <a:off x="8720847" y="2076321"/>
              <a:ext cx="48330" cy="4834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6" name="Oval 55"/>
            <p:cNvSpPr>
              <a:spLocks noChangeArrowheads="1"/>
            </p:cNvSpPr>
            <p:nvPr/>
          </p:nvSpPr>
          <p:spPr bwMode="auto">
            <a:xfrm>
              <a:off x="8720847" y="2073099"/>
              <a:ext cx="48330" cy="45119"/>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7" name="Oval 56"/>
            <p:cNvSpPr>
              <a:spLocks noChangeArrowheads="1"/>
            </p:cNvSpPr>
            <p:nvPr/>
          </p:nvSpPr>
          <p:spPr bwMode="auto">
            <a:xfrm>
              <a:off x="8730511" y="2079544"/>
              <a:ext cx="28999" cy="3222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8" name="Oval 57"/>
            <p:cNvSpPr>
              <a:spLocks noChangeArrowheads="1"/>
            </p:cNvSpPr>
            <p:nvPr/>
          </p:nvSpPr>
          <p:spPr bwMode="auto">
            <a:xfrm>
              <a:off x="8736955" y="2089212"/>
              <a:ext cx="16111" cy="16115"/>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9" name="Freeform 58"/>
            <p:cNvSpPr/>
            <p:nvPr/>
          </p:nvSpPr>
          <p:spPr bwMode="auto">
            <a:xfrm>
              <a:off x="8743399" y="2092436"/>
              <a:ext cx="3223"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grpSp>
      <p:pic>
        <p:nvPicPr>
          <p:cNvPr id="80" name="图片占位符 4"/>
          <p:cNvPicPr>
            <a:picLocks noChangeAspect="1"/>
          </p:cNvPicPr>
          <p:nvPr/>
        </p:nvPicPr>
        <p:blipFill>
          <a:blip r:embed="rId1" cstate="screen"/>
          <a:srcRect/>
          <a:stretch>
            <a:fillRect/>
          </a:stretch>
        </p:blipFill>
        <p:spPr>
          <a:xfrm>
            <a:off x="1114189" y="3972285"/>
            <a:ext cx="3382705" cy="2141440"/>
          </a:xfrm>
          <a:prstGeom prst="rect">
            <a:avLst/>
          </a:prstGeom>
          <a:effectLst/>
        </p:spPr>
      </p:pic>
      <p:grpSp>
        <p:nvGrpSpPr>
          <p:cNvPr id="38" name="组合 37"/>
          <p:cNvGrpSpPr/>
          <p:nvPr/>
        </p:nvGrpSpPr>
        <p:grpSpPr>
          <a:xfrm>
            <a:off x="3728246" y="609252"/>
            <a:ext cx="4056854" cy="1657100"/>
            <a:chOff x="3728246" y="609252"/>
            <a:chExt cx="4056854" cy="1657100"/>
          </a:xfrm>
        </p:grpSpPr>
        <p:sp>
          <p:nvSpPr>
            <p:cNvPr id="39"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营销网络</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40" name="直接连接符 39"/>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2" presetClass="entr" presetSubtype="1" fill="hold" grpId="0" nodeType="withEffect" p14:presetBounceEnd="40000">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14:bounceEnd="40000">
                                          <p:cBhvr additive="base">
                                            <p:cTn id="12" dur="75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43"/>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fltVal val="0"/>
                                              </p:val>
                                            </p:tav>
                                            <p:tav tm="100000">
                                              <p:val>
                                                <p:strVal val="#ppt_h"/>
                                              </p:val>
                                            </p:tav>
                                          </p:tavLst>
                                        </p:anim>
                                        <p:animEffect transition="in" filter="fade">
                                          <p:cBhvr>
                                            <p:cTn id="18" dur="500"/>
                                            <p:tgtEl>
                                              <p:spTgt spid="67"/>
                                            </p:tgtEl>
                                          </p:cBhvr>
                                        </p:animEffec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childTnLst>
                              </p:cTn>
                            </p:par>
                            <p:par>
                              <p:cTn id="43" fill="hold">
                                <p:stCondLst>
                                  <p:cond delay="2500"/>
                                </p:stCondLst>
                                <p:childTnLst>
                                  <p:par>
                                    <p:cTn id="44" presetID="22"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up)">
                                          <p:cBhvr>
                                            <p:cTn id="46" dur="500"/>
                                            <p:tgtEl>
                                              <p:spTgt spid="52"/>
                                            </p:tgtEl>
                                          </p:cBhvr>
                                        </p:animEffect>
                                      </p:childTnLst>
                                    </p:cTn>
                                  </p:par>
                                </p:childTnLst>
                              </p:cTn>
                            </p:par>
                            <p:par>
                              <p:cTn id="47" fill="hold">
                                <p:stCondLst>
                                  <p:cond delay="3000"/>
                                </p:stCondLst>
                                <p:childTnLst>
                                  <p:par>
                                    <p:cTn id="48" presetID="2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up)">
                                          <p:cBhvr>
                                            <p:cTn id="50" dur="500"/>
                                            <p:tgtEl>
                                              <p:spTgt spid="51"/>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up)">
                                          <p:cBhvr>
                                            <p:cTn id="54" dur="500"/>
                                            <p:tgtEl>
                                              <p:spTgt spid="48"/>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000"/>
                                </p:stCondLst>
                                <p:childTnLst>
                                  <p:par>
                                    <p:cTn id="64" presetID="22" presetClass="entr" presetSubtype="1"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up)">
                                          <p:cBhvr>
                                            <p:cTn id="66" dur="500"/>
                                            <p:tgtEl>
                                              <p:spTgt spid="59"/>
                                            </p:tgtEl>
                                          </p:cBhvr>
                                        </p:animEffect>
                                      </p:childTnLst>
                                    </p:cTn>
                                  </p:par>
                                </p:childTnLst>
                              </p:cTn>
                            </p:par>
                            <p:par>
                              <p:cTn id="67" fill="hold">
                                <p:stCondLst>
                                  <p:cond delay="5500"/>
                                </p:stCondLst>
                                <p:childTnLst>
                                  <p:par>
                                    <p:cTn id="68" presetID="22" presetClass="entr" presetSubtype="1"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up)">
                                          <p:cBhvr>
                                            <p:cTn id="70" dur="500"/>
                                            <p:tgtEl>
                                              <p:spTgt spid="50"/>
                                            </p:tgtEl>
                                          </p:cBhvr>
                                        </p:animEffect>
                                      </p:childTnLst>
                                    </p:cTn>
                                  </p:par>
                                </p:childTnLst>
                              </p:cTn>
                            </p:par>
                            <p:par>
                              <p:cTn id="71" fill="hold">
                                <p:stCondLst>
                                  <p:cond delay="6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p:bldP spid="48" grpId="0"/>
          <p:bldP spid="49" grpId="0"/>
          <p:bldP spid="50" grpId="0"/>
          <p:bldP spid="51" grpId="0"/>
          <p:bldP spid="52" grpId="0"/>
          <p:bldP spid="59" grpId="0"/>
          <p:bldP spid="6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2" presetClass="entr" presetSubtype="1"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750" fill="hold"/>
                                            <p:tgtEl>
                                              <p:spTgt spid="43"/>
                                            </p:tgtEl>
                                            <p:attrNameLst>
                                              <p:attrName>ppt_x</p:attrName>
                                            </p:attrNameLst>
                                          </p:cBhvr>
                                          <p:tavLst>
                                            <p:tav tm="0">
                                              <p:val>
                                                <p:strVal val="#ppt_x"/>
                                              </p:val>
                                            </p:tav>
                                            <p:tav tm="100000">
                                              <p:val>
                                                <p:strVal val="#ppt_x"/>
                                              </p:val>
                                            </p:tav>
                                          </p:tavLst>
                                        </p:anim>
                                        <p:anim calcmode="lin" valueType="num">
                                          <p:cBhvr additive="base">
                                            <p:cTn id="13" dur="750" fill="hold"/>
                                            <p:tgtEl>
                                              <p:spTgt spid="43"/>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fltVal val="0"/>
                                              </p:val>
                                            </p:tav>
                                            <p:tav tm="100000">
                                              <p:val>
                                                <p:strVal val="#ppt_h"/>
                                              </p:val>
                                            </p:tav>
                                          </p:tavLst>
                                        </p:anim>
                                        <p:animEffect transition="in" filter="fade">
                                          <p:cBhvr>
                                            <p:cTn id="18" dur="500"/>
                                            <p:tgtEl>
                                              <p:spTgt spid="67"/>
                                            </p:tgtEl>
                                          </p:cBhvr>
                                        </p:animEffec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childTnLst>
                              </p:cTn>
                            </p:par>
                            <p:par>
                              <p:cTn id="43" fill="hold">
                                <p:stCondLst>
                                  <p:cond delay="2500"/>
                                </p:stCondLst>
                                <p:childTnLst>
                                  <p:par>
                                    <p:cTn id="44" presetID="22"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up)">
                                          <p:cBhvr>
                                            <p:cTn id="46" dur="500"/>
                                            <p:tgtEl>
                                              <p:spTgt spid="52"/>
                                            </p:tgtEl>
                                          </p:cBhvr>
                                        </p:animEffect>
                                      </p:childTnLst>
                                    </p:cTn>
                                  </p:par>
                                </p:childTnLst>
                              </p:cTn>
                            </p:par>
                            <p:par>
                              <p:cTn id="47" fill="hold">
                                <p:stCondLst>
                                  <p:cond delay="3000"/>
                                </p:stCondLst>
                                <p:childTnLst>
                                  <p:par>
                                    <p:cTn id="48" presetID="2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up)">
                                          <p:cBhvr>
                                            <p:cTn id="50" dur="500"/>
                                            <p:tgtEl>
                                              <p:spTgt spid="51"/>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up)">
                                          <p:cBhvr>
                                            <p:cTn id="54" dur="500"/>
                                            <p:tgtEl>
                                              <p:spTgt spid="48"/>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000"/>
                                </p:stCondLst>
                                <p:childTnLst>
                                  <p:par>
                                    <p:cTn id="64" presetID="22" presetClass="entr" presetSubtype="1"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up)">
                                          <p:cBhvr>
                                            <p:cTn id="66" dur="500"/>
                                            <p:tgtEl>
                                              <p:spTgt spid="59"/>
                                            </p:tgtEl>
                                          </p:cBhvr>
                                        </p:animEffect>
                                      </p:childTnLst>
                                    </p:cTn>
                                  </p:par>
                                </p:childTnLst>
                              </p:cTn>
                            </p:par>
                            <p:par>
                              <p:cTn id="67" fill="hold">
                                <p:stCondLst>
                                  <p:cond delay="5500"/>
                                </p:stCondLst>
                                <p:childTnLst>
                                  <p:par>
                                    <p:cTn id="68" presetID="22" presetClass="entr" presetSubtype="1"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up)">
                                          <p:cBhvr>
                                            <p:cTn id="70" dur="500"/>
                                            <p:tgtEl>
                                              <p:spTgt spid="50"/>
                                            </p:tgtEl>
                                          </p:cBhvr>
                                        </p:animEffect>
                                      </p:childTnLst>
                                    </p:cTn>
                                  </p:par>
                                </p:childTnLst>
                              </p:cTn>
                            </p:par>
                            <p:par>
                              <p:cTn id="71" fill="hold">
                                <p:stCondLst>
                                  <p:cond delay="600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p:bldP spid="48" grpId="0"/>
          <p:bldP spid="49" grpId="0"/>
          <p:bldP spid="50" grpId="0"/>
          <p:bldP spid="51" grpId="0"/>
          <p:bldP spid="52" grpId="0"/>
          <p:bldP spid="59" grpId="0"/>
          <p:bldP spid="6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flipH="1">
            <a:off x="711196" y="4414738"/>
            <a:ext cx="10508735" cy="1565933"/>
          </a:xfrm>
          <a:prstGeom prst="parallelogram">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5"/>
          <p:cNvSpPr/>
          <p:nvPr/>
        </p:nvSpPr>
        <p:spPr bwMode="auto">
          <a:xfrm>
            <a:off x="1511300" y="2831925"/>
            <a:ext cx="2611438" cy="1389063"/>
          </a:xfrm>
          <a:custGeom>
            <a:avLst/>
            <a:gdLst>
              <a:gd name="T0" fmla="*/ 0 w 1645"/>
              <a:gd name="T1" fmla="*/ 875 h 875"/>
              <a:gd name="T2" fmla="*/ 1478 w 1645"/>
              <a:gd name="T3" fmla="*/ 875 h 875"/>
              <a:gd name="T4" fmla="*/ 1645 w 1645"/>
              <a:gd name="T5" fmla="*/ 0 h 875"/>
              <a:gd name="T6" fmla="*/ 168 w 1645"/>
              <a:gd name="T7" fmla="*/ 0 h 875"/>
              <a:gd name="T8" fmla="*/ 0 w 1645"/>
              <a:gd name="T9" fmla="*/ 875 h 875"/>
            </a:gdLst>
            <a:ahLst/>
            <a:cxnLst>
              <a:cxn ang="0">
                <a:pos x="T0" y="T1"/>
              </a:cxn>
              <a:cxn ang="0">
                <a:pos x="T2" y="T3"/>
              </a:cxn>
              <a:cxn ang="0">
                <a:pos x="T4" y="T5"/>
              </a:cxn>
              <a:cxn ang="0">
                <a:pos x="T6" y="T7"/>
              </a:cxn>
              <a:cxn ang="0">
                <a:pos x="T8" y="T9"/>
              </a:cxn>
            </a:cxnLst>
            <a:rect l="0" t="0" r="r" b="b"/>
            <a:pathLst>
              <a:path w="1645" h="875">
                <a:moveTo>
                  <a:pt x="0" y="875"/>
                </a:moveTo>
                <a:lnTo>
                  <a:pt x="1478" y="875"/>
                </a:lnTo>
                <a:lnTo>
                  <a:pt x="1645" y="0"/>
                </a:lnTo>
                <a:lnTo>
                  <a:pt x="168" y="0"/>
                </a:lnTo>
                <a:lnTo>
                  <a:pt x="0" y="875"/>
                </a:lnTo>
                <a:close/>
              </a:path>
            </a:pathLst>
          </a:custGeom>
          <a:blipFill>
            <a:blip r:embed="rId1"/>
            <a:stretch>
              <a:fillRect/>
            </a:stretch>
          </a:blipFill>
          <a:ln w="7938" cap="flat">
            <a:noFill/>
            <a:prstDash val="solid"/>
            <a:miter lim="800000"/>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7" name="Freeform 6"/>
          <p:cNvSpPr/>
          <p:nvPr/>
        </p:nvSpPr>
        <p:spPr bwMode="auto">
          <a:xfrm>
            <a:off x="711200" y="2831925"/>
            <a:ext cx="1066800" cy="1389063"/>
          </a:xfrm>
          <a:custGeom>
            <a:avLst/>
            <a:gdLst>
              <a:gd name="T0" fmla="*/ 0 w 672"/>
              <a:gd name="T1" fmla="*/ 875 h 875"/>
              <a:gd name="T2" fmla="*/ 504 w 672"/>
              <a:gd name="T3" fmla="*/ 875 h 875"/>
              <a:gd name="T4" fmla="*/ 672 w 672"/>
              <a:gd name="T5" fmla="*/ 0 h 875"/>
              <a:gd name="T6" fmla="*/ 168 w 672"/>
              <a:gd name="T7" fmla="*/ 0 h 875"/>
              <a:gd name="T8" fmla="*/ 0 w 672"/>
              <a:gd name="T9" fmla="*/ 875 h 875"/>
            </a:gdLst>
            <a:ahLst/>
            <a:cxnLst>
              <a:cxn ang="0">
                <a:pos x="T0" y="T1"/>
              </a:cxn>
              <a:cxn ang="0">
                <a:pos x="T2" y="T3"/>
              </a:cxn>
              <a:cxn ang="0">
                <a:pos x="T4" y="T5"/>
              </a:cxn>
              <a:cxn ang="0">
                <a:pos x="T6" y="T7"/>
              </a:cxn>
              <a:cxn ang="0">
                <a:pos x="T8" y="T9"/>
              </a:cxn>
            </a:cxnLst>
            <a:rect l="0" t="0" r="r" b="b"/>
            <a:pathLst>
              <a:path w="672" h="875">
                <a:moveTo>
                  <a:pt x="0" y="875"/>
                </a:moveTo>
                <a:lnTo>
                  <a:pt x="504" y="875"/>
                </a:lnTo>
                <a:lnTo>
                  <a:pt x="672"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lstStyle/>
          <a:p>
            <a:pPr algn="ctr"/>
            <a:r>
              <a:rPr lang="en-US" altLang="zh-CN" sz="3600" dirty="0" smtClean="0">
                <a:solidFill>
                  <a:prstClr val="white"/>
                </a:solidFill>
                <a:ea typeface="微软雅黑" panose="020B0503020204020204" pitchFamily="34" charset="-122"/>
              </a:rPr>
              <a:t>01</a:t>
            </a:r>
            <a:endParaRPr lang="zh-CN" altLang="en-US" sz="3600" dirty="0">
              <a:solidFill>
                <a:prstClr val="white"/>
              </a:solidFill>
              <a:ea typeface="微软雅黑" panose="020B0503020204020204" pitchFamily="34" charset="-122"/>
            </a:endParaRPr>
          </a:p>
        </p:txBody>
      </p:sp>
      <p:sp>
        <p:nvSpPr>
          <p:cNvPr id="8" name="Freeform 7"/>
          <p:cNvSpPr/>
          <p:nvPr/>
        </p:nvSpPr>
        <p:spPr bwMode="auto">
          <a:xfrm>
            <a:off x="5186363" y="2831925"/>
            <a:ext cx="2611438" cy="1389063"/>
          </a:xfrm>
          <a:custGeom>
            <a:avLst/>
            <a:gdLst>
              <a:gd name="T0" fmla="*/ 0 w 1645"/>
              <a:gd name="T1" fmla="*/ 875 h 875"/>
              <a:gd name="T2" fmla="*/ 1477 w 1645"/>
              <a:gd name="T3" fmla="*/ 875 h 875"/>
              <a:gd name="T4" fmla="*/ 1645 w 1645"/>
              <a:gd name="T5" fmla="*/ 0 h 875"/>
              <a:gd name="T6" fmla="*/ 167 w 1645"/>
              <a:gd name="T7" fmla="*/ 0 h 875"/>
              <a:gd name="T8" fmla="*/ 0 w 1645"/>
              <a:gd name="T9" fmla="*/ 875 h 875"/>
            </a:gdLst>
            <a:ahLst/>
            <a:cxnLst>
              <a:cxn ang="0">
                <a:pos x="T0" y="T1"/>
              </a:cxn>
              <a:cxn ang="0">
                <a:pos x="T2" y="T3"/>
              </a:cxn>
              <a:cxn ang="0">
                <a:pos x="T4" y="T5"/>
              </a:cxn>
              <a:cxn ang="0">
                <a:pos x="T6" y="T7"/>
              </a:cxn>
              <a:cxn ang="0">
                <a:pos x="T8" y="T9"/>
              </a:cxn>
            </a:cxnLst>
            <a:rect l="0" t="0" r="r" b="b"/>
            <a:pathLst>
              <a:path w="1645" h="875">
                <a:moveTo>
                  <a:pt x="0" y="875"/>
                </a:moveTo>
                <a:lnTo>
                  <a:pt x="1477" y="875"/>
                </a:lnTo>
                <a:lnTo>
                  <a:pt x="1645" y="0"/>
                </a:lnTo>
                <a:lnTo>
                  <a:pt x="167" y="0"/>
                </a:lnTo>
                <a:lnTo>
                  <a:pt x="0" y="875"/>
                </a:lnTo>
                <a:close/>
              </a:path>
            </a:pathLst>
          </a:custGeom>
          <a:blipFill>
            <a:blip r:embed="rId2"/>
            <a:stretch>
              <a:fillRect/>
            </a:stretch>
          </a:blipFill>
          <a:ln w="7938" cap="flat">
            <a:noFill/>
            <a:prstDash val="solid"/>
            <a:miter lim="800000"/>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9" name="Freeform 8"/>
          <p:cNvSpPr/>
          <p:nvPr/>
        </p:nvSpPr>
        <p:spPr bwMode="auto">
          <a:xfrm>
            <a:off x="4386263" y="2831925"/>
            <a:ext cx="1065213" cy="1389063"/>
          </a:xfrm>
          <a:custGeom>
            <a:avLst/>
            <a:gdLst>
              <a:gd name="T0" fmla="*/ 0 w 671"/>
              <a:gd name="T1" fmla="*/ 875 h 875"/>
              <a:gd name="T2" fmla="*/ 504 w 671"/>
              <a:gd name="T3" fmla="*/ 875 h 875"/>
              <a:gd name="T4" fmla="*/ 671 w 671"/>
              <a:gd name="T5" fmla="*/ 0 h 875"/>
              <a:gd name="T6" fmla="*/ 168 w 671"/>
              <a:gd name="T7" fmla="*/ 0 h 875"/>
              <a:gd name="T8" fmla="*/ 0 w 671"/>
              <a:gd name="T9" fmla="*/ 875 h 875"/>
            </a:gdLst>
            <a:ahLst/>
            <a:cxnLst>
              <a:cxn ang="0">
                <a:pos x="T0" y="T1"/>
              </a:cxn>
              <a:cxn ang="0">
                <a:pos x="T2" y="T3"/>
              </a:cxn>
              <a:cxn ang="0">
                <a:pos x="T4" y="T5"/>
              </a:cxn>
              <a:cxn ang="0">
                <a:pos x="T6" y="T7"/>
              </a:cxn>
              <a:cxn ang="0">
                <a:pos x="T8" y="T9"/>
              </a:cxn>
            </a:cxnLst>
            <a:rect l="0" t="0" r="r" b="b"/>
            <a:pathLst>
              <a:path w="671" h="875">
                <a:moveTo>
                  <a:pt x="0" y="875"/>
                </a:moveTo>
                <a:lnTo>
                  <a:pt x="504" y="875"/>
                </a:lnTo>
                <a:lnTo>
                  <a:pt x="671"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lstStyle/>
          <a:p>
            <a:pPr algn="ctr"/>
            <a:r>
              <a:rPr lang="en-US" altLang="zh-CN" sz="3600" dirty="0" smtClean="0">
                <a:solidFill>
                  <a:prstClr val="white"/>
                </a:solidFill>
                <a:ea typeface="微软雅黑" panose="020B0503020204020204" pitchFamily="34" charset="-122"/>
              </a:rPr>
              <a:t>02</a:t>
            </a:r>
            <a:endParaRPr lang="zh-CN" altLang="en-US" sz="3600" dirty="0">
              <a:solidFill>
                <a:prstClr val="white"/>
              </a:solidFill>
              <a:ea typeface="微软雅黑" panose="020B0503020204020204" pitchFamily="34" charset="-122"/>
            </a:endParaRPr>
          </a:p>
        </p:txBody>
      </p:sp>
      <p:sp>
        <p:nvSpPr>
          <p:cNvPr id="10" name="Freeform 9"/>
          <p:cNvSpPr/>
          <p:nvPr/>
        </p:nvSpPr>
        <p:spPr bwMode="auto">
          <a:xfrm>
            <a:off x="8859838" y="2831925"/>
            <a:ext cx="2613025" cy="1389063"/>
          </a:xfrm>
          <a:custGeom>
            <a:avLst/>
            <a:gdLst>
              <a:gd name="T0" fmla="*/ 0 w 1646"/>
              <a:gd name="T1" fmla="*/ 875 h 875"/>
              <a:gd name="T2" fmla="*/ 1478 w 1646"/>
              <a:gd name="T3" fmla="*/ 875 h 875"/>
              <a:gd name="T4" fmla="*/ 1646 w 1646"/>
              <a:gd name="T5" fmla="*/ 0 h 875"/>
              <a:gd name="T6" fmla="*/ 168 w 1646"/>
              <a:gd name="T7" fmla="*/ 0 h 875"/>
              <a:gd name="T8" fmla="*/ 0 w 1646"/>
              <a:gd name="T9" fmla="*/ 875 h 875"/>
            </a:gdLst>
            <a:ahLst/>
            <a:cxnLst>
              <a:cxn ang="0">
                <a:pos x="T0" y="T1"/>
              </a:cxn>
              <a:cxn ang="0">
                <a:pos x="T2" y="T3"/>
              </a:cxn>
              <a:cxn ang="0">
                <a:pos x="T4" y="T5"/>
              </a:cxn>
              <a:cxn ang="0">
                <a:pos x="T6" y="T7"/>
              </a:cxn>
              <a:cxn ang="0">
                <a:pos x="T8" y="T9"/>
              </a:cxn>
            </a:cxnLst>
            <a:rect l="0" t="0" r="r" b="b"/>
            <a:pathLst>
              <a:path w="1646" h="875">
                <a:moveTo>
                  <a:pt x="0" y="875"/>
                </a:moveTo>
                <a:lnTo>
                  <a:pt x="1478" y="875"/>
                </a:lnTo>
                <a:lnTo>
                  <a:pt x="1646" y="0"/>
                </a:lnTo>
                <a:lnTo>
                  <a:pt x="168" y="0"/>
                </a:lnTo>
                <a:lnTo>
                  <a:pt x="0" y="875"/>
                </a:lnTo>
                <a:close/>
              </a:path>
            </a:pathLst>
          </a:custGeom>
          <a:blipFill>
            <a:blip r:embed="rId3"/>
            <a:stretch>
              <a:fillRect/>
            </a:stretch>
          </a:blipFill>
          <a:ln w="7938" cap="flat">
            <a:noFill/>
            <a:prstDash val="solid"/>
            <a:miter lim="800000"/>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 name="Freeform 10"/>
          <p:cNvSpPr/>
          <p:nvPr/>
        </p:nvSpPr>
        <p:spPr bwMode="auto">
          <a:xfrm>
            <a:off x="8061325" y="2831925"/>
            <a:ext cx="1065213" cy="1389063"/>
          </a:xfrm>
          <a:custGeom>
            <a:avLst/>
            <a:gdLst>
              <a:gd name="T0" fmla="*/ 0 w 671"/>
              <a:gd name="T1" fmla="*/ 875 h 875"/>
              <a:gd name="T2" fmla="*/ 503 w 671"/>
              <a:gd name="T3" fmla="*/ 875 h 875"/>
              <a:gd name="T4" fmla="*/ 671 w 671"/>
              <a:gd name="T5" fmla="*/ 0 h 875"/>
              <a:gd name="T6" fmla="*/ 168 w 671"/>
              <a:gd name="T7" fmla="*/ 0 h 875"/>
              <a:gd name="T8" fmla="*/ 0 w 671"/>
              <a:gd name="T9" fmla="*/ 875 h 875"/>
            </a:gdLst>
            <a:ahLst/>
            <a:cxnLst>
              <a:cxn ang="0">
                <a:pos x="T0" y="T1"/>
              </a:cxn>
              <a:cxn ang="0">
                <a:pos x="T2" y="T3"/>
              </a:cxn>
              <a:cxn ang="0">
                <a:pos x="T4" y="T5"/>
              </a:cxn>
              <a:cxn ang="0">
                <a:pos x="T6" y="T7"/>
              </a:cxn>
              <a:cxn ang="0">
                <a:pos x="T8" y="T9"/>
              </a:cxn>
            </a:cxnLst>
            <a:rect l="0" t="0" r="r" b="b"/>
            <a:pathLst>
              <a:path w="671" h="875">
                <a:moveTo>
                  <a:pt x="0" y="875"/>
                </a:moveTo>
                <a:lnTo>
                  <a:pt x="503" y="875"/>
                </a:lnTo>
                <a:lnTo>
                  <a:pt x="671"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lstStyle/>
          <a:p>
            <a:pPr algn="ctr"/>
            <a:r>
              <a:rPr lang="en-US" altLang="zh-CN" sz="3600" dirty="0" smtClean="0">
                <a:solidFill>
                  <a:prstClr val="white"/>
                </a:solidFill>
                <a:ea typeface="微软雅黑" panose="020B0503020204020204" pitchFamily="34" charset="-122"/>
              </a:rPr>
              <a:t>03</a:t>
            </a:r>
            <a:endParaRPr lang="zh-CN" altLang="en-US" sz="3600" dirty="0">
              <a:solidFill>
                <a:prstClr val="white"/>
              </a:solidFill>
              <a:ea typeface="微软雅黑" panose="020B0503020204020204" pitchFamily="34" charset="-122"/>
            </a:endParaRPr>
          </a:p>
        </p:txBody>
      </p:sp>
      <p:sp>
        <p:nvSpPr>
          <p:cNvPr id="12" name="Rectangle 8"/>
          <p:cNvSpPr/>
          <p:nvPr/>
        </p:nvSpPr>
        <p:spPr>
          <a:xfrm>
            <a:off x="1244600" y="4699816"/>
            <a:ext cx="2624599"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sp>
        <p:nvSpPr>
          <p:cNvPr id="13" name="Rectangle 8"/>
          <p:cNvSpPr/>
          <p:nvPr/>
        </p:nvSpPr>
        <p:spPr>
          <a:xfrm>
            <a:off x="4581964" y="4699816"/>
            <a:ext cx="2906232"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a:t>
            </a:r>
            <a:r>
              <a:rPr lang="zh-CN" altLang="en-US" sz="1100" dirty="0" smtClean="0">
                <a:solidFill>
                  <a:schemeClr val="bg1"/>
                </a:solidFill>
                <a:ea typeface="微软雅黑" panose="020B0503020204020204" pitchFamily="34" charset="-122"/>
                <a:cs typeface="+mn-ea"/>
                <a:sym typeface="+mn-lt"/>
              </a:rPr>
              <a:t>复制。</a:t>
            </a:r>
            <a:endParaRPr lang="zh-CN" altLang="en-US" sz="1100" dirty="0">
              <a:solidFill>
                <a:schemeClr val="bg1"/>
              </a:solidFill>
              <a:ea typeface="微软雅黑" panose="020B0503020204020204" pitchFamily="34" charset="-122"/>
              <a:cs typeface="+mn-ea"/>
              <a:sym typeface="+mn-lt"/>
            </a:endParaRPr>
          </a:p>
        </p:txBody>
      </p:sp>
      <p:sp>
        <p:nvSpPr>
          <p:cNvPr id="14" name="Rectangle 8"/>
          <p:cNvSpPr/>
          <p:nvPr/>
        </p:nvSpPr>
        <p:spPr>
          <a:xfrm>
            <a:off x="8342796" y="4699816"/>
            <a:ext cx="2444654"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grpSp>
        <p:nvGrpSpPr>
          <p:cNvPr id="17" name="组合 16"/>
          <p:cNvGrpSpPr/>
          <p:nvPr/>
        </p:nvGrpSpPr>
        <p:grpSpPr>
          <a:xfrm>
            <a:off x="3728246" y="609252"/>
            <a:ext cx="4056854" cy="1657100"/>
            <a:chOff x="3728246" y="609252"/>
            <a:chExt cx="4056854" cy="1657100"/>
          </a:xfrm>
        </p:grpSpPr>
        <p:sp>
          <p:nvSpPr>
            <p:cNvPr id="18"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产品介绍</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9" name="直接连接符 18"/>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300" fill="hold"/>
                                            <p:tgtEl>
                                              <p:spTgt spid="6"/>
                                            </p:tgtEl>
                                            <p:attrNameLst>
                                              <p:attrName>ppt_w</p:attrName>
                                            </p:attrNameLst>
                                          </p:cBhvr>
                                          <p:tavLst>
                                            <p:tav tm="0">
                                              <p:val>
                                                <p:fltVal val="0"/>
                                              </p:val>
                                            </p:tav>
                                            <p:tav tm="100000">
                                              <p:val>
                                                <p:strVal val="#ppt_w"/>
                                              </p:val>
                                            </p:tav>
                                          </p:tavLst>
                                        </p:anim>
                                        <p:anim calcmode="lin" valueType="num">
                                          <p:cBhvr>
                                            <p:cTn id="17" dur="300" fill="hold"/>
                                            <p:tgtEl>
                                              <p:spTgt spid="6"/>
                                            </p:tgtEl>
                                            <p:attrNameLst>
                                              <p:attrName>ppt_h</p:attrName>
                                            </p:attrNameLst>
                                          </p:cBhvr>
                                          <p:tavLst>
                                            <p:tav tm="0">
                                              <p:val>
                                                <p:fltVal val="0"/>
                                              </p:val>
                                            </p:tav>
                                            <p:tav tm="100000">
                                              <p:val>
                                                <p:strVal val="#ppt_h"/>
                                              </p:val>
                                            </p:tav>
                                          </p:tavLst>
                                        </p:anim>
                                        <p:animEffect transition="in" filter="fade">
                                          <p:cBhvr>
                                            <p:cTn id="18" dur="300"/>
                                            <p:tgtEl>
                                              <p:spTgt spid="6"/>
                                            </p:tgtEl>
                                          </p:cBhvr>
                                        </p:animEffect>
                                      </p:childTnLst>
                                    </p:cTn>
                                  </p:par>
                                </p:childTnLst>
                              </p:cTn>
                            </p:par>
                            <p:par>
                              <p:cTn id="19" fill="hold">
                                <p:stCondLst>
                                  <p:cond delay="2000"/>
                                </p:stCondLst>
                                <p:childTnLst>
                                  <p:par>
                                    <p:cTn id="20" presetID="4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3" dur="300" fill="hold"/>
                                            <p:tgtEl>
                                              <p:spTgt spid="12"/>
                                            </p:tgtEl>
                                            <p:attrNameLst>
                                              <p:attrName>ppt_y</p:attrName>
                                            </p:attrNameLst>
                                          </p:cBhvr>
                                          <p:tavLst>
                                            <p:tav tm="0">
                                              <p:val>
                                                <p:strVal val="#ppt_y"/>
                                              </p:val>
                                            </p:tav>
                                            <p:tav tm="100000">
                                              <p:val>
                                                <p:strVal val="#ppt_y"/>
                                              </p:val>
                                            </p:tav>
                                          </p:tavLst>
                                        </p:anim>
                                        <p:anim calcmode="lin" valueType="num">
                                          <p:cBhvr>
                                            <p:cTn id="24"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5"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300" tmFilter="0,0; .5, 1; 1, 1"/>
                                            <p:tgtEl>
                                              <p:spTgt spid="12"/>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00"/>
                                            <p:tgtEl>
                                              <p:spTgt spid="9"/>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Effect transition="in" filter="fade">
                                          <p:cBhvr>
                                            <p:cTn id="36" dur="300"/>
                                            <p:tgtEl>
                                              <p:spTgt spid="8"/>
                                            </p:tgtEl>
                                          </p:cBhvr>
                                        </p:animEffect>
                                      </p:childTnLst>
                                    </p:cTn>
                                  </p:par>
                                </p:childTnLst>
                              </p:cTn>
                            </p:par>
                            <p:par>
                              <p:cTn id="37" fill="hold">
                                <p:stCondLst>
                                  <p:cond delay="3500"/>
                                </p:stCondLst>
                                <p:childTnLst>
                                  <p:par>
                                    <p:cTn id="38" presetID="41"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1" dur="300" fill="hold"/>
                                            <p:tgtEl>
                                              <p:spTgt spid="13"/>
                                            </p:tgtEl>
                                            <p:attrNameLst>
                                              <p:attrName>ppt_y</p:attrName>
                                            </p:attrNameLst>
                                          </p:cBhvr>
                                          <p:tavLst>
                                            <p:tav tm="0">
                                              <p:val>
                                                <p:strVal val="#ppt_y"/>
                                              </p:val>
                                            </p:tav>
                                            <p:tav tm="100000">
                                              <p:val>
                                                <p:strVal val="#ppt_y"/>
                                              </p:val>
                                            </p:tav>
                                          </p:tavLst>
                                        </p:anim>
                                        <p:anim calcmode="lin" valueType="num">
                                          <p:cBhvr>
                                            <p:cTn id="42"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3"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4" dur="300" tmFilter="0,0; .5, 1; 1, 1"/>
                                            <p:tgtEl>
                                              <p:spTgt spid="13"/>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300"/>
                                            <p:tgtEl>
                                              <p:spTgt spid="11"/>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300" fill="hold"/>
                                            <p:tgtEl>
                                              <p:spTgt spid="10"/>
                                            </p:tgtEl>
                                            <p:attrNameLst>
                                              <p:attrName>ppt_w</p:attrName>
                                            </p:attrNameLst>
                                          </p:cBhvr>
                                          <p:tavLst>
                                            <p:tav tm="0">
                                              <p:val>
                                                <p:fltVal val="0"/>
                                              </p:val>
                                            </p:tav>
                                            <p:tav tm="100000">
                                              <p:val>
                                                <p:strVal val="#ppt_w"/>
                                              </p:val>
                                            </p:tav>
                                          </p:tavLst>
                                        </p:anim>
                                        <p:anim calcmode="lin" valueType="num">
                                          <p:cBhvr>
                                            <p:cTn id="53" dur="300" fill="hold"/>
                                            <p:tgtEl>
                                              <p:spTgt spid="10"/>
                                            </p:tgtEl>
                                            <p:attrNameLst>
                                              <p:attrName>ppt_h</p:attrName>
                                            </p:attrNameLst>
                                          </p:cBhvr>
                                          <p:tavLst>
                                            <p:tav tm="0">
                                              <p:val>
                                                <p:fltVal val="0"/>
                                              </p:val>
                                            </p:tav>
                                            <p:tav tm="100000">
                                              <p:val>
                                                <p:strVal val="#ppt_h"/>
                                              </p:val>
                                            </p:tav>
                                          </p:tavLst>
                                        </p:anim>
                                        <p:animEffect transition="in" filter="fade">
                                          <p:cBhvr>
                                            <p:cTn id="54" dur="300"/>
                                            <p:tgtEl>
                                              <p:spTgt spid="10"/>
                                            </p:tgtEl>
                                          </p:cBhvr>
                                        </p:animEffect>
                                      </p:childTnLst>
                                    </p:cTn>
                                  </p:par>
                                </p:childTnLst>
                              </p:cTn>
                            </p:par>
                            <p:par>
                              <p:cTn id="55" fill="hold">
                                <p:stCondLst>
                                  <p:cond delay="5000"/>
                                </p:stCondLst>
                                <p:childTnLst>
                                  <p:par>
                                    <p:cTn id="56" presetID="4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9" dur="300" fill="hold"/>
                                            <p:tgtEl>
                                              <p:spTgt spid="14"/>
                                            </p:tgtEl>
                                            <p:attrNameLst>
                                              <p:attrName>ppt_y</p:attrName>
                                            </p:attrNameLst>
                                          </p:cBhvr>
                                          <p:tavLst>
                                            <p:tav tm="0">
                                              <p:val>
                                                <p:strVal val="#ppt_y"/>
                                              </p:val>
                                            </p:tav>
                                            <p:tav tm="100000">
                                              <p:val>
                                                <p:strVal val="#ppt_y"/>
                                              </p:val>
                                            </p:tav>
                                          </p:tavLst>
                                        </p:anim>
                                        <p:anim calcmode="lin" valueType="num">
                                          <p:cBhvr>
                                            <p:cTn id="60"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1"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3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P spid="11" grpId="0" animBg="1"/>
          <p:bldP spid="12" grpId="0"/>
          <p:bldP spid="13" grpId="0"/>
          <p:bldP spid="1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300" fill="hold"/>
                                            <p:tgtEl>
                                              <p:spTgt spid="6"/>
                                            </p:tgtEl>
                                            <p:attrNameLst>
                                              <p:attrName>ppt_w</p:attrName>
                                            </p:attrNameLst>
                                          </p:cBhvr>
                                          <p:tavLst>
                                            <p:tav tm="0">
                                              <p:val>
                                                <p:fltVal val="0"/>
                                              </p:val>
                                            </p:tav>
                                            <p:tav tm="100000">
                                              <p:val>
                                                <p:strVal val="#ppt_w"/>
                                              </p:val>
                                            </p:tav>
                                          </p:tavLst>
                                        </p:anim>
                                        <p:anim calcmode="lin" valueType="num">
                                          <p:cBhvr>
                                            <p:cTn id="17" dur="300" fill="hold"/>
                                            <p:tgtEl>
                                              <p:spTgt spid="6"/>
                                            </p:tgtEl>
                                            <p:attrNameLst>
                                              <p:attrName>ppt_h</p:attrName>
                                            </p:attrNameLst>
                                          </p:cBhvr>
                                          <p:tavLst>
                                            <p:tav tm="0">
                                              <p:val>
                                                <p:fltVal val="0"/>
                                              </p:val>
                                            </p:tav>
                                            <p:tav tm="100000">
                                              <p:val>
                                                <p:strVal val="#ppt_h"/>
                                              </p:val>
                                            </p:tav>
                                          </p:tavLst>
                                        </p:anim>
                                        <p:animEffect transition="in" filter="fade">
                                          <p:cBhvr>
                                            <p:cTn id="18" dur="300"/>
                                            <p:tgtEl>
                                              <p:spTgt spid="6"/>
                                            </p:tgtEl>
                                          </p:cBhvr>
                                        </p:animEffect>
                                      </p:childTnLst>
                                    </p:cTn>
                                  </p:par>
                                </p:childTnLst>
                              </p:cTn>
                            </p:par>
                            <p:par>
                              <p:cTn id="19" fill="hold">
                                <p:stCondLst>
                                  <p:cond delay="2000"/>
                                </p:stCondLst>
                                <p:childTnLst>
                                  <p:par>
                                    <p:cTn id="20" presetID="4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3" dur="300" fill="hold"/>
                                            <p:tgtEl>
                                              <p:spTgt spid="12"/>
                                            </p:tgtEl>
                                            <p:attrNameLst>
                                              <p:attrName>ppt_y</p:attrName>
                                            </p:attrNameLst>
                                          </p:cBhvr>
                                          <p:tavLst>
                                            <p:tav tm="0">
                                              <p:val>
                                                <p:strVal val="#ppt_y"/>
                                              </p:val>
                                            </p:tav>
                                            <p:tav tm="100000">
                                              <p:val>
                                                <p:strVal val="#ppt_y"/>
                                              </p:val>
                                            </p:tav>
                                          </p:tavLst>
                                        </p:anim>
                                        <p:anim calcmode="lin" valueType="num">
                                          <p:cBhvr>
                                            <p:cTn id="24"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5"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300" tmFilter="0,0; .5, 1; 1, 1"/>
                                            <p:tgtEl>
                                              <p:spTgt spid="12"/>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00"/>
                                            <p:tgtEl>
                                              <p:spTgt spid="9"/>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Effect transition="in" filter="fade">
                                          <p:cBhvr>
                                            <p:cTn id="36" dur="300"/>
                                            <p:tgtEl>
                                              <p:spTgt spid="8"/>
                                            </p:tgtEl>
                                          </p:cBhvr>
                                        </p:animEffect>
                                      </p:childTnLst>
                                    </p:cTn>
                                  </p:par>
                                </p:childTnLst>
                              </p:cTn>
                            </p:par>
                            <p:par>
                              <p:cTn id="37" fill="hold">
                                <p:stCondLst>
                                  <p:cond delay="3500"/>
                                </p:stCondLst>
                                <p:childTnLst>
                                  <p:par>
                                    <p:cTn id="38" presetID="41"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1" dur="300" fill="hold"/>
                                            <p:tgtEl>
                                              <p:spTgt spid="13"/>
                                            </p:tgtEl>
                                            <p:attrNameLst>
                                              <p:attrName>ppt_y</p:attrName>
                                            </p:attrNameLst>
                                          </p:cBhvr>
                                          <p:tavLst>
                                            <p:tav tm="0">
                                              <p:val>
                                                <p:strVal val="#ppt_y"/>
                                              </p:val>
                                            </p:tav>
                                            <p:tav tm="100000">
                                              <p:val>
                                                <p:strVal val="#ppt_y"/>
                                              </p:val>
                                            </p:tav>
                                          </p:tavLst>
                                        </p:anim>
                                        <p:anim calcmode="lin" valueType="num">
                                          <p:cBhvr>
                                            <p:cTn id="42"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3"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4" dur="300" tmFilter="0,0; .5, 1; 1, 1"/>
                                            <p:tgtEl>
                                              <p:spTgt spid="13"/>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300"/>
                                            <p:tgtEl>
                                              <p:spTgt spid="11"/>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300" fill="hold"/>
                                            <p:tgtEl>
                                              <p:spTgt spid="10"/>
                                            </p:tgtEl>
                                            <p:attrNameLst>
                                              <p:attrName>ppt_w</p:attrName>
                                            </p:attrNameLst>
                                          </p:cBhvr>
                                          <p:tavLst>
                                            <p:tav tm="0">
                                              <p:val>
                                                <p:fltVal val="0"/>
                                              </p:val>
                                            </p:tav>
                                            <p:tav tm="100000">
                                              <p:val>
                                                <p:strVal val="#ppt_w"/>
                                              </p:val>
                                            </p:tav>
                                          </p:tavLst>
                                        </p:anim>
                                        <p:anim calcmode="lin" valueType="num">
                                          <p:cBhvr>
                                            <p:cTn id="53" dur="300" fill="hold"/>
                                            <p:tgtEl>
                                              <p:spTgt spid="10"/>
                                            </p:tgtEl>
                                            <p:attrNameLst>
                                              <p:attrName>ppt_h</p:attrName>
                                            </p:attrNameLst>
                                          </p:cBhvr>
                                          <p:tavLst>
                                            <p:tav tm="0">
                                              <p:val>
                                                <p:fltVal val="0"/>
                                              </p:val>
                                            </p:tav>
                                            <p:tav tm="100000">
                                              <p:val>
                                                <p:strVal val="#ppt_h"/>
                                              </p:val>
                                            </p:tav>
                                          </p:tavLst>
                                        </p:anim>
                                        <p:animEffect transition="in" filter="fade">
                                          <p:cBhvr>
                                            <p:cTn id="54" dur="300"/>
                                            <p:tgtEl>
                                              <p:spTgt spid="10"/>
                                            </p:tgtEl>
                                          </p:cBhvr>
                                        </p:animEffect>
                                      </p:childTnLst>
                                    </p:cTn>
                                  </p:par>
                                </p:childTnLst>
                              </p:cTn>
                            </p:par>
                            <p:par>
                              <p:cTn id="55" fill="hold">
                                <p:stCondLst>
                                  <p:cond delay="5000"/>
                                </p:stCondLst>
                                <p:childTnLst>
                                  <p:par>
                                    <p:cTn id="56" presetID="4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9" dur="300" fill="hold"/>
                                            <p:tgtEl>
                                              <p:spTgt spid="14"/>
                                            </p:tgtEl>
                                            <p:attrNameLst>
                                              <p:attrName>ppt_y</p:attrName>
                                            </p:attrNameLst>
                                          </p:cBhvr>
                                          <p:tavLst>
                                            <p:tav tm="0">
                                              <p:val>
                                                <p:strVal val="#ppt_y"/>
                                              </p:val>
                                            </p:tav>
                                            <p:tav tm="100000">
                                              <p:val>
                                                <p:strVal val="#ppt_y"/>
                                              </p:val>
                                            </p:tav>
                                          </p:tavLst>
                                        </p:anim>
                                        <p:anim calcmode="lin" valueType="num">
                                          <p:cBhvr>
                                            <p:cTn id="60"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1"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3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P spid="11" grpId="0" animBg="1"/>
          <p:bldP spid="12" grpId="0"/>
          <p:bldP spid="13" grpId="0"/>
          <p:bldP spid="1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1218945" y="2616921"/>
            <a:ext cx="2286000" cy="3657600"/>
          </a:xfrm>
          <a:prstGeom prst="rect">
            <a:avLst/>
          </a:prstGeom>
          <a:effectLst>
            <a:outerShdw blurRad="254000" dist="63500" dir="2700000" algn="tl" rotWithShape="0">
              <a:prstClr val="black">
                <a:alpha val="30000"/>
              </a:prstClr>
            </a:outerShdw>
          </a:effectLst>
        </p:spPr>
      </p:pic>
      <p:pic>
        <p:nvPicPr>
          <p:cNvPr id="11" name="图片 10"/>
          <p:cNvPicPr>
            <a:picLocks noChangeAspect="1"/>
          </p:cNvPicPr>
          <p:nvPr/>
        </p:nvPicPr>
        <p:blipFill>
          <a:blip r:embed="rId2"/>
          <a:stretch>
            <a:fillRect/>
          </a:stretch>
        </p:blipFill>
        <p:spPr>
          <a:xfrm>
            <a:off x="6226697" y="2616921"/>
            <a:ext cx="2286000" cy="3657600"/>
          </a:xfrm>
          <a:prstGeom prst="rect">
            <a:avLst/>
          </a:prstGeom>
          <a:effectLst>
            <a:outerShdw blurRad="254000" dist="63500" dir="2700000" algn="tl" rotWithShape="0">
              <a:prstClr val="black">
                <a:alpha val="30000"/>
              </a:prstClr>
            </a:outerShdw>
          </a:effectLst>
        </p:spPr>
      </p:pic>
      <p:sp>
        <p:nvSpPr>
          <p:cNvPr id="12" name="矩形 11"/>
          <p:cNvSpPr/>
          <p:nvPr/>
        </p:nvSpPr>
        <p:spPr>
          <a:xfrm>
            <a:off x="3722820" y="2616921"/>
            <a:ext cx="2286001" cy="365759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t" anchorCtr="0" forceAA="0" compatLnSpc="1">
            <a:noAutofit/>
          </a:bodyPr>
          <a:lstStyle/>
          <a:p>
            <a:pPr algn="just">
              <a:lnSpc>
                <a:spcPct val="150000"/>
              </a:lnSpc>
              <a:spcBef>
                <a:spcPts val="1200"/>
              </a:spcBef>
            </a:pPr>
            <a:r>
              <a:rPr lang="zh-CN" altLang="en-US" sz="1600" b="1" dirty="0" smtClean="0">
                <a:solidFill>
                  <a:prstClr val="white"/>
                </a:solidFill>
                <a:ea typeface="微软雅黑" panose="020B0503020204020204" pitchFamily="34" charset="-122"/>
                <a:sym typeface="+mn-lt"/>
              </a:rPr>
              <a:t>重要项目概要</a:t>
            </a:r>
            <a:endParaRPr lang="en-US" altLang="zh-CN" sz="1600" b="1" dirty="0" smtClean="0">
              <a:solidFill>
                <a:prstClr val="white"/>
              </a:solidFill>
              <a:ea typeface="微软雅黑" panose="020B0503020204020204" pitchFamily="34" charset="-122"/>
              <a:sym typeface="+mn-lt"/>
            </a:endParaRPr>
          </a:p>
          <a:p>
            <a:pPr algn="just">
              <a:lnSpc>
                <a:spcPct val="150000"/>
              </a:lnSpc>
              <a:spcBef>
                <a:spcPts val="1200"/>
              </a:spcBef>
            </a:pPr>
            <a:r>
              <a:rPr lang="zh-CN" altLang="en-US" sz="1100" dirty="0" smtClean="0">
                <a:solidFill>
                  <a:prstClr val="white"/>
                </a:solidFill>
                <a:ea typeface="微软雅黑" panose="020B0503020204020204" pitchFamily="34" charset="-122"/>
                <a:sym typeface="+mn-lt"/>
              </a:rPr>
              <a:t>您</a:t>
            </a:r>
            <a:r>
              <a:rPr lang="zh-CN" altLang="en-US" sz="1100" dirty="0">
                <a:solidFill>
                  <a:prstClr val="white"/>
                </a:solidFill>
                <a:ea typeface="微软雅黑" panose="020B0503020204020204" pitchFamily="34" charset="-122"/>
                <a:sym typeface="+mn-lt"/>
              </a:rPr>
              <a:t>的内容打在这里，或者通过复制您的文本后，在此框中选择粘贴，并选择只保留文字。您的内容打在这里，或者通过复制您的文本后，在此框中选择粘贴，并选择只保留文字。</a:t>
            </a:r>
            <a:endParaRPr lang="en-US" altLang="zh-CN" sz="1100" dirty="0">
              <a:solidFill>
                <a:prstClr val="white"/>
              </a:solidFill>
              <a:ea typeface="微软雅黑" panose="020B0503020204020204" pitchFamily="34" charset="-122"/>
              <a:sym typeface="+mn-lt"/>
            </a:endParaRPr>
          </a:p>
          <a:p>
            <a:pPr algn="just">
              <a:lnSpc>
                <a:spcPct val="150000"/>
              </a:lnSpc>
              <a:spcBef>
                <a:spcPts val="1200"/>
              </a:spcBef>
            </a:pPr>
            <a:r>
              <a:rPr lang="en-US" altLang="zh-CN" sz="4000" b="1" dirty="0" smtClean="0">
                <a:solidFill>
                  <a:prstClr val="white"/>
                </a:solidFill>
                <a:ea typeface="微软雅黑" panose="020B0503020204020204" pitchFamily="34" charset="-122"/>
                <a:sym typeface="+mn-lt"/>
              </a:rPr>
              <a:t>98%</a:t>
            </a:r>
            <a:endParaRPr lang="en-US" altLang="zh-CN" sz="4000" b="1" dirty="0">
              <a:solidFill>
                <a:prstClr val="white"/>
              </a:solidFill>
              <a:ea typeface="微软雅黑" panose="020B0503020204020204" pitchFamily="34" charset="-122"/>
              <a:sym typeface="+mn-lt"/>
            </a:endParaRPr>
          </a:p>
        </p:txBody>
      </p:sp>
      <p:sp>
        <p:nvSpPr>
          <p:cNvPr id="13" name="矩形 12"/>
          <p:cNvSpPr/>
          <p:nvPr/>
        </p:nvSpPr>
        <p:spPr>
          <a:xfrm>
            <a:off x="8730571" y="2616921"/>
            <a:ext cx="2286001" cy="365759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t" anchorCtr="0" forceAA="0" compatLnSpc="1">
            <a:noAutofit/>
          </a:bodyPr>
          <a:lstStyle/>
          <a:p>
            <a:pPr algn="just">
              <a:lnSpc>
                <a:spcPct val="150000"/>
              </a:lnSpc>
              <a:spcBef>
                <a:spcPts val="1200"/>
              </a:spcBef>
            </a:pPr>
            <a:r>
              <a:rPr lang="zh-CN" altLang="en-US" sz="1600" b="1" dirty="0" smtClean="0">
                <a:solidFill>
                  <a:prstClr val="white"/>
                </a:solidFill>
                <a:ea typeface="微软雅黑" panose="020B0503020204020204" pitchFamily="34" charset="-122"/>
                <a:sym typeface="+mn-lt"/>
              </a:rPr>
              <a:t>重要项目概要</a:t>
            </a:r>
            <a:endParaRPr lang="en-US" altLang="zh-CN" sz="1600" b="1" dirty="0">
              <a:solidFill>
                <a:prstClr val="white"/>
              </a:solidFill>
              <a:ea typeface="微软雅黑" panose="020B0503020204020204" pitchFamily="34" charset="-122"/>
              <a:sym typeface="+mn-lt"/>
            </a:endParaRPr>
          </a:p>
          <a:p>
            <a:pPr algn="just">
              <a:lnSpc>
                <a:spcPct val="150000"/>
              </a:lnSpc>
              <a:spcBef>
                <a:spcPts val="1200"/>
              </a:spcBef>
            </a:pPr>
            <a:r>
              <a:rPr lang="zh-CN" altLang="en-US" sz="1100" dirty="0">
                <a:solidFill>
                  <a:prstClr val="white"/>
                </a:solidFill>
                <a:ea typeface="微软雅黑" panose="020B0503020204020204" pitchFamily="34" charset="-122"/>
                <a:sym typeface="+mn-lt"/>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prstClr val="white"/>
              </a:solidFill>
              <a:ea typeface="微软雅黑" panose="020B0503020204020204" pitchFamily="34" charset="-122"/>
              <a:sym typeface="+mn-lt"/>
            </a:endParaRPr>
          </a:p>
          <a:p>
            <a:pPr algn="just">
              <a:lnSpc>
                <a:spcPct val="150000"/>
              </a:lnSpc>
              <a:spcBef>
                <a:spcPts val="1200"/>
              </a:spcBef>
            </a:pPr>
            <a:r>
              <a:rPr lang="en-US" altLang="zh-CN" sz="4000" b="1" dirty="0" smtClean="0">
                <a:solidFill>
                  <a:prstClr val="white"/>
                </a:solidFill>
                <a:ea typeface="微软雅黑" panose="020B0503020204020204" pitchFamily="34" charset="-122"/>
                <a:sym typeface="+mn-lt"/>
              </a:rPr>
              <a:t>85%</a:t>
            </a:r>
            <a:endParaRPr lang="en-US" altLang="zh-CN" sz="4000" b="1" dirty="0">
              <a:solidFill>
                <a:prstClr val="white"/>
              </a:solidFill>
              <a:ea typeface="微软雅黑" panose="020B0503020204020204" pitchFamily="34" charset="-122"/>
              <a:sym typeface="+mn-lt"/>
            </a:endParaRPr>
          </a:p>
        </p:txBody>
      </p:sp>
      <p:grpSp>
        <p:nvGrpSpPr>
          <p:cNvPr id="9" name="组合 8"/>
          <p:cNvGrpSpPr/>
          <p:nvPr/>
        </p:nvGrpSpPr>
        <p:grpSpPr>
          <a:xfrm>
            <a:off x="3728246" y="609252"/>
            <a:ext cx="4056854" cy="1657100"/>
            <a:chOff x="3728246" y="609252"/>
            <a:chExt cx="4056854" cy="1657100"/>
          </a:xfrm>
        </p:grpSpPr>
        <p:sp>
          <p:nvSpPr>
            <p:cNvPr id="1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重点项目</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300"/>
                                        <p:tgtEl>
                                          <p:spTgt spid="11"/>
                                        </p:tgtEl>
                                      </p:cBhvr>
                                    </p:animEffect>
                                  </p:childTnLst>
                                </p:cTn>
                              </p:par>
                            </p:childTnLst>
                          </p:cTn>
                        </p:par>
                        <p:par>
                          <p:cTn id="12" fill="hold">
                            <p:stCondLst>
                              <p:cond delay="1000"/>
                            </p:stCondLst>
                            <p:childTnLst>
                              <p:par>
                                <p:cTn id="13" presetID="4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6" dur="300" fill="hold"/>
                                        <p:tgtEl>
                                          <p:spTgt spid="12"/>
                                        </p:tgtEl>
                                        <p:attrNameLst>
                                          <p:attrName>ppt_y</p:attrName>
                                        </p:attrNameLst>
                                      </p:cBhvr>
                                      <p:tavLst>
                                        <p:tav tm="0">
                                          <p:val>
                                            <p:strVal val="#ppt_y"/>
                                          </p:val>
                                        </p:tav>
                                        <p:tav tm="100000">
                                          <p:val>
                                            <p:strVal val="#ppt_y"/>
                                          </p:val>
                                        </p:tav>
                                      </p:tavLst>
                                    </p:anim>
                                    <p:anim calcmode="lin" valueType="num">
                                      <p:cBhvr>
                                        <p:cTn id="17"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8"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300" tmFilter="0,0; .5, 1; 1, 1"/>
                                        <p:tgtEl>
                                          <p:spTgt spid="12"/>
                                        </p:tgtEl>
                                      </p:cBhvr>
                                    </p:animEffect>
                                  </p:childTnLst>
                                </p:cTn>
                              </p:par>
                            </p:childTnLst>
                          </p:cTn>
                        </p:par>
                        <p:par>
                          <p:cTn id="20" fill="hold">
                            <p:stCondLst>
                              <p:cond delay="1500"/>
                            </p:stCondLst>
                            <p:childTnLst>
                              <p:par>
                                <p:cTn id="21" presetID="41"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13"/>
                                        </p:tgtEl>
                                        <p:attrNameLst>
                                          <p:attrName>ppt_y</p:attrName>
                                        </p:attrNameLst>
                                      </p:cBhvr>
                                      <p:tavLst>
                                        <p:tav tm="0">
                                          <p:val>
                                            <p:strVal val="#ppt_y"/>
                                          </p:val>
                                        </p:tav>
                                        <p:tav tm="100000">
                                          <p:val>
                                            <p:strVal val="#ppt_y"/>
                                          </p:val>
                                        </p:tav>
                                      </p:tavLst>
                                    </p:anim>
                                    <p:anim calcmode="lin" valueType="num">
                                      <p:cBhvr>
                                        <p:cTn id="25"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551531" y="2518065"/>
            <a:ext cx="3088938" cy="3956260"/>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ctr" anchorCtr="0" forceAA="0" compatLnSpc="1">
            <a:noAutofit/>
          </a:bodyPr>
          <a:lstStyle/>
          <a:p>
            <a:pPr algn="just">
              <a:lnSpc>
                <a:spcPct val="150000"/>
              </a:lnSpc>
              <a:spcBef>
                <a:spcPts val="1200"/>
              </a:spcBef>
            </a:pPr>
            <a:r>
              <a:rPr lang="zh-CN" altLang="en-US" sz="1100" dirty="0">
                <a:solidFill>
                  <a:prstClr val="white"/>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prstClr val="white"/>
                </a:solidFill>
                <a:ea typeface="微软雅黑" panose="020B0503020204020204" pitchFamily="34" charset="-122"/>
              </a:rPr>
              <a:t>。</a:t>
            </a:r>
            <a:endParaRPr lang="en-US" altLang="zh-CN" sz="1100" dirty="0" smtClean="0">
              <a:solidFill>
                <a:prstClr val="white"/>
              </a:solidFill>
              <a:ea typeface="微软雅黑" panose="020B0503020204020204" pitchFamily="34" charset="-122"/>
            </a:endParaRPr>
          </a:p>
          <a:p>
            <a:pPr algn="just">
              <a:lnSpc>
                <a:spcPct val="150000"/>
              </a:lnSpc>
              <a:spcBef>
                <a:spcPts val="1200"/>
              </a:spcBef>
            </a:pPr>
            <a:endParaRPr lang="en-US" altLang="zh-CN" sz="1100" dirty="0">
              <a:solidFill>
                <a:prstClr val="white"/>
              </a:solidFill>
              <a:ea typeface="微软雅黑" panose="020B0503020204020204" pitchFamily="34" charset="-122"/>
            </a:endParaRPr>
          </a:p>
          <a:p>
            <a:pPr algn="just">
              <a:lnSpc>
                <a:spcPct val="150000"/>
              </a:lnSpc>
              <a:spcBef>
                <a:spcPts val="1200"/>
              </a:spcBef>
            </a:pPr>
            <a:r>
              <a:rPr lang="en-US" altLang="zh-CN" sz="4400" b="1" dirty="0" smtClean="0">
                <a:solidFill>
                  <a:prstClr val="white"/>
                </a:solidFill>
                <a:ea typeface="微软雅黑" panose="020B0503020204020204" pitchFamily="34" charset="-122"/>
              </a:rPr>
              <a:t>50,000K</a:t>
            </a:r>
            <a:endParaRPr lang="zh-CN" altLang="en-US" sz="4400" b="1" dirty="0">
              <a:solidFill>
                <a:prstClr val="white"/>
              </a:solidFill>
              <a:ea typeface="微软雅黑" panose="020B0503020204020204" pitchFamily="34" charset="-122"/>
            </a:endParaRPr>
          </a:p>
        </p:txBody>
      </p:sp>
      <p:pic>
        <p:nvPicPr>
          <p:cNvPr id="20" name="图片 19"/>
          <p:cNvPicPr>
            <a:picLocks noChangeAspect="1"/>
          </p:cNvPicPr>
          <p:nvPr/>
        </p:nvPicPr>
        <p:blipFill>
          <a:blip r:embed="rId1"/>
          <a:stretch>
            <a:fillRect/>
          </a:stretch>
        </p:blipFill>
        <p:spPr>
          <a:xfrm>
            <a:off x="7744162" y="4511598"/>
            <a:ext cx="3102066" cy="1962727"/>
          </a:xfrm>
          <a:prstGeom prst="rect">
            <a:avLst/>
          </a:prstGeom>
          <a:effectLst>
            <a:outerShdw blurRad="254000" dist="63500" dir="2700000" algn="tl" rotWithShape="0">
              <a:prstClr val="black">
                <a:alpha val="30000"/>
              </a:prstClr>
            </a:outerShdw>
          </a:effectLst>
        </p:spPr>
      </p:pic>
      <p:pic>
        <p:nvPicPr>
          <p:cNvPr id="21" name="图片 20"/>
          <p:cNvPicPr>
            <a:picLocks noChangeAspect="1"/>
          </p:cNvPicPr>
          <p:nvPr/>
        </p:nvPicPr>
        <p:blipFill>
          <a:blip r:embed="rId2"/>
          <a:stretch>
            <a:fillRect/>
          </a:stretch>
        </p:blipFill>
        <p:spPr>
          <a:xfrm>
            <a:off x="1358900" y="2518065"/>
            <a:ext cx="3088938" cy="1954421"/>
          </a:xfrm>
          <a:prstGeom prst="rect">
            <a:avLst/>
          </a:prstGeom>
          <a:effectLst>
            <a:outerShdw blurRad="254000" dist="63500" dir="2700000" algn="tl" rotWithShape="0">
              <a:prstClr val="black">
                <a:alpha val="30000"/>
              </a:prstClr>
            </a:outerShdw>
          </a:effectLst>
        </p:spPr>
      </p:pic>
      <p:pic>
        <p:nvPicPr>
          <p:cNvPr id="22" name="图片 21"/>
          <p:cNvPicPr>
            <a:picLocks noChangeAspect="1"/>
          </p:cNvPicPr>
          <p:nvPr/>
        </p:nvPicPr>
        <p:blipFill>
          <a:blip r:embed="rId3"/>
          <a:stretch>
            <a:fillRect/>
          </a:stretch>
        </p:blipFill>
        <p:spPr>
          <a:xfrm>
            <a:off x="1358899" y="4565468"/>
            <a:ext cx="1488908" cy="1908857"/>
          </a:xfrm>
          <a:prstGeom prst="rect">
            <a:avLst/>
          </a:prstGeom>
          <a:effectLst>
            <a:outerShdw blurRad="254000" dist="63500" dir="2700000" algn="tl" rotWithShape="0">
              <a:prstClr val="black">
                <a:alpha val="30000"/>
              </a:prstClr>
            </a:outerShdw>
          </a:effectLst>
        </p:spPr>
      </p:pic>
      <p:pic>
        <p:nvPicPr>
          <p:cNvPr id="23" name="图片 22"/>
          <p:cNvPicPr>
            <a:picLocks noChangeAspect="1"/>
          </p:cNvPicPr>
          <p:nvPr/>
        </p:nvPicPr>
        <p:blipFill>
          <a:blip r:embed="rId4"/>
          <a:stretch>
            <a:fillRect/>
          </a:stretch>
        </p:blipFill>
        <p:spPr>
          <a:xfrm>
            <a:off x="2958929" y="4565468"/>
            <a:ext cx="1488909" cy="1908857"/>
          </a:xfrm>
          <a:prstGeom prst="rect">
            <a:avLst/>
          </a:prstGeom>
          <a:effectLst>
            <a:outerShdw blurRad="254000" dist="63500" dir="2700000" algn="tl" rotWithShape="0">
              <a:prstClr val="black">
                <a:alpha val="30000"/>
              </a:prstClr>
            </a:outerShdw>
          </a:effectLst>
        </p:spPr>
      </p:pic>
      <p:pic>
        <p:nvPicPr>
          <p:cNvPr id="24" name="图片 23"/>
          <p:cNvPicPr>
            <a:picLocks noChangeAspect="1"/>
          </p:cNvPicPr>
          <p:nvPr/>
        </p:nvPicPr>
        <p:blipFill>
          <a:blip r:embed="rId5"/>
          <a:stretch>
            <a:fillRect/>
          </a:stretch>
        </p:blipFill>
        <p:spPr>
          <a:xfrm>
            <a:off x="7744162" y="2518065"/>
            <a:ext cx="1488908" cy="1908857"/>
          </a:xfrm>
          <a:prstGeom prst="rect">
            <a:avLst/>
          </a:prstGeom>
          <a:effectLst>
            <a:outerShdw blurRad="254000" dist="63500" dir="2700000" algn="tl" rotWithShape="0">
              <a:prstClr val="black">
                <a:alpha val="30000"/>
              </a:prstClr>
            </a:outerShdw>
          </a:effectLst>
        </p:spPr>
      </p:pic>
      <p:pic>
        <p:nvPicPr>
          <p:cNvPr id="25" name="图片 24"/>
          <p:cNvPicPr>
            <a:picLocks noChangeAspect="1"/>
          </p:cNvPicPr>
          <p:nvPr/>
        </p:nvPicPr>
        <p:blipFill>
          <a:blip r:embed="rId6"/>
          <a:stretch>
            <a:fillRect/>
          </a:stretch>
        </p:blipFill>
        <p:spPr>
          <a:xfrm>
            <a:off x="9344192" y="2518065"/>
            <a:ext cx="1488908" cy="1908857"/>
          </a:xfrm>
          <a:prstGeom prst="rect">
            <a:avLst/>
          </a:prstGeom>
          <a:effectLst>
            <a:outerShdw blurRad="254000" dist="63500" dir="2700000" algn="tl" rotWithShape="0">
              <a:prstClr val="black">
                <a:alpha val="30000"/>
              </a:prstClr>
            </a:outerShdw>
          </a:effectLst>
        </p:spPr>
      </p:pic>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重点项目</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4" name="直接连接符 1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3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300"/>
                                        <p:tgtEl>
                                          <p:spTgt spid="2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300"/>
                                        <p:tgtEl>
                                          <p:spTgt spid="2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300"/>
                                        <p:tgtEl>
                                          <p:spTgt spid="2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300"/>
                                        <p:tgtEl>
                                          <p:spTgt spid="2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300"/>
                                        <p:tgtEl>
                                          <p:spTgt spid="2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300" fill="hold"/>
                                        <p:tgtEl>
                                          <p:spTgt spid="15"/>
                                        </p:tgtEl>
                                        <p:attrNameLst>
                                          <p:attrName>ppt_w</p:attrName>
                                        </p:attrNameLst>
                                      </p:cBhvr>
                                      <p:tavLst>
                                        <p:tav tm="0">
                                          <p:val>
                                            <p:fltVal val="0"/>
                                          </p:val>
                                        </p:tav>
                                        <p:tav tm="100000">
                                          <p:val>
                                            <p:strVal val="#ppt_w"/>
                                          </p:val>
                                        </p:tav>
                                      </p:tavLst>
                                    </p:anim>
                                    <p:anim calcmode="lin" valueType="num">
                                      <p:cBhvr>
                                        <p:cTn id="32" dur="300" fill="hold"/>
                                        <p:tgtEl>
                                          <p:spTgt spid="15"/>
                                        </p:tgtEl>
                                        <p:attrNameLst>
                                          <p:attrName>ppt_h</p:attrName>
                                        </p:attrNameLst>
                                      </p:cBhvr>
                                      <p:tavLst>
                                        <p:tav tm="0">
                                          <p:val>
                                            <p:fltVal val="0"/>
                                          </p:val>
                                        </p:tav>
                                        <p:tav tm="100000">
                                          <p:val>
                                            <p:strVal val="#ppt_h"/>
                                          </p:val>
                                        </p:tav>
                                      </p:tavLst>
                                    </p:anim>
                                    <p:animEffect transition="in" filter="fade">
                                      <p:cBhvr>
                                        <p:cTn id="33" dur="3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123786" y="2530422"/>
            <a:ext cx="3632887" cy="363288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8"/>
          <p:cNvSpPr/>
          <p:nvPr/>
        </p:nvSpPr>
        <p:spPr>
          <a:xfrm>
            <a:off x="2759206" y="3418176"/>
            <a:ext cx="2645303" cy="1697196"/>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公司服务宗旨</a:t>
            </a:r>
            <a:endParaRPr lang="en-US" altLang="zh-CN" sz="1600" b="1" dirty="0" smtClean="0">
              <a:solidFill>
                <a:schemeClr val="bg1"/>
              </a:solidFill>
              <a:ea typeface="微软雅黑" panose="020B0503020204020204" pitchFamily="34" charset="-122"/>
              <a:cs typeface="+mn-ea"/>
              <a:sym typeface="+mn-lt"/>
            </a:endParaRPr>
          </a:p>
          <a:p>
            <a:pPr algn="just">
              <a:lnSpc>
                <a:spcPts val="1800"/>
              </a:lnSpc>
              <a:spcBef>
                <a:spcPts val="800"/>
              </a:spcBef>
            </a:pPr>
            <a:r>
              <a:rPr lang="zh-CN" altLang="en-US" sz="1100" dirty="0" smtClean="0">
                <a:solidFill>
                  <a:schemeClr val="bg1"/>
                </a:solidFill>
                <a:ea typeface="微软雅黑" panose="020B0503020204020204" pitchFamily="34" charset="-122"/>
                <a:cs typeface="+mn-ea"/>
                <a:sym typeface="+mn-lt"/>
              </a:rPr>
              <a:t>您</a:t>
            </a:r>
            <a:r>
              <a:rPr lang="zh-CN" altLang="en-US" sz="1100" dirty="0">
                <a:solidFill>
                  <a:schemeClr val="bg1"/>
                </a:solidFill>
                <a:ea typeface="微软雅黑" panose="020B0503020204020204" pitchFamily="34" charset="-122"/>
                <a:cs typeface="+mn-ea"/>
                <a:sym typeface="+mn-lt"/>
              </a:rPr>
              <a:t>的内容打在这里，或者通过复制您的文本后，在此框中选择粘贴，并选择只保留文字。您的内容打在这里，或者通过复制您的文本后，在此框中选择粘贴，并选择只保留文字。您的内容打在这里，或者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pic>
        <p:nvPicPr>
          <p:cNvPr id="4" name="图片 3"/>
          <p:cNvPicPr>
            <a:picLocks noChangeAspect="1"/>
          </p:cNvPicPr>
          <p:nvPr/>
        </p:nvPicPr>
        <p:blipFill>
          <a:blip r:embed="rId1" cstate="screen"/>
          <a:stretch>
            <a:fillRect/>
          </a:stretch>
        </p:blipFill>
        <p:spPr>
          <a:xfrm>
            <a:off x="6189348" y="2746883"/>
            <a:ext cx="4055440" cy="2343775"/>
          </a:xfrm>
          <a:prstGeom prst="rect">
            <a:avLst/>
          </a:prstGeom>
          <a:effectLst>
            <a:outerShdw blurRad="254000" dist="63500" dir="2700000" algn="tl" rotWithShape="0">
              <a:prstClr val="black">
                <a:alpha val="30000"/>
              </a:prstClr>
            </a:outerShdw>
          </a:effectLst>
        </p:spPr>
      </p:pic>
      <p:sp>
        <p:nvSpPr>
          <p:cNvPr id="6" name="椭圆 5"/>
          <p:cNvSpPr/>
          <p:nvPr/>
        </p:nvSpPr>
        <p:spPr>
          <a:xfrm>
            <a:off x="1413960" y="4346865"/>
            <a:ext cx="1131607" cy="1131607"/>
          </a:xfrm>
          <a:prstGeom prst="ellipse">
            <a:avLst/>
          </a:prstGeom>
          <a:solidFill>
            <a:srgbClr val="333E51">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latin typeface="微软雅黑" panose="020B0503020204020204" pitchFamily="34" charset="-122"/>
                <a:ea typeface="微软雅黑" panose="020B0503020204020204" pitchFamily="34" charset="-122"/>
              </a:rPr>
              <a:t>服务</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7" name="椭圆 6"/>
          <p:cNvSpPr/>
          <p:nvPr/>
        </p:nvSpPr>
        <p:spPr>
          <a:xfrm>
            <a:off x="2759206" y="5463525"/>
            <a:ext cx="1131607" cy="1131607"/>
          </a:xfrm>
          <a:prstGeom prst="ellipse">
            <a:avLst/>
          </a:prstGeom>
          <a:solidFill>
            <a:srgbClr val="0073D6">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ea typeface="微软雅黑" panose="020B0503020204020204" pitchFamily="34" charset="-122"/>
              </a:rPr>
              <a:t>诚信</a:t>
            </a:r>
            <a:endParaRPr lang="zh-CN" altLang="en-US" sz="1600" dirty="0">
              <a:solidFill>
                <a:prstClr val="white"/>
              </a:solidFill>
              <a:ea typeface="微软雅黑" panose="020B0503020204020204" pitchFamily="34" charset="-122"/>
            </a:endParaRPr>
          </a:p>
        </p:txBody>
      </p:sp>
      <p:sp>
        <p:nvSpPr>
          <p:cNvPr id="8" name="椭圆 7"/>
          <p:cNvSpPr/>
          <p:nvPr/>
        </p:nvSpPr>
        <p:spPr>
          <a:xfrm>
            <a:off x="4625066" y="5247613"/>
            <a:ext cx="1131607" cy="1131607"/>
          </a:xfrm>
          <a:prstGeom prst="ellipse">
            <a:avLst/>
          </a:prstGeom>
          <a:solidFill>
            <a:schemeClr val="bg1">
              <a:alpha val="84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zh-CN" altLang="en-US" sz="1600" dirty="0" smtClean="0">
                <a:solidFill>
                  <a:srgbClr val="333E51"/>
                </a:solidFill>
                <a:ea typeface="微软雅黑" panose="020B0503020204020204" pitchFamily="34" charset="-122"/>
              </a:rPr>
              <a:t>奉献</a:t>
            </a:r>
            <a:endParaRPr lang="zh-CN" altLang="en-US" sz="1600" dirty="0">
              <a:solidFill>
                <a:srgbClr val="333E51"/>
              </a:solidFill>
              <a:ea typeface="微软雅黑" panose="020B0503020204020204" pitchFamily="34" charset="-122"/>
            </a:endParaRPr>
          </a:p>
        </p:txBody>
      </p:sp>
      <p:grpSp>
        <p:nvGrpSpPr>
          <p:cNvPr id="11" name="组合 10"/>
          <p:cNvGrpSpPr/>
          <p:nvPr/>
        </p:nvGrpSpPr>
        <p:grpSpPr>
          <a:xfrm>
            <a:off x="3728246" y="609252"/>
            <a:ext cx="4056854" cy="1657100"/>
            <a:chOff x="3728246" y="609252"/>
            <a:chExt cx="4056854" cy="1657100"/>
          </a:xfrm>
        </p:grpSpPr>
        <p:sp>
          <p:nvSpPr>
            <p:cNvPr id="12"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服务宗旨</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3" name="直接连接符 12"/>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3"/>
                                        </p:tgtEl>
                                        <p:attrNameLst>
                                          <p:attrName>ppt_y</p:attrName>
                                        </p:attrNameLst>
                                      </p:cBhvr>
                                      <p:tavLst>
                                        <p:tav tm="0">
                                          <p:val>
                                            <p:strVal val="#ppt_y"/>
                                          </p:val>
                                        </p:tav>
                                        <p:tav tm="100000">
                                          <p:val>
                                            <p:strVal val="#ppt_y"/>
                                          </p:val>
                                        </p:tav>
                                      </p:tavLst>
                                    </p:anim>
                                    <p:anim calcmode="lin" valueType="num">
                                      <p:cBhvr>
                                        <p:cTn id="19" dur="3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3"/>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300" fill="hold"/>
                                        <p:tgtEl>
                                          <p:spTgt spid="7"/>
                                        </p:tgtEl>
                                        <p:attrNameLst>
                                          <p:attrName>ppt_w</p:attrName>
                                        </p:attrNameLst>
                                      </p:cBhvr>
                                      <p:tavLst>
                                        <p:tav tm="0">
                                          <p:val>
                                            <p:fltVal val="0"/>
                                          </p:val>
                                        </p:tav>
                                        <p:tav tm="100000">
                                          <p:val>
                                            <p:strVal val="#ppt_w"/>
                                          </p:val>
                                        </p:tav>
                                      </p:tavLst>
                                    </p:anim>
                                    <p:anim calcmode="lin" valueType="num">
                                      <p:cBhvr>
                                        <p:cTn id="32" dur="300" fill="hold"/>
                                        <p:tgtEl>
                                          <p:spTgt spid="7"/>
                                        </p:tgtEl>
                                        <p:attrNameLst>
                                          <p:attrName>ppt_h</p:attrName>
                                        </p:attrNameLst>
                                      </p:cBhvr>
                                      <p:tavLst>
                                        <p:tav tm="0">
                                          <p:val>
                                            <p:fltVal val="0"/>
                                          </p:val>
                                        </p:tav>
                                        <p:tav tm="100000">
                                          <p:val>
                                            <p:strVal val="#ppt_h"/>
                                          </p:val>
                                        </p:tav>
                                      </p:tavLst>
                                    </p:anim>
                                    <p:animEffect transition="in" filter="fade">
                                      <p:cBhvr>
                                        <p:cTn id="33" dur="300"/>
                                        <p:tgtEl>
                                          <p:spTgt spid="7"/>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300" fill="hold"/>
                                        <p:tgtEl>
                                          <p:spTgt spid="8"/>
                                        </p:tgtEl>
                                        <p:attrNameLst>
                                          <p:attrName>ppt_w</p:attrName>
                                        </p:attrNameLst>
                                      </p:cBhvr>
                                      <p:tavLst>
                                        <p:tav tm="0">
                                          <p:val>
                                            <p:fltVal val="0"/>
                                          </p:val>
                                        </p:tav>
                                        <p:tav tm="100000">
                                          <p:val>
                                            <p:strVal val="#ppt_w"/>
                                          </p:val>
                                        </p:tav>
                                      </p:tavLst>
                                    </p:anim>
                                    <p:anim calcmode="lin" valueType="num">
                                      <p:cBhvr>
                                        <p:cTn id="38" dur="300" fill="hold"/>
                                        <p:tgtEl>
                                          <p:spTgt spid="8"/>
                                        </p:tgtEl>
                                        <p:attrNameLst>
                                          <p:attrName>ppt_h</p:attrName>
                                        </p:attrNameLst>
                                      </p:cBhvr>
                                      <p:tavLst>
                                        <p:tav tm="0">
                                          <p:val>
                                            <p:fltVal val="0"/>
                                          </p:val>
                                        </p:tav>
                                        <p:tav tm="100000">
                                          <p:val>
                                            <p:strVal val="#ppt_h"/>
                                          </p:val>
                                        </p:tav>
                                      </p:tavLst>
                                    </p:anim>
                                    <p:animEffect transition="in" filter="fade">
                                      <p:cBhvr>
                                        <p:cTn id="39"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2747413" y="2851216"/>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endParaRPr lang="zh-CN" altLang="en-US" sz="1600" dirty="0">
              <a:solidFill>
                <a:prstClr val="white"/>
              </a:solidFill>
              <a:ea typeface="微软雅黑" panose="020B0503020204020204" pitchFamily="34" charset="-122"/>
            </a:endParaRPr>
          </a:p>
        </p:txBody>
      </p:sp>
      <p:sp>
        <p:nvSpPr>
          <p:cNvPr id="5" name="任意多边形 4"/>
          <p:cNvSpPr/>
          <p:nvPr/>
        </p:nvSpPr>
        <p:spPr>
          <a:xfrm>
            <a:off x="2747413" y="4814819"/>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2077B9">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endParaRPr lang="zh-CN" altLang="en-US" sz="1600" dirty="0">
              <a:solidFill>
                <a:prstClr val="white"/>
              </a:solidFill>
              <a:ea typeface="微软雅黑" panose="020B0503020204020204" pitchFamily="34" charset="-122"/>
            </a:endParaRPr>
          </a:p>
        </p:txBody>
      </p:sp>
      <p:sp>
        <p:nvSpPr>
          <p:cNvPr id="6" name="任意多边形 5"/>
          <p:cNvSpPr/>
          <p:nvPr/>
        </p:nvSpPr>
        <p:spPr>
          <a:xfrm>
            <a:off x="8061556" y="2851216"/>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2077B9">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endParaRPr lang="zh-CN" altLang="en-US" sz="1600" dirty="0">
              <a:solidFill>
                <a:prstClr val="white"/>
              </a:solidFill>
              <a:ea typeface="微软雅黑" panose="020B0503020204020204" pitchFamily="34" charset="-122"/>
            </a:endParaRPr>
          </a:p>
        </p:txBody>
      </p:sp>
      <p:sp>
        <p:nvSpPr>
          <p:cNvPr id="7" name="任意多边形 6"/>
          <p:cNvSpPr/>
          <p:nvPr/>
        </p:nvSpPr>
        <p:spPr>
          <a:xfrm>
            <a:off x="8061556" y="4814819"/>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4B5E75">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endParaRPr lang="zh-CN" altLang="en-US" sz="1600" dirty="0">
              <a:solidFill>
                <a:prstClr val="white"/>
              </a:solidFill>
              <a:ea typeface="微软雅黑" panose="020B0503020204020204" pitchFamily="34" charset="-122"/>
            </a:endParaRPr>
          </a:p>
        </p:txBody>
      </p:sp>
      <p:sp>
        <p:nvSpPr>
          <p:cNvPr id="12" name="TextBox 11"/>
          <p:cNvSpPr txBox="1"/>
          <p:nvPr/>
        </p:nvSpPr>
        <p:spPr>
          <a:xfrm>
            <a:off x="4446036" y="5127868"/>
            <a:ext cx="1454319"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a:t>
            </a:r>
            <a:r>
              <a:rPr lang="zh-CN" altLang="en-US" sz="1100" dirty="0" smtClean="0">
                <a:solidFill>
                  <a:schemeClr val="bg1"/>
                </a:solidFill>
                <a:latin typeface="Agency FB"/>
                <a:ea typeface="微软雅黑" panose="020B0503020204020204" pitchFamily="34" charset="-122"/>
                <a:cs typeface="+mn-ea"/>
                <a:sym typeface="+mn-lt"/>
              </a:rPr>
              <a:t>这里或者</a:t>
            </a:r>
            <a:r>
              <a:rPr lang="zh-CN" altLang="en-US" sz="1100" dirty="0">
                <a:solidFill>
                  <a:schemeClr val="bg1"/>
                </a:solidFill>
                <a:latin typeface="Agency FB"/>
                <a:ea typeface="微软雅黑" panose="020B0503020204020204" pitchFamily="34" charset="-122"/>
                <a:cs typeface="+mn-ea"/>
                <a:sym typeface="+mn-lt"/>
              </a:rPr>
              <a:t>通过复制您的文本</a:t>
            </a:r>
            <a:r>
              <a:rPr lang="zh-CN" altLang="en-US" sz="1100" dirty="0" smtClean="0">
                <a:solidFill>
                  <a:schemeClr val="bg1"/>
                </a:solidFill>
                <a:latin typeface="Agency FB"/>
                <a:ea typeface="微软雅黑" panose="020B0503020204020204" pitchFamily="34" charset="-122"/>
                <a:cs typeface="+mn-ea"/>
                <a:sym typeface="+mn-lt"/>
              </a:rPr>
              <a:t>后在此</a:t>
            </a:r>
            <a:r>
              <a:rPr lang="zh-CN" altLang="en-US" sz="1100" dirty="0">
                <a:solidFill>
                  <a:schemeClr val="bg1"/>
                </a:solidFill>
                <a:latin typeface="Agency FB"/>
                <a:ea typeface="微软雅黑" panose="020B0503020204020204" pitchFamily="34" charset="-122"/>
                <a:cs typeface="+mn-ea"/>
                <a:sym typeface="+mn-lt"/>
              </a:rPr>
              <a:t>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sp>
        <p:nvSpPr>
          <p:cNvPr id="13" name="TextBox 11"/>
          <p:cNvSpPr txBox="1"/>
          <p:nvPr/>
        </p:nvSpPr>
        <p:spPr>
          <a:xfrm>
            <a:off x="4446036" y="3138565"/>
            <a:ext cx="1481242"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a:t>
            </a:r>
            <a:r>
              <a:rPr lang="zh-CN" altLang="en-US" sz="1100" dirty="0" smtClean="0">
                <a:solidFill>
                  <a:schemeClr val="bg1"/>
                </a:solidFill>
                <a:latin typeface="Agency FB"/>
                <a:ea typeface="微软雅黑" panose="020B0503020204020204" pitchFamily="34" charset="-122"/>
                <a:cs typeface="+mn-ea"/>
                <a:sym typeface="+mn-lt"/>
              </a:rPr>
              <a:t>这里或者</a:t>
            </a:r>
            <a:r>
              <a:rPr lang="zh-CN" altLang="en-US" sz="1100" dirty="0">
                <a:solidFill>
                  <a:schemeClr val="bg1"/>
                </a:solidFill>
                <a:latin typeface="Agency FB"/>
                <a:ea typeface="微软雅黑" panose="020B0503020204020204" pitchFamily="34" charset="-122"/>
                <a:cs typeface="+mn-ea"/>
                <a:sym typeface="+mn-lt"/>
              </a:rPr>
              <a:t>通过复制您的文本</a:t>
            </a:r>
            <a:r>
              <a:rPr lang="zh-CN" altLang="en-US" sz="1100" dirty="0" smtClean="0">
                <a:solidFill>
                  <a:schemeClr val="bg1"/>
                </a:solidFill>
                <a:latin typeface="Agency FB"/>
                <a:ea typeface="微软雅黑" panose="020B0503020204020204" pitchFamily="34" charset="-122"/>
                <a:cs typeface="+mn-ea"/>
                <a:sym typeface="+mn-lt"/>
              </a:rPr>
              <a:t>后在此</a:t>
            </a:r>
            <a:r>
              <a:rPr lang="zh-CN" altLang="en-US" sz="1100" dirty="0">
                <a:solidFill>
                  <a:schemeClr val="bg1"/>
                </a:solidFill>
                <a:latin typeface="Agency FB"/>
                <a:ea typeface="微软雅黑" panose="020B0503020204020204" pitchFamily="34" charset="-122"/>
                <a:cs typeface="+mn-ea"/>
                <a:sym typeface="+mn-lt"/>
              </a:rPr>
              <a:t>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sp>
        <p:nvSpPr>
          <p:cNvPr id="14" name="TextBox 11"/>
          <p:cNvSpPr txBox="1"/>
          <p:nvPr/>
        </p:nvSpPr>
        <p:spPr>
          <a:xfrm>
            <a:off x="6388438" y="5127868"/>
            <a:ext cx="1460576"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a:t>
            </a:r>
            <a:r>
              <a:rPr lang="zh-CN" altLang="en-US" sz="1100" dirty="0" smtClean="0">
                <a:solidFill>
                  <a:schemeClr val="bg1"/>
                </a:solidFill>
                <a:latin typeface="Agency FB"/>
                <a:ea typeface="微软雅黑" panose="020B0503020204020204" pitchFamily="34" charset="-122"/>
                <a:cs typeface="+mn-ea"/>
                <a:sym typeface="+mn-lt"/>
              </a:rPr>
              <a:t>这里或者</a:t>
            </a:r>
            <a:r>
              <a:rPr lang="zh-CN" altLang="en-US" sz="1100" dirty="0">
                <a:solidFill>
                  <a:schemeClr val="bg1"/>
                </a:solidFill>
                <a:latin typeface="Agency FB"/>
                <a:ea typeface="微软雅黑" panose="020B0503020204020204" pitchFamily="34" charset="-122"/>
                <a:cs typeface="+mn-ea"/>
                <a:sym typeface="+mn-lt"/>
              </a:rPr>
              <a:t>通过复制您的文本</a:t>
            </a:r>
            <a:r>
              <a:rPr lang="zh-CN" altLang="en-US" sz="1100" dirty="0" smtClean="0">
                <a:solidFill>
                  <a:schemeClr val="bg1"/>
                </a:solidFill>
                <a:latin typeface="Agency FB"/>
                <a:ea typeface="微软雅黑" panose="020B0503020204020204" pitchFamily="34" charset="-122"/>
                <a:cs typeface="+mn-ea"/>
                <a:sym typeface="+mn-lt"/>
              </a:rPr>
              <a:t>后在此</a:t>
            </a:r>
            <a:r>
              <a:rPr lang="zh-CN" altLang="en-US" sz="1100" dirty="0">
                <a:solidFill>
                  <a:schemeClr val="bg1"/>
                </a:solidFill>
                <a:latin typeface="Agency FB"/>
                <a:ea typeface="微软雅黑" panose="020B0503020204020204" pitchFamily="34" charset="-122"/>
                <a:cs typeface="+mn-ea"/>
                <a:sym typeface="+mn-lt"/>
              </a:rPr>
              <a:t>框中选择粘贴，并选择只保留</a:t>
            </a:r>
            <a:r>
              <a:rPr lang="zh-CN" altLang="en-US" sz="1100" dirty="0" smtClean="0">
                <a:solidFill>
                  <a:schemeClr val="bg1"/>
                </a:solidFill>
                <a:latin typeface="Agency FB"/>
                <a:ea typeface="微软雅黑" panose="020B0503020204020204" pitchFamily="34" charset="-122"/>
                <a:cs typeface="+mn-ea"/>
                <a:sym typeface="+mn-lt"/>
              </a:rPr>
              <a:t>文字</a:t>
            </a:r>
            <a:endParaRPr lang="zh-CN" altLang="en-US" sz="1100" dirty="0">
              <a:solidFill>
                <a:schemeClr val="bg1"/>
              </a:solidFill>
              <a:latin typeface="Agency FB"/>
              <a:ea typeface="微软雅黑" panose="020B0503020204020204" pitchFamily="34" charset="-122"/>
              <a:cs typeface="+mn-ea"/>
              <a:sym typeface="+mn-lt"/>
            </a:endParaRPr>
          </a:p>
        </p:txBody>
      </p:sp>
      <p:sp>
        <p:nvSpPr>
          <p:cNvPr id="15" name="TextBox 11"/>
          <p:cNvSpPr txBox="1"/>
          <p:nvPr/>
        </p:nvSpPr>
        <p:spPr>
          <a:xfrm>
            <a:off x="6388438" y="3113642"/>
            <a:ext cx="1460577"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a:t>
            </a:r>
            <a:r>
              <a:rPr lang="zh-CN" altLang="en-US" sz="1100" dirty="0" smtClean="0">
                <a:solidFill>
                  <a:schemeClr val="bg1"/>
                </a:solidFill>
                <a:latin typeface="Agency FB"/>
                <a:ea typeface="微软雅黑" panose="020B0503020204020204" pitchFamily="34" charset="-122"/>
                <a:cs typeface="+mn-ea"/>
                <a:sym typeface="+mn-lt"/>
              </a:rPr>
              <a:t>这里或者</a:t>
            </a:r>
            <a:r>
              <a:rPr lang="zh-CN" altLang="en-US" sz="1100" dirty="0">
                <a:solidFill>
                  <a:schemeClr val="bg1"/>
                </a:solidFill>
                <a:latin typeface="Agency FB"/>
                <a:ea typeface="微软雅黑" panose="020B0503020204020204" pitchFamily="34" charset="-122"/>
                <a:cs typeface="+mn-ea"/>
                <a:sym typeface="+mn-lt"/>
              </a:rPr>
              <a:t>通过复制您的文本</a:t>
            </a:r>
            <a:r>
              <a:rPr lang="zh-CN" altLang="en-US" sz="1100" dirty="0" smtClean="0">
                <a:solidFill>
                  <a:schemeClr val="bg1"/>
                </a:solidFill>
                <a:latin typeface="Agency FB"/>
                <a:ea typeface="微软雅黑" panose="020B0503020204020204" pitchFamily="34" charset="-122"/>
                <a:cs typeface="+mn-ea"/>
                <a:sym typeface="+mn-lt"/>
              </a:rPr>
              <a:t>后在此</a:t>
            </a:r>
            <a:r>
              <a:rPr lang="zh-CN" altLang="en-US" sz="1100" dirty="0">
                <a:solidFill>
                  <a:schemeClr val="bg1"/>
                </a:solidFill>
                <a:latin typeface="Agency FB"/>
                <a:ea typeface="微软雅黑" panose="020B0503020204020204" pitchFamily="34" charset="-122"/>
                <a:cs typeface="+mn-ea"/>
                <a:sym typeface="+mn-lt"/>
              </a:rPr>
              <a:t>框中选择粘贴，并选择只保留</a:t>
            </a:r>
            <a:r>
              <a:rPr lang="zh-CN" altLang="en-US" sz="1100" dirty="0" smtClean="0">
                <a:solidFill>
                  <a:schemeClr val="bg1"/>
                </a:solidFill>
                <a:latin typeface="Agency FB"/>
                <a:ea typeface="微软雅黑" panose="020B0503020204020204" pitchFamily="34" charset="-122"/>
                <a:cs typeface="+mn-ea"/>
                <a:sym typeface="+mn-lt"/>
              </a:rPr>
              <a:t>文字</a:t>
            </a:r>
            <a:endParaRPr lang="zh-CN" altLang="en-US" sz="1100" dirty="0">
              <a:solidFill>
                <a:schemeClr val="bg1"/>
              </a:solidFill>
              <a:latin typeface="Agency FB"/>
              <a:ea typeface="微软雅黑" panose="020B0503020204020204" pitchFamily="34" charset="-122"/>
              <a:cs typeface="+mn-ea"/>
              <a:sym typeface="+mn-lt"/>
            </a:endParaRPr>
          </a:p>
        </p:txBody>
      </p:sp>
      <p:grpSp>
        <p:nvGrpSpPr>
          <p:cNvPr id="17" name="组合 16"/>
          <p:cNvGrpSpPr/>
          <p:nvPr/>
        </p:nvGrpSpPr>
        <p:grpSpPr>
          <a:xfrm>
            <a:off x="3728246" y="609252"/>
            <a:ext cx="4056854" cy="1657100"/>
            <a:chOff x="3728246" y="609252"/>
            <a:chExt cx="4056854" cy="1657100"/>
          </a:xfrm>
        </p:grpSpPr>
        <p:sp>
          <p:nvSpPr>
            <p:cNvPr id="18"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服务项目</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9" name="直接连接符 18"/>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02</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 fill="hold"/>
                                        <p:tgtEl>
                                          <p:spTgt spid="4"/>
                                        </p:tgtEl>
                                        <p:attrNameLst>
                                          <p:attrName>ppt_w</p:attrName>
                                        </p:attrNameLst>
                                      </p:cBhvr>
                                      <p:tavLst>
                                        <p:tav tm="0">
                                          <p:val>
                                            <p:fltVal val="0"/>
                                          </p:val>
                                        </p:tav>
                                        <p:tav tm="100000">
                                          <p:val>
                                            <p:strVal val="#ppt_w"/>
                                          </p:val>
                                        </p:tav>
                                      </p:tavLst>
                                    </p:anim>
                                    <p:anim calcmode="lin" valueType="num">
                                      <p:cBhvr>
                                        <p:cTn id="8" dur="300" fill="hold"/>
                                        <p:tgtEl>
                                          <p:spTgt spid="4"/>
                                        </p:tgtEl>
                                        <p:attrNameLst>
                                          <p:attrName>ppt_h</p:attrName>
                                        </p:attrNameLst>
                                      </p:cBhvr>
                                      <p:tavLst>
                                        <p:tav tm="0">
                                          <p:val>
                                            <p:fltVal val="0"/>
                                          </p:val>
                                        </p:tav>
                                        <p:tav tm="100000">
                                          <p:val>
                                            <p:strVal val="#ppt_h"/>
                                          </p:val>
                                        </p:tav>
                                      </p:tavLst>
                                    </p:anim>
                                    <p:animEffect transition="in" filter="fade">
                                      <p:cBhvr>
                                        <p:cTn id="9" dur="3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300" fill="hold"/>
                                        <p:tgtEl>
                                          <p:spTgt spid="6"/>
                                        </p:tgtEl>
                                        <p:attrNameLst>
                                          <p:attrName>ppt_w</p:attrName>
                                        </p:attrNameLst>
                                      </p:cBhvr>
                                      <p:tavLst>
                                        <p:tav tm="0">
                                          <p:val>
                                            <p:fltVal val="0"/>
                                          </p:val>
                                        </p:tav>
                                        <p:tav tm="100000">
                                          <p:val>
                                            <p:strVal val="#ppt_w"/>
                                          </p:val>
                                        </p:tav>
                                      </p:tavLst>
                                    </p:anim>
                                    <p:anim calcmode="lin" valueType="num">
                                      <p:cBhvr>
                                        <p:cTn id="20" dur="300" fill="hold"/>
                                        <p:tgtEl>
                                          <p:spTgt spid="6"/>
                                        </p:tgtEl>
                                        <p:attrNameLst>
                                          <p:attrName>ppt_h</p:attrName>
                                        </p:attrNameLst>
                                      </p:cBhvr>
                                      <p:tavLst>
                                        <p:tav tm="0">
                                          <p:val>
                                            <p:fltVal val="0"/>
                                          </p:val>
                                        </p:tav>
                                        <p:tav tm="100000">
                                          <p:val>
                                            <p:strVal val="#ppt_h"/>
                                          </p:val>
                                        </p:tav>
                                      </p:tavLst>
                                    </p:anim>
                                    <p:animEffect transition="in" filter="fade">
                                      <p:cBhvr>
                                        <p:cTn id="21" dur="3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300" fill="hold"/>
                                        <p:tgtEl>
                                          <p:spTgt spid="7"/>
                                        </p:tgtEl>
                                        <p:attrNameLst>
                                          <p:attrName>ppt_w</p:attrName>
                                        </p:attrNameLst>
                                      </p:cBhvr>
                                      <p:tavLst>
                                        <p:tav tm="0">
                                          <p:val>
                                            <p:fltVal val="0"/>
                                          </p:val>
                                        </p:tav>
                                        <p:tav tm="100000">
                                          <p:val>
                                            <p:strVal val="#ppt_w"/>
                                          </p:val>
                                        </p:tav>
                                      </p:tavLst>
                                    </p:anim>
                                    <p:anim calcmode="lin" valueType="num">
                                      <p:cBhvr>
                                        <p:cTn id="26" dur="300" fill="hold"/>
                                        <p:tgtEl>
                                          <p:spTgt spid="7"/>
                                        </p:tgtEl>
                                        <p:attrNameLst>
                                          <p:attrName>ppt_h</p:attrName>
                                        </p:attrNameLst>
                                      </p:cBhvr>
                                      <p:tavLst>
                                        <p:tav tm="0">
                                          <p:val>
                                            <p:fltVal val="0"/>
                                          </p:val>
                                        </p:tav>
                                        <p:tav tm="100000">
                                          <p:val>
                                            <p:strVal val="#ppt_h"/>
                                          </p:val>
                                        </p:tav>
                                      </p:tavLst>
                                    </p:anim>
                                    <p:animEffect transition="in" filter="fade">
                                      <p:cBhvr>
                                        <p:cTn id="27" dur="300"/>
                                        <p:tgtEl>
                                          <p:spTgt spid="7"/>
                                        </p:tgtEl>
                                      </p:cBhvr>
                                    </p:animEffect>
                                  </p:childTnLst>
                                </p:cTn>
                              </p:par>
                            </p:childTnLst>
                          </p:cTn>
                        </p:par>
                        <p:par>
                          <p:cTn id="28" fill="hold">
                            <p:stCondLst>
                              <p:cond delay="2000"/>
                            </p:stCondLst>
                            <p:childTnLst>
                              <p:par>
                                <p:cTn id="29" presetID="4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2" dur="300" fill="hold"/>
                                        <p:tgtEl>
                                          <p:spTgt spid="12"/>
                                        </p:tgtEl>
                                        <p:attrNameLst>
                                          <p:attrName>ppt_y</p:attrName>
                                        </p:attrNameLst>
                                      </p:cBhvr>
                                      <p:tavLst>
                                        <p:tav tm="0">
                                          <p:val>
                                            <p:strVal val="#ppt_y"/>
                                          </p:val>
                                        </p:tav>
                                        <p:tav tm="100000">
                                          <p:val>
                                            <p:strVal val="#ppt_y"/>
                                          </p:val>
                                        </p:tav>
                                      </p:tavLst>
                                    </p:anim>
                                    <p:anim calcmode="lin" valueType="num">
                                      <p:cBhvr>
                                        <p:cTn id="33"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4"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300" tmFilter="0,0; .5, 1; 1, 1"/>
                                        <p:tgtEl>
                                          <p:spTgt spid="12"/>
                                        </p:tgtEl>
                                      </p:cBhvr>
                                    </p:animEffect>
                                  </p:childTnLst>
                                </p:cTn>
                              </p:par>
                            </p:childTnLst>
                          </p:cTn>
                        </p:par>
                        <p:par>
                          <p:cTn id="36" fill="hold">
                            <p:stCondLst>
                              <p:cond delay="2500"/>
                            </p:stCondLst>
                            <p:childTnLst>
                              <p:par>
                                <p:cTn id="37" presetID="41"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0" dur="300" fill="hold"/>
                                        <p:tgtEl>
                                          <p:spTgt spid="13"/>
                                        </p:tgtEl>
                                        <p:attrNameLst>
                                          <p:attrName>ppt_y</p:attrName>
                                        </p:attrNameLst>
                                      </p:cBhvr>
                                      <p:tavLst>
                                        <p:tav tm="0">
                                          <p:val>
                                            <p:strVal val="#ppt_y"/>
                                          </p:val>
                                        </p:tav>
                                        <p:tav tm="100000">
                                          <p:val>
                                            <p:strVal val="#ppt_y"/>
                                          </p:val>
                                        </p:tav>
                                      </p:tavLst>
                                    </p:anim>
                                    <p:anim calcmode="lin" valueType="num">
                                      <p:cBhvr>
                                        <p:cTn id="41"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2"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300" tmFilter="0,0; .5, 1; 1, 1"/>
                                        <p:tgtEl>
                                          <p:spTgt spid="13"/>
                                        </p:tgtEl>
                                      </p:cBhvr>
                                    </p:animEffect>
                                  </p:childTnLst>
                                </p:cTn>
                              </p:par>
                            </p:childTnLst>
                          </p:cTn>
                        </p:par>
                        <p:par>
                          <p:cTn id="44" fill="hold">
                            <p:stCondLst>
                              <p:cond delay="3000"/>
                            </p:stCondLst>
                            <p:childTnLst>
                              <p:par>
                                <p:cTn id="45" presetID="41"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8" dur="300" fill="hold"/>
                                        <p:tgtEl>
                                          <p:spTgt spid="14"/>
                                        </p:tgtEl>
                                        <p:attrNameLst>
                                          <p:attrName>ppt_y</p:attrName>
                                        </p:attrNameLst>
                                      </p:cBhvr>
                                      <p:tavLst>
                                        <p:tav tm="0">
                                          <p:val>
                                            <p:strVal val="#ppt_y"/>
                                          </p:val>
                                        </p:tav>
                                        <p:tav tm="100000">
                                          <p:val>
                                            <p:strVal val="#ppt_y"/>
                                          </p:val>
                                        </p:tav>
                                      </p:tavLst>
                                    </p:anim>
                                    <p:anim calcmode="lin" valueType="num">
                                      <p:cBhvr>
                                        <p:cTn id="49"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0"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1" dur="300" tmFilter="0,0; .5, 1; 1, 1"/>
                                        <p:tgtEl>
                                          <p:spTgt spid="14"/>
                                        </p:tgtEl>
                                      </p:cBhvr>
                                    </p:animEffect>
                                  </p:childTnLst>
                                </p:cTn>
                              </p:par>
                            </p:childTnLst>
                          </p:cTn>
                        </p:par>
                        <p:par>
                          <p:cTn id="52" fill="hold">
                            <p:stCondLst>
                              <p:cond delay="3500"/>
                            </p:stCondLst>
                            <p:childTnLst>
                              <p:par>
                                <p:cTn id="53" presetID="41"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3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6" dur="300" fill="hold"/>
                                        <p:tgtEl>
                                          <p:spTgt spid="15"/>
                                        </p:tgtEl>
                                        <p:attrNameLst>
                                          <p:attrName>ppt_y</p:attrName>
                                        </p:attrNameLst>
                                      </p:cBhvr>
                                      <p:tavLst>
                                        <p:tav tm="0">
                                          <p:val>
                                            <p:strVal val="#ppt_y"/>
                                          </p:val>
                                        </p:tav>
                                        <p:tav tm="100000">
                                          <p:val>
                                            <p:strVal val="#ppt_y"/>
                                          </p:val>
                                        </p:tav>
                                      </p:tavLst>
                                    </p:anim>
                                    <p:anim calcmode="lin" valueType="num">
                                      <p:cBhvr>
                                        <p:cTn id="57" dur="3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8" dur="3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9" dur="3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03</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文化及荣誉</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400" b="1" dirty="0" smtClean="0">
                <a:solidFill>
                  <a:srgbClr val="333E51"/>
                </a:solidFill>
                <a:latin typeface="方正黑体简体" panose="02010601030101010101" pitchFamily="2" charset="-122"/>
                <a:ea typeface="方正黑体简体" panose="02010601030101010101" pitchFamily="2" charset="-122"/>
              </a:rPr>
              <a:t>PART THREE</a:t>
            </a:r>
            <a:endParaRPr lang="zh-CN" altLang="en-US" sz="2400" b="1" dirty="0">
              <a:solidFill>
                <a:srgbClr val="333E51"/>
              </a:solidFill>
              <a:latin typeface="方正黑体简体" panose="02010601030101010101" pitchFamily="2" charset="-122"/>
              <a:ea typeface="方正黑体简体" panose="02010601030101010101" pitchFamily="2"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018516" y="3670301"/>
            <a:ext cx="10154968" cy="1938925"/>
          </a:xfrm>
          <a:prstGeom prst="rect">
            <a:avLst/>
          </a:prstGeom>
          <a:solidFill>
            <a:srgbClr val="4B5E75">
              <a:alpha val="84000"/>
            </a:srgbClr>
          </a:solidFill>
          <a:ln>
            <a:noFill/>
          </a:ln>
          <a:effectLst>
            <a:outerShdw blurRad="254000" dist="63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 name="组合 6"/>
          <p:cNvGrpSpPr/>
          <p:nvPr/>
        </p:nvGrpSpPr>
        <p:grpSpPr>
          <a:xfrm>
            <a:off x="1901761" y="4496963"/>
            <a:ext cx="2359167" cy="892553"/>
            <a:chOff x="1657593" y="4349656"/>
            <a:chExt cx="2359167" cy="892553"/>
          </a:xfrm>
        </p:grpSpPr>
        <p:sp>
          <p:nvSpPr>
            <p:cNvPr id="63"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公司介绍</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57"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10" name="组合 9"/>
          <p:cNvGrpSpPr/>
          <p:nvPr/>
        </p:nvGrpSpPr>
        <p:grpSpPr>
          <a:xfrm>
            <a:off x="2397062" y="3256374"/>
            <a:ext cx="1367900" cy="857250"/>
            <a:chOff x="2042051" y="3019425"/>
            <a:chExt cx="1367900" cy="857250"/>
          </a:xfrm>
          <a:effectLst>
            <a:outerShdw blurRad="254000" dist="63500" dir="2700000" algn="tl" rotWithShape="0">
              <a:prstClr val="black">
                <a:alpha val="30000"/>
              </a:prstClr>
            </a:outerShdw>
          </a:effectLst>
        </p:grpSpPr>
        <p:sp>
          <p:nvSpPr>
            <p:cNvPr id="9" name="矩形 8"/>
            <p:cNvSpPr/>
            <p:nvPr/>
          </p:nvSpPr>
          <p:spPr>
            <a:xfrm rot="2700000">
              <a:off x="2297376" y="3019425"/>
              <a:ext cx="857250" cy="85725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E51"/>
                </a:solidFill>
                <a:ea typeface="微软雅黑" panose="020B0503020204020204" pitchFamily="34" charset="-122"/>
              </a:endParaRPr>
            </a:p>
          </p:txBody>
        </p:sp>
        <p:sp>
          <p:nvSpPr>
            <p:cNvPr id="73"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rgbClr val="333E51"/>
                  </a:solidFill>
                  <a:latin typeface="方正黑体简体" panose="02010601030101010101" pitchFamily="2" charset="-122"/>
                  <a:ea typeface="方正黑体简体" panose="02010601030101010101" pitchFamily="2" charset="-122"/>
                </a:rPr>
                <a:t>01</a:t>
              </a:r>
              <a:endParaRPr lang="zh-CN" altLang="en-US" sz="3200" dirty="0">
                <a:solidFill>
                  <a:srgbClr val="333E51"/>
                </a:solidFill>
                <a:latin typeface="方正黑体简体" panose="02010601030101010101" pitchFamily="2" charset="-122"/>
                <a:ea typeface="方正黑体简体" panose="02010601030101010101" pitchFamily="2" charset="-122"/>
              </a:endParaRPr>
            </a:p>
          </p:txBody>
        </p:sp>
      </p:grpSp>
      <p:grpSp>
        <p:nvGrpSpPr>
          <p:cNvPr id="75" name="组合 74"/>
          <p:cNvGrpSpPr/>
          <p:nvPr/>
        </p:nvGrpSpPr>
        <p:grpSpPr>
          <a:xfrm>
            <a:off x="4463402" y="3256374"/>
            <a:ext cx="1367900" cy="857250"/>
            <a:chOff x="2042051" y="3019425"/>
            <a:chExt cx="1367900" cy="857250"/>
          </a:xfrm>
          <a:effectLst>
            <a:outerShdw blurRad="254000" dist="63500" dir="2700000" algn="tl" rotWithShape="0">
              <a:prstClr val="black">
                <a:alpha val="30000"/>
              </a:prstClr>
            </a:outerShdw>
          </a:effectLst>
        </p:grpSpPr>
        <p:sp>
          <p:nvSpPr>
            <p:cNvPr id="76" name="矩形 75"/>
            <p:cNvSpPr/>
            <p:nvPr/>
          </p:nvSpPr>
          <p:spPr>
            <a:xfrm rot="2700000">
              <a:off x="2297376" y="3019425"/>
              <a:ext cx="857250" cy="857250"/>
            </a:xfrm>
            <a:prstGeom prst="rect">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7"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chemeClr val="bg1"/>
                  </a:solidFill>
                  <a:latin typeface="方正黑体简体" panose="02010601030101010101" pitchFamily="2" charset="-122"/>
                  <a:ea typeface="方正黑体简体" panose="02010601030101010101" pitchFamily="2" charset="-122"/>
                </a:rPr>
                <a:t>02</a:t>
              </a:r>
              <a:endParaRPr lang="zh-CN" altLang="en-US" sz="3200" dirty="0">
                <a:solidFill>
                  <a:schemeClr val="bg1"/>
                </a:solidFill>
                <a:latin typeface="方正黑体简体" panose="02010601030101010101" pitchFamily="2" charset="-122"/>
                <a:ea typeface="方正黑体简体" panose="02010601030101010101" pitchFamily="2" charset="-122"/>
              </a:endParaRPr>
            </a:p>
          </p:txBody>
        </p:sp>
      </p:grpSp>
      <p:grpSp>
        <p:nvGrpSpPr>
          <p:cNvPr id="78" name="组合 77"/>
          <p:cNvGrpSpPr/>
          <p:nvPr/>
        </p:nvGrpSpPr>
        <p:grpSpPr>
          <a:xfrm>
            <a:off x="6529742" y="3256374"/>
            <a:ext cx="1367900" cy="857250"/>
            <a:chOff x="2042051" y="3019425"/>
            <a:chExt cx="1367900" cy="857250"/>
          </a:xfrm>
          <a:effectLst>
            <a:outerShdw blurRad="254000" dist="63500" dir="2700000" algn="tl" rotWithShape="0">
              <a:prstClr val="black">
                <a:alpha val="30000"/>
              </a:prstClr>
            </a:outerShdw>
          </a:effectLst>
        </p:grpSpPr>
        <p:sp>
          <p:nvSpPr>
            <p:cNvPr id="79" name="矩形 78"/>
            <p:cNvSpPr/>
            <p:nvPr/>
          </p:nvSpPr>
          <p:spPr>
            <a:xfrm rot="2700000">
              <a:off x="2297376" y="3019425"/>
              <a:ext cx="857250" cy="85725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E51"/>
                </a:solidFill>
                <a:ea typeface="微软雅黑" panose="020B0503020204020204" pitchFamily="34" charset="-122"/>
              </a:endParaRPr>
            </a:p>
          </p:txBody>
        </p:sp>
        <p:sp>
          <p:nvSpPr>
            <p:cNvPr id="80"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rgbClr val="333E51"/>
                  </a:solidFill>
                  <a:latin typeface="方正黑体简体" panose="02010601030101010101" pitchFamily="2" charset="-122"/>
                  <a:ea typeface="方正黑体简体" panose="02010601030101010101" pitchFamily="2" charset="-122"/>
                </a:rPr>
                <a:t>03</a:t>
              </a:r>
              <a:endParaRPr lang="zh-CN" altLang="en-US" sz="3200" dirty="0">
                <a:solidFill>
                  <a:srgbClr val="333E51"/>
                </a:solidFill>
                <a:latin typeface="方正黑体简体" panose="02010601030101010101" pitchFamily="2" charset="-122"/>
                <a:ea typeface="方正黑体简体" panose="02010601030101010101" pitchFamily="2" charset="-122"/>
              </a:endParaRPr>
            </a:p>
          </p:txBody>
        </p:sp>
      </p:grpSp>
      <p:grpSp>
        <p:nvGrpSpPr>
          <p:cNvPr id="81" name="组合 80"/>
          <p:cNvGrpSpPr/>
          <p:nvPr/>
        </p:nvGrpSpPr>
        <p:grpSpPr>
          <a:xfrm>
            <a:off x="8596082" y="3256374"/>
            <a:ext cx="1367900" cy="857250"/>
            <a:chOff x="2042051" y="3019425"/>
            <a:chExt cx="1367900" cy="857250"/>
          </a:xfrm>
          <a:effectLst>
            <a:outerShdw blurRad="254000" dist="63500" dir="2700000" algn="tl" rotWithShape="0">
              <a:prstClr val="black">
                <a:alpha val="30000"/>
              </a:prstClr>
            </a:outerShdw>
          </a:effectLst>
        </p:grpSpPr>
        <p:sp>
          <p:nvSpPr>
            <p:cNvPr id="82" name="矩形 81"/>
            <p:cNvSpPr/>
            <p:nvPr/>
          </p:nvSpPr>
          <p:spPr>
            <a:xfrm rot="2700000">
              <a:off x="2297376" y="3019425"/>
              <a:ext cx="857250" cy="857250"/>
            </a:xfrm>
            <a:prstGeom prst="rect">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83"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chemeClr val="bg1"/>
                  </a:solidFill>
                  <a:latin typeface="方正黑体简体" panose="02010601030101010101" pitchFamily="2" charset="-122"/>
                  <a:ea typeface="方正黑体简体" panose="02010601030101010101" pitchFamily="2" charset="-122"/>
                </a:rPr>
                <a:t>04</a:t>
              </a:r>
              <a:endParaRPr lang="zh-CN" altLang="en-US" sz="3200" dirty="0">
                <a:solidFill>
                  <a:schemeClr val="bg1"/>
                </a:solidFill>
                <a:latin typeface="方正黑体简体" panose="02010601030101010101" pitchFamily="2" charset="-122"/>
                <a:ea typeface="方正黑体简体" panose="02010601030101010101" pitchFamily="2" charset="-122"/>
              </a:endParaRPr>
            </a:p>
          </p:txBody>
        </p:sp>
      </p:grpSp>
      <p:grpSp>
        <p:nvGrpSpPr>
          <p:cNvPr id="84" name="组合 83"/>
          <p:cNvGrpSpPr/>
          <p:nvPr/>
        </p:nvGrpSpPr>
        <p:grpSpPr>
          <a:xfrm>
            <a:off x="3968101" y="4496963"/>
            <a:ext cx="2359167" cy="892553"/>
            <a:chOff x="1657593" y="4349656"/>
            <a:chExt cx="2359167" cy="892553"/>
          </a:xfrm>
        </p:grpSpPr>
        <p:sp>
          <p:nvSpPr>
            <p:cNvPr id="85"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产品与服务</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92"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93" name="组合 92"/>
          <p:cNvGrpSpPr/>
          <p:nvPr/>
        </p:nvGrpSpPr>
        <p:grpSpPr>
          <a:xfrm>
            <a:off x="6034441" y="4496963"/>
            <a:ext cx="2359167" cy="892553"/>
            <a:chOff x="1657593" y="4349656"/>
            <a:chExt cx="2359167" cy="892553"/>
          </a:xfrm>
        </p:grpSpPr>
        <p:sp>
          <p:nvSpPr>
            <p:cNvPr id="94"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文化及荣誉</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95"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96" name="组合 95"/>
          <p:cNvGrpSpPr/>
          <p:nvPr/>
        </p:nvGrpSpPr>
        <p:grpSpPr>
          <a:xfrm>
            <a:off x="8100781" y="4496963"/>
            <a:ext cx="2359167" cy="892553"/>
            <a:chOff x="1657593" y="4349656"/>
            <a:chExt cx="2359167" cy="892553"/>
          </a:xfrm>
        </p:grpSpPr>
        <p:sp>
          <p:nvSpPr>
            <p:cNvPr id="97"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规划与未来</a:t>
              </a:r>
              <a:endParaRPr lang="zh-CN" altLang="en-US" dirty="0">
                <a:solidFill>
                  <a:schemeClr val="bg1"/>
                </a:solidFill>
                <a:latin typeface="方正黑体简体" panose="02010601030101010101" pitchFamily="2" charset="-122"/>
                <a:ea typeface="方正黑体简体" panose="02010601030101010101" pitchFamily="2" charset="-122"/>
              </a:endParaRPr>
            </a:p>
          </p:txBody>
        </p:sp>
        <p:sp>
          <p:nvSpPr>
            <p:cNvPr id="98"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sp>
        <p:nvSpPr>
          <p:cNvPr id="15" name="文本框 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838464" y="709244"/>
            <a:ext cx="4551414" cy="1178528"/>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800" fontAlgn="base">
              <a:lnSpc>
                <a:spcPct val="130000"/>
              </a:lnSpc>
              <a:spcBef>
                <a:spcPct val="0"/>
              </a:spcBef>
              <a:spcAft>
                <a:spcPct val="0"/>
              </a:spcAft>
            </a:pPr>
            <a:r>
              <a:rPr lang="en-US" altLang="zh-CN" sz="6000" dirty="0" smtClean="0">
                <a:solidFill>
                  <a:schemeClr val="bg1">
                    <a:alpha val="9000"/>
                  </a:schemeClr>
                </a:solidFill>
                <a:latin typeface="方正黑体简体" panose="02010601030101010101" pitchFamily="2" charset="-122"/>
                <a:ea typeface="方正黑体简体" panose="02010601030101010101" pitchFamily="2" charset="-122"/>
                <a:sym typeface="Calibri" panose="020F0502020204030204" pitchFamily="34" charset="0"/>
              </a:rPr>
              <a:t>CONTENTS</a:t>
            </a:r>
            <a:endParaRPr lang="en-US" altLang="zh-CN" sz="6000" dirty="0">
              <a:solidFill>
                <a:schemeClr val="bg1">
                  <a:alpha val="9000"/>
                </a:schemeClr>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3" name="矩形 2"/>
          <p:cNvSpPr/>
          <p:nvPr/>
        </p:nvSpPr>
        <p:spPr>
          <a:xfrm>
            <a:off x="5039197" y="1076533"/>
            <a:ext cx="2149949" cy="1178528"/>
          </a:xfrm>
          <a:prstGeom prst="rect">
            <a:avLst/>
          </a:prstGeom>
        </p:spPr>
        <p:txBody>
          <a:bodyPr wrap="none">
            <a:spAutoFit/>
          </a:bodyPr>
          <a:lstStyle/>
          <a:p>
            <a:pPr algn="ctr" defTabSz="685800" fontAlgn="base">
              <a:lnSpc>
                <a:spcPct val="130000"/>
              </a:lnSpc>
              <a:spcBef>
                <a:spcPct val="0"/>
              </a:spcBef>
              <a:spcAft>
                <a:spcPct val="0"/>
              </a:spcAft>
            </a:pPr>
            <a:r>
              <a:rPr lang="zh-CN" altLang="en-US" sz="6000" dirty="0" smtClean="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目  录</a:t>
            </a:r>
            <a:endParaRPr lang="en-US" altLang="zh-CN" sz="6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cxnSp>
        <p:nvCxnSpPr>
          <p:cNvPr id="8" name="直接连接符 7"/>
          <p:cNvCxnSpPr/>
          <p:nvPr/>
        </p:nvCxnSpPr>
        <p:spPr>
          <a:xfrm>
            <a:off x="5726060" y="2467954"/>
            <a:ext cx="77622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6" presetClass="entr" presetSubtype="37" fill="hold" nodeType="withEffect">
                                  <p:stCondLst>
                                    <p:cond delay="250"/>
                                  </p:stCondLst>
                                  <p:childTnLst>
                                    <p:set>
                                      <p:cBhvr>
                                        <p:cTn id="16" dur="1" fill="hold">
                                          <p:stCondLst>
                                            <p:cond delay="0"/>
                                          </p:stCondLst>
                                        </p:cTn>
                                        <p:tgtEl>
                                          <p:spTgt spid="8"/>
                                        </p:tgtEl>
                                        <p:attrNameLst>
                                          <p:attrName>style.visibility</p:attrName>
                                        </p:attrNameLst>
                                      </p:cBhvr>
                                      <p:to>
                                        <p:strVal val="visible"/>
                                      </p:to>
                                    </p:set>
                                    <p:animEffect transition="in" filter="barn(outVertical)">
                                      <p:cBhvr>
                                        <p:cTn id="17" dur="500"/>
                                        <p:tgtEl>
                                          <p:spTgt spid="8"/>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0-#ppt_w/2"/>
                                          </p:val>
                                        </p:tav>
                                        <p:tav tm="100000">
                                          <p:val>
                                            <p:strVal val="#ppt_x"/>
                                          </p:val>
                                        </p:tav>
                                      </p:tavLst>
                                    </p:anim>
                                    <p:anim calcmode="lin" valueType="num">
                                      <p:cBhvr additive="base">
                                        <p:cTn id="31" dur="500" fill="hold"/>
                                        <p:tgtEl>
                                          <p:spTgt spid="75"/>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additive="base">
                                        <p:cTn id="34" dur="500" fill="hold"/>
                                        <p:tgtEl>
                                          <p:spTgt spid="78"/>
                                        </p:tgtEl>
                                        <p:attrNameLst>
                                          <p:attrName>ppt_x</p:attrName>
                                        </p:attrNameLst>
                                      </p:cBhvr>
                                      <p:tavLst>
                                        <p:tav tm="0">
                                          <p:val>
                                            <p:strVal val="0-#ppt_w/2"/>
                                          </p:val>
                                        </p:tav>
                                        <p:tav tm="100000">
                                          <p:val>
                                            <p:strVal val="#ppt_x"/>
                                          </p:val>
                                        </p:tav>
                                      </p:tavLst>
                                    </p:anim>
                                    <p:anim calcmode="lin" valueType="num">
                                      <p:cBhvr additive="base">
                                        <p:cTn id="35" dur="500" fill="hold"/>
                                        <p:tgtEl>
                                          <p:spTgt spid="78"/>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81"/>
                                        </p:tgtEl>
                                        <p:attrNameLst>
                                          <p:attrName>style.visibility</p:attrName>
                                        </p:attrNameLst>
                                      </p:cBhvr>
                                      <p:to>
                                        <p:strVal val="visible"/>
                                      </p:to>
                                    </p:set>
                                    <p:anim calcmode="lin" valueType="num">
                                      <p:cBhvr additive="base">
                                        <p:cTn id="38" dur="500" fill="hold"/>
                                        <p:tgtEl>
                                          <p:spTgt spid="81"/>
                                        </p:tgtEl>
                                        <p:attrNameLst>
                                          <p:attrName>ppt_x</p:attrName>
                                        </p:attrNameLst>
                                      </p:cBhvr>
                                      <p:tavLst>
                                        <p:tav tm="0">
                                          <p:val>
                                            <p:strVal val="0-#ppt_w/2"/>
                                          </p:val>
                                        </p:tav>
                                        <p:tav tm="100000">
                                          <p:val>
                                            <p:strVal val="#ppt_x"/>
                                          </p:val>
                                        </p:tav>
                                      </p:tavLst>
                                    </p:anim>
                                    <p:anim calcmode="lin" valueType="num">
                                      <p:cBhvr additive="base">
                                        <p:cTn id="39" dur="500" fill="hold"/>
                                        <p:tgtEl>
                                          <p:spTgt spid="81"/>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additive="base">
                                        <p:cTn id="47" dur="500" fill="hold"/>
                                        <p:tgtEl>
                                          <p:spTgt spid="84"/>
                                        </p:tgtEl>
                                        <p:attrNameLst>
                                          <p:attrName>ppt_x</p:attrName>
                                        </p:attrNameLst>
                                      </p:cBhvr>
                                      <p:tavLst>
                                        <p:tav tm="0">
                                          <p:val>
                                            <p:strVal val="1+#ppt_w/2"/>
                                          </p:val>
                                        </p:tav>
                                        <p:tav tm="100000">
                                          <p:val>
                                            <p:strVal val="#ppt_x"/>
                                          </p:val>
                                        </p:tav>
                                      </p:tavLst>
                                    </p:anim>
                                    <p:anim calcmode="lin" valueType="num">
                                      <p:cBhvr additive="base">
                                        <p:cTn id="48" dur="500" fill="hold"/>
                                        <p:tgtEl>
                                          <p:spTgt spid="8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additive="base">
                                        <p:cTn id="51" dur="500" fill="hold"/>
                                        <p:tgtEl>
                                          <p:spTgt spid="93"/>
                                        </p:tgtEl>
                                        <p:attrNameLst>
                                          <p:attrName>ppt_x</p:attrName>
                                        </p:attrNameLst>
                                      </p:cBhvr>
                                      <p:tavLst>
                                        <p:tav tm="0">
                                          <p:val>
                                            <p:strVal val="1+#ppt_w/2"/>
                                          </p:val>
                                        </p:tav>
                                        <p:tav tm="100000">
                                          <p:val>
                                            <p:strVal val="#ppt_x"/>
                                          </p:val>
                                        </p:tav>
                                      </p:tavLst>
                                    </p:anim>
                                    <p:anim calcmode="lin" valueType="num">
                                      <p:cBhvr additive="base">
                                        <p:cTn id="52" dur="500" fill="hold"/>
                                        <p:tgtEl>
                                          <p:spTgt spid="9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 calcmode="lin" valueType="num">
                                      <p:cBhvr additive="base">
                                        <p:cTn id="55" dur="500" fill="hold"/>
                                        <p:tgtEl>
                                          <p:spTgt spid="96"/>
                                        </p:tgtEl>
                                        <p:attrNameLst>
                                          <p:attrName>ppt_x</p:attrName>
                                        </p:attrNameLst>
                                      </p:cBhvr>
                                      <p:tavLst>
                                        <p:tav tm="0">
                                          <p:val>
                                            <p:strVal val="1+#ppt_w/2"/>
                                          </p:val>
                                        </p:tav>
                                        <p:tav tm="100000">
                                          <p:val>
                                            <p:strVal val="#ppt_x"/>
                                          </p:val>
                                        </p:tav>
                                      </p:tavLst>
                                    </p:anim>
                                    <p:anim calcmode="lin" valueType="num">
                                      <p:cBhvr additive="base">
                                        <p:cTn id="56"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flipH="1">
            <a:off x="8325910" y="4354587"/>
            <a:ext cx="26221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41" name="矩形 40"/>
          <p:cNvSpPr/>
          <p:nvPr/>
        </p:nvSpPr>
        <p:spPr>
          <a:xfrm flipH="1">
            <a:off x="809375" y="4950478"/>
            <a:ext cx="28693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39" name="矩形 38"/>
          <p:cNvSpPr/>
          <p:nvPr/>
        </p:nvSpPr>
        <p:spPr>
          <a:xfrm flipH="1">
            <a:off x="809375" y="3138617"/>
            <a:ext cx="28693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60" name="Freeform 5"/>
          <p:cNvSpPr/>
          <p:nvPr/>
        </p:nvSpPr>
        <p:spPr bwMode="auto">
          <a:xfrm>
            <a:off x="4920351" y="3893544"/>
            <a:ext cx="2049890" cy="1053002"/>
          </a:xfrm>
          <a:custGeom>
            <a:avLst/>
            <a:gdLst>
              <a:gd name="T0" fmla="*/ 2338 w 2338"/>
              <a:gd name="T1" fmla="*/ 477 h 1201"/>
              <a:gd name="T2" fmla="*/ 0 w 2338"/>
              <a:gd name="T3" fmla="*/ 1201 h 1201"/>
              <a:gd name="T4" fmla="*/ 0 w 2338"/>
              <a:gd name="T5" fmla="*/ 724 h 1201"/>
              <a:gd name="T6" fmla="*/ 2338 w 2338"/>
              <a:gd name="T7" fmla="*/ 0 h 1201"/>
              <a:gd name="T8" fmla="*/ 2338 w 2338"/>
              <a:gd name="T9" fmla="*/ 477 h 1201"/>
            </a:gdLst>
            <a:ahLst/>
            <a:cxnLst>
              <a:cxn ang="0">
                <a:pos x="T0" y="T1"/>
              </a:cxn>
              <a:cxn ang="0">
                <a:pos x="T2" y="T3"/>
              </a:cxn>
              <a:cxn ang="0">
                <a:pos x="T4" y="T5"/>
              </a:cxn>
              <a:cxn ang="0">
                <a:pos x="T6" y="T7"/>
              </a:cxn>
              <a:cxn ang="0">
                <a:pos x="T8" y="T9"/>
              </a:cxn>
            </a:cxnLst>
            <a:rect l="0" t="0" r="r" b="b"/>
            <a:pathLst>
              <a:path w="2338" h="1201">
                <a:moveTo>
                  <a:pt x="2338" y="477"/>
                </a:moveTo>
                <a:lnTo>
                  <a:pt x="0" y="1201"/>
                </a:lnTo>
                <a:lnTo>
                  <a:pt x="0" y="724"/>
                </a:lnTo>
                <a:lnTo>
                  <a:pt x="2338" y="0"/>
                </a:lnTo>
                <a:lnTo>
                  <a:pt x="2338" y="477"/>
                </a:lnTo>
                <a:close/>
              </a:path>
            </a:pathLst>
          </a:custGeom>
          <a:solidFill>
            <a:srgbClr val="32425B"/>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Freeform 6"/>
          <p:cNvSpPr/>
          <p:nvPr/>
        </p:nvSpPr>
        <p:spPr bwMode="auto">
          <a:xfrm>
            <a:off x="4920351" y="4691406"/>
            <a:ext cx="2049890" cy="1051249"/>
          </a:xfrm>
          <a:custGeom>
            <a:avLst/>
            <a:gdLst>
              <a:gd name="T0" fmla="*/ 2338 w 2338"/>
              <a:gd name="T1" fmla="*/ 477 h 1199"/>
              <a:gd name="T2" fmla="*/ 0 w 2338"/>
              <a:gd name="T3" fmla="*/ 1199 h 1199"/>
              <a:gd name="T4" fmla="*/ 0 w 2338"/>
              <a:gd name="T5" fmla="*/ 724 h 1199"/>
              <a:gd name="T6" fmla="*/ 2338 w 2338"/>
              <a:gd name="T7" fmla="*/ 0 h 1199"/>
              <a:gd name="T8" fmla="*/ 2338 w 2338"/>
              <a:gd name="T9" fmla="*/ 477 h 1199"/>
            </a:gdLst>
            <a:ahLst/>
            <a:cxnLst>
              <a:cxn ang="0">
                <a:pos x="T0" y="T1"/>
              </a:cxn>
              <a:cxn ang="0">
                <a:pos x="T2" y="T3"/>
              </a:cxn>
              <a:cxn ang="0">
                <a:pos x="T4" y="T5"/>
              </a:cxn>
              <a:cxn ang="0">
                <a:pos x="T6" y="T7"/>
              </a:cxn>
              <a:cxn ang="0">
                <a:pos x="T8" y="T9"/>
              </a:cxn>
            </a:cxnLst>
            <a:rect l="0" t="0" r="r" b="b"/>
            <a:pathLst>
              <a:path w="2338" h="1199">
                <a:moveTo>
                  <a:pt x="2338" y="477"/>
                </a:moveTo>
                <a:lnTo>
                  <a:pt x="0" y="1199"/>
                </a:lnTo>
                <a:lnTo>
                  <a:pt x="0" y="724"/>
                </a:lnTo>
                <a:lnTo>
                  <a:pt x="2338" y="0"/>
                </a:lnTo>
                <a:lnTo>
                  <a:pt x="2338" y="477"/>
                </a:lnTo>
                <a:close/>
              </a:path>
            </a:pathLst>
          </a:custGeom>
          <a:solidFill>
            <a:srgbClr val="32425B"/>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nvGrpSpPr>
          <p:cNvPr id="62" name="Group 19"/>
          <p:cNvGrpSpPr/>
          <p:nvPr/>
        </p:nvGrpSpPr>
        <p:grpSpPr>
          <a:xfrm>
            <a:off x="4568766" y="2564359"/>
            <a:ext cx="2752184" cy="4003337"/>
            <a:chOff x="4675183" y="2070731"/>
            <a:chExt cx="2752184" cy="4003337"/>
          </a:xfrm>
          <a:solidFill>
            <a:srgbClr val="4B5E75">
              <a:alpha val="84000"/>
            </a:srgbClr>
          </a:solidFill>
          <a:effectLst>
            <a:outerShdw blurRad="254000" dist="63500" dir="2700000" algn="tl" rotWithShape="0">
              <a:prstClr val="black">
                <a:alpha val="30000"/>
              </a:prstClr>
            </a:outerShdw>
          </a:effectLst>
        </p:grpSpPr>
        <p:sp>
          <p:nvSpPr>
            <p:cNvPr id="63" name="Freeform 7"/>
            <p:cNvSpPr/>
            <p:nvPr/>
          </p:nvSpPr>
          <p:spPr bwMode="auto">
            <a:xfrm>
              <a:off x="5637877" y="2284663"/>
              <a:ext cx="826795" cy="892553"/>
            </a:xfrm>
            <a:custGeom>
              <a:avLst/>
              <a:gdLst>
                <a:gd name="T0" fmla="*/ 472 w 943"/>
                <a:gd name="T1" fmla="*/ 0 h 1018"/>
                <a:gd name="T2" fmla="*/ 0 w 943"/>
                <a:gd name="T3" fmla="*/ 397 h 1018"/>
                <a:gd name="T4" fmla="*/ 173 w 943"/>
                <a:gd name="T5" fmla="*/ 842 h 1018"/>
                <a:gd name="T6" fmla="*/ 472 w 943"/>
                <a:gd name="T7" fmla="*/ 1018 h 1018"/>
                <a:gd name="T8" fmla="*/ 770 w 943"/>
                <a:gd name="T9" fmla="*/ 842 h 1018"/>
                <a:gd name="T10" fmla="*/ 943 w 943"/>
                <a:gd name="T11" fmla="*/ 397 h 1018"/>
                <a:gd name="T12" fmla="*/ 472 w 943"/>
                <a:gd name="T13" fmla="*/ 0 h 1018"/>
              </a:gdLst>
              <a:ahLst/>
              <a:cxnLst>
                <a:cxn ang="0">
                  <a:pos x="T0" y="T1"/>
                </a:cxn>
                <a:cxn ang="0">
                  <a:pos x="T2" y="T3"/>
                </a:cxn>
                <a:cxn ang="0">
                  <a:pos x="T4" y="T5"/>
                </a:cxn>
                <a:cxn ang="0">
                  <a:pos x="T6" y="T7"/>
                </a:cxn>
                <a:cxn ang="0">
                  <a:pos x="T8" y="T9"/>
                </a:cxn>
                <a:cxn ang="0">
                  <a:pos x="T10" y="T11"/>
                </a:cxn>
                <a:cxn ang="0">
                  <a:pos x="T12" y="T13"/>
                </a:cxn>
              </a:cxnLst>
              <a:rect l="0" t="0" r="r" b="b"/>
              <a:pathLst>
                <a:path w="943" h="1018">
                  <a:moveTo>
                    <a:pt x="472" y="0"/>
                  </a:moveTo>
                  <a:lnTo>
                    <a:pt x="0" y="397"/>
                  </a:lnTo>
                  <a:lnTo>
                    <a:pt x="173" y="842"/>
                  </a:lnTo>
                  <a:lnTo>
                    <a:pt x="472" y="1018"/>
                  </a:lnTo>
                  <a:lnTo>
                    <a:pt x="770" y="842"/>
                  </a:lnTo>
                  <a:lnTo>
                    <a:pt x="943" y="397"/>
                  </a:lnTo>
                  <a:lnTo>
                    <a:pt x="4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Freeform 8"/>
            <p:cNvSpPr/>
            <p:nvPr/>
          </p:nvSpPr>
          <p:spPr bwMode="auto">
            <a:xfrm>
              <a:off x="4675183" y="2070731"/>
              <a:ext cx="1376530" cy="1023192"/>
            </a:xfrm>
            <a:custGeom>
              <a:avLst/>
              <a:gdLst>
                <a:gd name="T0" fmla="*/ 1062 w 1062"/>
                <a:gd name="T1" fmla="*/ 165 h 790"/>
                <a:gd name="T2" fmla="*/ 504 w 1062"/>
                <a:gd name="T3" fmla="*/ 790 h 790"/>
                <a:gd name="T4" fmla="*/ 0 w 1062"/>
                <a:gd name="T5" fmla="*/ 0 h 790"/>
                <a:gd name="T6" fmla="*/ 1062 w 1062"/>
                <a:gd name="T7" fmla="*/ 165 h 790"/>
              </a:gdLst>
              <a:ahLst/>
              <a:cxnLst>
                <a:cxn ang="0">
                  <a:pos x="T0" y="T1"/>
                </a:cxn>
                <a:cxn ang="0">
                  <a:pos x="T2" y="T3"/>
                </a:cxn>
                <a:cxn ang="0">
                  <a:pos x="T4" y="T5"/>
                </a:cxn>
                <a:cxn ang="0">
                  <a:pos x="T6" y="T7"/>
                </a:cxn>
              </a:cxnLst>
              <a:rect l="0" t="0" r="r" b="b"/>
              <a:pathLst>
                <a:path w="1062" h="790">
                  <a:moveTo>
                    <a:pt x="1062" y="165"/>
                  </a:moveTo>
                  <a:cubicBezTo>
                    <a:pt x="1062" y="165"/>
                    <a:pt x="610" y="540"/>
                    <a:pt x="504" y="790"/>
                  </a:cubicBezTo>
                  <a:cubicBezTo>
                    <a:pt x="504" y="790"/>
                    <a:pt x="117" y="81"/>
                    <a:pt x="0" y="0"/>
                  </a:cubicBezTo>
                  <a:cubicBezTo>
                    <a:pt x="0" y="0"/>
                    <a:pt x="871" y="3"/>
                    <a:pt x="1062"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5" name="Freeform 9"/>
            <p:cNvSpPr/>
            <p:nvPr/>
          </p:nvSpPr>
          <p:spPr bwMode="auto">
            <a:xfrm>
              <a:off x="4747955" y="2072485"/>
              <a:ext cx="645303" cy="903951"/>
            </a:xfrm>
            <a:custGeom>
              <a:avLst/>
              <a:gdLst>
                <a:gd name="T0" fmla="*/ 0 w 498"/>
                <a:gd name="T1" fmla="*/ 0 h 698"/>
                <a:gd name="T2" fmla="*/ 498 w 498"/>
                <a:gd name="T3" fmla="*/ 698 h 698"/>
              </a:gdLst>
              <a:ahLst/>
              <a:cxnLst>
                <a:cxn ang="0">
                  <a:pos x="T0" y="T1"/>
                </a:cxn>
                <a:cxn ang="0">
                  <a:pos x="T2" y="T3"/>
                </a:cxn>
              </a:cxnLst>
              <a:rect l="0" t="0" r="r" b="b"/>
              <a:pathLst>
                <a:path w="498" h="698">
                  <a:moveTo>
                    <a:pt x="0" y="0"/>
                  </a:moveTo>
                  <a:cubicBezTo>
                    <a:pt x="0" y="0"/>
                    <a:pt x="271" y="255"/>
                    <a:pt x="498" y="698"/>
                  </a:cubicBezTo>
                </a:path>
              </a:pathLst>
            </a:custGeom>
            <a:grpFill/>
            <a:ln w="26988" cap="flat">
              <a:solidFill>
                <a:srgbClr val="F2F2F2"/>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Freeform 10"/>
            <p:cNvSpPr/>
            <p:nvPr/>
          </p:nvSpPr>
          <p:spPr bwMode="auto">
            <a:xfrm>
              <a:off x="6051713" y="2070731"/>
              <a:ext cx="1375654" cy="1023192"/>
            </a:xfrm>
            <a:custGeom>
              <a:avLst/>
              <a:gdLst>
                <a:gd name="T0" fmla="*/ 0 w 1062"/>
                <a:gd name="T1" fmla="*/ 165 h 790"/>
                <a:gd name="T2" fmla="*/ 558 w 1062"/>
                <a:gd name="T3" fmla="*/ 790 h 790"/>
                <a:gd name="T4" fmla="*/ 1062 w 1062"/>
                <a:gd name="T5" fmla="*/ 0 h 790"/>
                <a:gd name="T6" fmla="*/ 0 w 1062"/>
                <a:gd name="T7" fmla="*/ 165 h 790"/>
              </a:gdLst>
              <a:ahLst/>
              <a:cxnLst>
                <a:cxn ang="0">
                  <a:pos x="T0" y="T1"/>
                </a:cxn>
                <a:cxn ang="0">
                  <a:pos x="T2" y="T3"/>
                </a:cxn>
                <a:cxn ang="0">
                  <a:pos x="T4" y="T5"/>
                </a:cxn>
                <a:cxn ang="0">
                  <a:pos x="T6" y="T7"/>
                </a:cxn>
              </a:cxnLst>
              <a:rect l="0" t="0" r="r" b="b"/>
              <a:pathLst>
                <a:path w="1062" h="790">
                  <a:moveTo>
                    <a:pt x="0" y="165"/>
                  </a:moveTo>
                  <a:cubicBezTo>
                    <a:pt x="0" y="165"/>
                    <a:pt x="452" y="540"/>
                    <a:pt x="558" y="790"/>
                  </a:cubicBezTo>
                  <a:cubicBezTo>
                    <a:pt x="558" y="790"/>
                    <a:pt x="946" y="81"/>
                    <a:pt x="1062" y="0"/>
                  </a:cubicBezTo>
                  <a:cubicBezTo>
                    <a:pt x="1062" y="0"/>
                    <a:pt x="191" y="3"/>
                    <a:pt x="0"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Freeform 11"/>
            <p:cNvSpPr/>
            <p:nvPr/>
          </p:nvSpPr>
          <p:spPr bwMode="auto">
            <a:xfrm>
              <a:off x="6709291" y="2072485"/>
              <a:ext cx="645303" cy="903951"/>
            </a:xfrm>
            <a:custGeom>
              <a:avLst/>
              <a:gdLst>
                <a:gd name="T0" fmla="*/ 498 w 498"/>
                <a:gd name="T1" fmla="*/ 0 h 698"/>
                <a:gd name="T2" fmla="*/ 0 w 498"/>
                <a:gd name="T3" fmla="*/ 698 h 698"/>
              </a:gdLst>
              <a:ahLst/>
              <a:cxnLst>
                <a:cxn ang="0">
                  <a:pos x="T0" y="T1"/>
                </a:cxn>
                <a:cxn ang="0">
                  <a:pos x="T2" y="T3"/>
                </a:cxn>
              </a:cxnLst>
              <a:rect l="0" t="0" r="r" b="b"/>
              <a:pathLst>
                <a:path w="498" h="698">
                  <a:moveTo>
                    <a:pt x="498" y="0"/>
                  </a:moveTo>
                  <a:cubicBezTo>
                    <a:pt x="498" y="0"/>
                    <a:pt x="227" y="255"/>
                    <a:pt x="0" y="698"/>
                  </a:cubicBezTo>
                </a:path>
              </a:pathLst>
            </a:custGeom>
            <a:grpFill/>
            <a:ln w="26988" cap="flat">
              <a:solidFill>
                <a:srgbClr val="F2F2F2"/>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8" name="Freeform 12"/>
            <p:cNvSpPr/>
            <p:nvPr/>
          </p:nvSpPr>
          <p:spPr bwMode="auto">
            <a:xfrm>
              <a:off x="5507238" y="3022904"/>
              <a:ext cx="1068784" cy="3051164"/>
            </a:xfrm>
            <a:custGeom>
              <a:avLst/>
              <a:gdLst>
                <a:gd name="T0" fmla="*/ 897 w 1219"/>
                <a:gd name="T1" fmla="*/ 0 h 3480"/>
                <a:gd name="T2" fmla="*/ 610 w 1219"/>
                <a:gd name="T3" fmla="*/ 168 h 3480"/>
                <a:gd name="T4" fmla="*/ 322 w 1219"/>
                <a:gd name="T5" fmla="*/ 0 h 3480"/>
                <a:gd name="T6" fmla="*/ 0 w 1219"/>
                <a:gd name="T7" fmla="*/ 2804 h 3480"/>
                <a:gd name="T8" fmla="*/ 599 w 1219"/>
                <a:gd name="T9" fmla="*/ 3480 h 3480"/>
                <a:gd name="T10" fmla="*/ 1219 w 1219"/>
                <a:gd name="T11" fmla="*/ 2804 h 3480"/>
                <a:gd name="T12" fmla="*/ 897 w 1219"/>
                <a:gd name="T13" fmla="*/ 0 h 3480"/>
              </a:gdLst>
              <a:ahLst/>
              <a:cxnLst>
                <a:cxn ang="0">
                  <a:pos x="T0" y="T1"/>
                </a:cxn>
                <a:cxn ang="0">
                  <a:pos x="T2" y="T3"/>
                </a:cxn>
                <a:cxn ang="0">
                  <a:pos x="T4" y="T5"/>
                </a:cxn>
                <a:cxn ang="0">
                  <a:pos x="T6" y="T7"/>
                </a:cxn>
                <a:cxn ang="0">
                  <a:pos x="T8" y="T9"/>
                </a:cxn>
                <a:cxn ang="0">
                  <a:pos x="T10" y="T11"/>
                </a:cxn>
                <a:cxn ang="0">
                  <a:pos x="T12" y="T13"/>
                </a:cxn>
              </a:cxnLst>
              <a:rect l="0" t="0" r="r" b="b"/>
              <a:pathLst>
                <a:path w="1219" h="3480">
                  <a:moveTo>
                    <a:pt x="897" y="0"/>
                  </a:moveTo>
                  <a:lnTo>
                    <a:pt x="610" y="168"/>
                  </a:lnTo>
                  <a:lnTo>
                    <a:pt x="322" y="0"/>
                  </a:lnTo>
                  <a:lnTo>
                    <a:pt x="0" y="2804"/>
                  </a:lnTo>
                  <a:lnTo>
                    <a:pt x="599" y="3480"/>
                  </a:lnTo>
                  <a:lnTo>
                    <a:pt x="1219" y="2804"/>
                  </a:lnTo>
                  <a:lnTo>
                    <a:pt x="89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69" name="Freeform 43"/>
          <p:cNvSpPr/>
          <p:nvPr/>
        </p:nvSpPr>
        <p:spPr bwMode="auto">
          <a:xfrm>
            <a:off x="4532818" y="3619115"/>
            <a:ext cx="577792" cy="470826"/>
          </a:xfrm>
          <a:custGeom>
            <a:avLst/>
            <a:gdLst>
              <a:gd name="T0" fmla="*/ 659 w 659"/>
              <a:gd name="T1" fmla="*/ 537 h 537"/>
              <a:gd name="T2" fmla="*/ 0 w 659"/>
              <a:gd name="T3" fmla="*/ 477 h 537"/>
              <a:gd name="T4" fmla="*/ 179 w 659"/>
              <a:gd name="T5" fmla="*/ 242 h 537"/>
              <a:gd name="T6" fmla="*/ 0 w 659"/>
              <a:gd name="T7" fmla="*/ 0 h 537"/>
              <a:gd name="T8" fmla="*/ 659 w 659"/>
              <a:gd name="T9" fmla="*/ 60 h 537"/>
              <a:gd name="T10" fmla="*/ 659 w 659"/>
              <a:gd name="T11" fmla="*/ 537 h 537"/>
            </a:gdLst>
            <a:ahLst/>
            <a:cxnLst>
              <a:cxn ang="0">
                <a:pos x="T0" y="T1"/>
              </a:cxn>
              <a:cxn ang="0">
                <a:pos x="T2" y="T3"/>
              </a:cxn>
              <a:cxn ang="0">
                <a:pos x="T4" y="T5"/>
              </a:cxn>
              <a:cxn ang="0">
                <a:pos x="T6" y="T7"/>
              </a:cxn>
              <a:cxn ang="0">
                <a:pos x="T8" y="T9"/>
              </a:cxn>
              <a:cxn ang="0">
                <a:pos x="T10" y="T11"/>
              </a:cxn>
            </a:cxnLst>
            <a:rect l="0" t="0" r="r" b="b"/>
            <a:pathLst>
              <a:path w="659" h="537">
                <a:moveTo>
                  <a:pt x="659" y="537"/>
                </a:moveTo>
                <a:lnTo>
                  <a:pt x="0" y="477"/>
                </a:lnTo>
                <a:lnTo>
                  <a:pt x="179" y="242"/>
                </a:lnTo>
                <a:lnTo>
                  <a:pt x="0" y="0"/>
                </a:lnTo>
                <a:lnTo>
                  <a:pt x="659" y="60"/>
                </a:lnTo>
                <a:lnTo>
                  <a:pt x="659" y="537"/>
                </a:lnTo>
                <a:close/>
              </a:path>
            </a:pathLst>
          </a:custGeom>
          <a:solidFill>
            <a:srgbClr val="2077B9">
              <a:alpha val="84000"/>
            </a:srgbClr>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0" name="Freeform 44"/>
          <p:cNvSpPr/>
          <p:nvPr/>
        </p:nvSpPr>
        <p:spPr bwMode="auto">
          <a:xfrm>
            <a:off x="4920351" y="3673475"/>
            <a:ext cx="189383" cy="475210"/>
          </a:xfrm>
          <a:custGeom>
            <a:avLst/>
            <a:gdLst>
              <a:gd name="T0" fmla="*/ 216 w 216"/>
              <a:gd name="T1" fmla="*/ 477 h 542"/>
              <a:gd name="T2" fmla="*/ 0 w 216"/>
              <a:gd name="T3" fmla="*/ 542 h 542"/>
              <a:gd name="T4" fmla="*/ 0 w 216"/>
              <a:gd name="T5" fmla="*/ 65 h 542"/>
              <a:gd name="T6" fmla="*/ 216 w 216"/>
              <a:gd name="T7" fmla="*/ 0 h 542"/>
              <a:gd name="T8" fmla="*/ 216 w 216"/>
              <a:gd name="T9" fmla="*/ 477 h 542"/>
            </a:gdLst>
            <a:ahLst/>
            <a:cxnLst>
              <a:cxn ang="0">
                <a:pos x="T0" y="T1"/>
              </a:cxn>
              <a:cxn ang="0">
                <a:pos x="T2" y="T3"/>
              </a:cxn>
              <a:cxn ang="0">
                <a:pos x="T4" y="T5"/>
              </a:cxn>
              <a:cxn ang="0">
                <a:pos x="T6" y="T7"/>
              </a:cxn>
              <a:cxn ang="0">
                <a:pos x="T8" y="T9"/>
              </a:cxn>
            </a:cxnLst>
            <a:rect l="0" t="0" r="r" b="b"/>
            <a:pathLst>
              <a:path w="216" h="542">
                <a:moveTo>
                  <a:pt x="216" y="477"/>
                </a:moveTo>
                <a:lnTo>
                  <a:pt x="0" y="542"/>
                </a:lnTo>
                <a:lnTo>
                  <a:pt x="0" y="65"/>
                </a:lnTo>
                <a:lnTo>
                  <a:pt x="216" y="0"/>
                </a:lnTo>
                <a:lnTo>
                  <a:pt x="216" y="477"/>
                </a:lnTo>
                <a:close/>
              </a:path>
            </a:pathLst>
          </a:custGeom>
          <a:solidFill>
            <a:schemeClr val="accent1">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 name="Freeform 45"/>
          <p:cNvSpPr/>
          <p:nvPr/>
        </p:nvSpPr>
        <p:spPr bwMode="auto">
          <a:xfrm>
            <a:off x="6779105" y="5546258"/>
            <a:ext cx="578669" cy="472580"/>
          </a:xfrm>
          <a:custGeom>
            <a:avLst/>
            <a:gdLst>
              <a:gd name="T0" fmla="*/ 0 w 660"/>
              <a:gd name="T1" fmla="*/ 0 h 539"/>
              <a:gd name="T2" fmla="*/ 660 w 660"/>
              <a:gd name="T3" fmla="*/ 62 h 539"/>
              <a:gd name="T4" fmla="*/ 481 w 660"/>
              <a:gd name="T5" fmla="*/ 297 h 539"/>
              <a:gd name="T6" fmla="*/ 660 w 660"/>
              <a:gd name="T7" fmla="*/ 539 h 539"/>
              <a:gd name="T8" fmla="*/ 0 w 660"/>
              <a:gd name="T9" fmla="*/ 477 h 539"/>
              <a:gd name="T10" fmla="*/ 0 w 660"/>
              <a:gd name="T11" fmla="*/ 0 h 539"/>
            </a:gdLst>
            <a:ahLst/>
            <a:cxnLst>
              <a:cxn ang="0">
                <a:pos x="T0" y="T1"/>
              </a:cxn>
              <a:cxn ang="0">
                <a:pos x="T2" y="T3"/>
              </a:cxn>
              <a:cxn ang="0">
                <a:pos x="T4" y="T5"/>
              </a:cxn>
              <a:cxn ang="0">
                <a:pos x="T6" y="T7"/>
              </a:cxn>
              <a:cxn ang="0">
                <a:pos x="T8" y="T9"/>
              </a:cxn>
              <a:cxn ang="0">
                <a:pos x="T10" y="T11"/>
              </a:cxn>
            </a:cxnLst>
            <a:rect l="0" t="0" r="r" b="b"/>
            <a:pathLst>
              <a:path w="660" h="539">
                <a:moveTo>
                  <a:pt x="0" y="0"/>
                </a:moveTo>
                <a:lnTo>
                  <a:pt x="660" y="62"/>
                </a:lnTo>
                <a:lnTo>
                  <a:pt x="481" y="297"/>
                </a:lnTo>
                <a:lnTo>
                  <a:pt x="660" y="539"/>
                </a:lnTo>
                <a:lnTo>
                  <a:pt x="0" y="477"/>
                </a:lnTo>
                <a:lnTo>
                  <a:pt x="0" y="0"/>
                </a:lnTo>
                <a:close/>
              </a:path>
            </a:pathLst>
          </a:custGeom>
          <a:solidFill>
            <a:srgbClr val="2077B9">
              <a:alpha val="84000"/>
            </a:srgbClr>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 name="Freeform 46"/>
          <p:cNvSpPr/>
          <p:nvPr/>
        </p:nvSpPr>
        <p:spPr bwMode="auto">
          <a:xfrm>
            <a:off x="6780859" y="5489268"/>
            <a:ext cx="189383" cy="475210"/>
          </a:xfrm>
          <a:custGeom>
            <a:avLst/>
            <a:gdLst>
              <a:gd name="T0" fmla="*/ 0 w 216"/>
              <a:gd name="T1" fmla="*/ 65 h 542"/>
              <a:gd name="T2" fmla="*/ 216 w 216"/>
              <a:gd name="T3" fmla="*/ 0 h 542"/>
              <a:gd name="T4" fmla="*/ 216 w 216"/>
              <a:gd name="T5" fmla="*/ 477 h 542"/>
              <a:gd name="T6" fmla="*/ 0 w 216"/>
              <a:gd name="T7" fmla="*/ 542 h 542"/>
              <a:gd name="T8" fmla="*/ 0 w 216"/>
              <a:gd name="T9" fmla="*/ 65 h 542"/>
            </a:gdLst>
            <a:ahLst/>
            <a:cxnLst>
              <a:cxn ang="0">
                <a:pos x="T0" y="T1"/>
              </a:cxn>
              <a:cxn ang="0">
                <a:pos x="T2" y="T3"/>
              </a:cxn>
              <a:cxn ang="0">
                <a:pos x="T4" y="T5"/>
              </a:cxn>
              <a:cxn ang="0">
                <a:pos x="T6" y="T7"/>
              </a:cxn>
              <a:cxn ang="0">
                <a:pos x="T8" y="T9"/>
              </a:cxn>
            </a:cxnLst>
            <a:rect l="0" t="0" r="r" b="b"/>
            <a:pathLst>
              <a:path w="216" h="542">
                <a:moveTo>
                  <a:pt x="0" y="65"/>
                </a:moveTo>
                <a:lnTo>
                  <a:pt x="216" y="0"/>
                </a:lnTo>
                <a:lnTo>
                  <a:pt x="216" y="477"/>
                </a:lnTo>
                <a:lnTo>
                  <a:pt x="0" y="542"/>
                </a:lnTo>
                <a:lnTo>
                  <a:pt x="0" y="65"/>
                </a:ln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nvGrpSpPr>
          <p:cNvPr id="73" name="Group 30"/>
          <p:cNvGrpSpPr/>
          <p:nvPr/>
        </p:nvGrpSpPr>
        <p:grpSpPr>
          <a:xfrm>
            <a:off x="4920351" y="3730465"/>
            <a:ext cx="2049890" cy="581300"/>
            <a:chOff x="5026768" y="3236837"/>
            <a:chExt cx="2049890" cy="581300"/>
          </a:xfrm>
          <a:effectLst>
            <a:outerShdw blurRad="254000" dist="63500" dir="2700000" algn="tl" rotWithShape="0">
              <a:prstClr val="black">
                <a:alpha val="30000"/>
              </a:prstClr>
            </a:outerShdw>
          </a:effectLst>
        </p:grpSpPr>
        <p:sp>
          <p:nvSpPr>
            <p:cNvPr id="74" name="Freeform 47"/>
            <p:cNvSpPr/>
            <p:nvPr/>
          </p:nvSpPr>
          <p:spPr bwMode="auto">
            <a:xfrm>
              <a:off x="5026768" y="3236837"/>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solidFill>
              <a:srgbClr val="2077B9">
                <a:alpha val="84000"/>
              </a:srgb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 name="TextBox 32"/>
            <p:cNvSpPr txBox="1"/>
            <p:nvPr/>
          </p:nvSpPr>
          <p:spPr>
            <a:xfrm rot="259200">
              <a:off x="5542000" y="3342821"/>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prstClr val="white"/>
                  </a:solidFill>
                  <a:effectLst/>
                  <a:uLnTx/>
                  <a:uFillTx/>
                  <a:latin typeface="Open Sans"/>
                  <a:ea typeface="微软雅黑" panose="020B0503020204020204" pitchFamily="34" charset="-122"/>
                  <a:cs typeface="+mn-cs"/>
                </a:rPr>
                <a:t>品牌价值</a:t>
              </a: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grpSp>
      <p:grpSp>
        <p:nvGrpSpPr>
          <p:cNvPr id="76" name="Group 33"/>
          <p:cNvGrpSpPr/>
          <p:nvPr/>
        </p:nvGrpSpPr>
        <p:grpSpPr>
          <a:xfrm>
            <a:off x="4920351" y="4528326"/>
            <a:ext cx="2049890" cy="581300"/>
            <a:chOff x="5026768" y="4034698"/>
            <a:chExt cx="2049890" cy="581300"/>
          </a:xfrm>
          <a:solidFill>
            <a:srgbClr val="2077B9">
              <a:alpha val="84000"/>
            </a:srgbClr>
          </a:solidFill>
          <a:effectLst>
            <a:outerShdw blurRad="254000" dist="63500" dir="2700000" algn="tl" rotWithShape="0">
              <a:prstClr val="black">
                <a:alpha val="30000"/>
              </a:prstClr>
            </a:outerShdw>
          </a:effectLst>
        </p:grpSpPr>
        <p:sp>
          <p:nvSpPr>
            <p:cNvPr id="77" name="Freeform 48"/>
            <p:cNvSpPr/>
            <p:nvPr/>
          </p:nvSpPr>
          <p:spPr bwMode="auto">
            <a:xfrm>
              <a:off x="5026768" y="4034698"/>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 name="TextBox 35"/>
            <p:cNvSpPr txBox="1"/>
            <p:nvPr/>
          </p:nvSpPr>
          <p:spPr>
            <a:xfrm rot="259200">
              <a:off x="5542000" y="4140587"/>
              <a:ext cx="1107996" cy="369332"/>
            </a:xfrm>
            <a:prstGeom prst="rect">
              <a:avLst/>
            </a:prstGeom>
            <a:grpFill/>
          </p:spPr>
          <p:txBody>
            <a:bodyPr wrap="none" rtlCol="0">
              <a:spAutoFit/>
            </a:bodyPr>
            <a:lstStyle/>
            <a:p>
              <a:pPr lvl="0">
                <a:defRPr/>
              </a:pPr>
              <a:r>
                <a:rPr lang="zh-CN" altLang="en-US" dirty="0">
                  <a:solidFill>
                    <a:prstClr val="white"/>
                  </a:solidFill>
                  <a:latin typeface="Open Sans"/>
                  <a:ea typeface="微软雅黑" panose="020B0503020204020204" pitchFamily="34" charset="-122"/>
                </a:rPr>
                <a:t>品牌价值</a:t>
              </a:r>
              <a:endParaRPr lang="en-US" altLang="zh-CN" dirty="0">
                <a:solidFill>
                  <a:prstClr val="white"/>
                </a:solidFill>
                <a:latin typeface="Open Sans"/>
                <a:ea typeface="微软雅黑" panose="020B0503020204020204" pitchFamily="34" charset="-122"/>
              </a:endParaRPr>
            </a:p>
          </p:txBody>
        </p:sp>
      </p:grpSp>
      <p:grpSp>
        <p:nvGrpSpPr>
          <p:cNvPr id="79" name="Group 36"/>
          <p:cNvGrpSpPr/>
          <p:nvPr/>
        </p:nvGrpSpPr>
        <p:grpSpPr>
          <a:xfrm>
            <a:off x="4920351" y="5326188"/>
            <a:ext cx="2049890" cy="581300"/>
            <a:chOff x="5026768" y="4832560"/>
            <a:chExt cx="2049890" cy="581300"/>
          </a:xfrm>
          <a:solidFill>
            <a:srgbClr val="2077B9">
              <a:alpha val="84000"/>
            </a:srgbClr>
          </a:solidFill>
        </p:grpSpPr>
        <p:sp>
          <p:nvSpPr>
            <p:cNvPr id="80" name="Freeform 49"/>
            <p:cNvSpPr/>
            <p:nvPr/>
          </p:nvSpPr>
          <p:spPr bwMode="auto">
            <a:xfrm>
              <a:off x="5026768" y="4832560"/>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 name="TextBox 38"/>
            <p:cNvSpPr txBox="1"/>
            <p:nvPr/>
          </p:nvSpPr>
          <p:spPr>
            <a:xfrm rot="259200">
              <a:off x="5542000" y="4934193"/>
              <a:ext cx="1107996" cy="369332"/>
            </a:xfrm>
            <a:prstGeom prst="rect">
              <a:avLst/>
            </a:prstGeom>
            <a:grpFill/>
          </p:spPr>
          <p:txBody>
            <a:bodyPr wrap="none" rtlCol="0">
              <a:spAutoFit/>
            </a:bodyPr>
            <a:lstStyle/>
            <a:p>
              <a:pPr lvl="0">
                <a:defRPr/>
              </a:pPr>
              <a:r>
                <a:rPr lang="zh-CN" altLang="en-US" dirty="0">
                  <a:solidFill>
                    <a:prstClr val="white"/>
                  </a:solidFill>
                  <a:latin typeface="Open Sans"/>
                  <a:ea typeface="微软雅黑" panose="020B0503020204020204" pitchFamily="34" charset="-122"/>
                </a:rPr>
                <a:t>品牌价值</a:t>
              </a:r>
              <a:endParaRPr lang="en-US" altLang="zh-CN" dirty="0">
                <a:solidFill>
                  <a:prstClr val="white"/>
                </a:solidFill>
                <a:latin typeface="Open Sans"/>
                <a:ea typeface="微软雅黑" panose="020B0503020204020204" pitchFamily="34" charset="-122"/>
              </a:endParaRPr>
            </a:p>
          </p:txBody>
        </p:sp>
      </p:grpSp>
      <p:cxnSp>
        <p:nvCxnSpPr>
          <p:cNvPr id="82" name="Straight Connector 39"/>
          <p:cNvCxnSpPr/>
          <p:nvPr/>
        </p:nvCxnSpPr>
        <p:spPr>
          <a:xfrm flipH="1">
            <a:off x="3438641" y="3730465"/>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TextBox 40"/>
          <p:cNvSpPr txBox="1"/>
          <p:nvPr/>
        </p:nvSpPr>
        <p:spPr>
          <a:xfrm>
            <a:off x="982160" y="3589231"/>
            <a:ext cx="2378521" cy="1015663"/>
          </a:xfrm>
          <a:prstGeom prst="rect">
            <a:avLst/>
          </a:prstGeom>
          <a:noFill/>
        </p:spPr>
        <p:txBody>
          <a:bodyPr wrap="square" rtlCol="0">
            <a:spAutoFit/>
          </a:bodyPr>
          <a:lstStyle/>
          <a:p>
            <a:pPr algn="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a:t>
            </a:r>
            <a:r>
              <a:rPr lang="zh-CN" altLang="en-US" sz="1100" dirty="0" smtClean="0">
                <a:solidFill>
                  <a:schemeClr val="bg1"/>
                </a:solidFill>
                <a:ea typeface="微软雅黑" panose="020B0503020204020204" pitchFamily="34" charset="-122"/>
                <a:cs typeface="+mn-ea"/>
                <a:sym typeface="+mn-lt"/>
              </a:rPr>
              <a:t>粘贴并</a:t>
            </a:r>
            <a:r>
              <a:rPr lang="zh-CN" altLang="en-US" sz="1100" dirty="0">
                <a:solidFill>
                  <a:schemeClr val="bg1"/>
                </a:solidFill>
                <a:ea typeface="微软雅黑" panose="020B0503020204020204" pitchFamily="34" charset="-122"/>
                <a:cs typeface="+mn-ea"/>
                <a:sym typeface="+mn-lt"/>
              </a:rPr>
              <a:t>选择只保留文字。您的内容打在这里，或者通过复制您的文本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84" name="TextBox 41"/>
          <p:cNvSpPr txBox="1"/>
          <p:nvPr/>
        </p:nvSpPr>
        <p:spPr>
          <a:xfrm>
            <a:off x="1944945" y="3297928"/>
            <a:ext cx="1415736" cy="366044"/>
          </a:xfrm>
          <a:prstGeom prst="rect">
            <a:avLst/>
          </a:prstGeom>
          <a:noFill/>
        </p:spPr>
        <p:txBody>
          <a:bodyPr wrap="none" lIns="91422" tIns="45711" rIns="91422" bIns="45711" rtlCol="0">
            <a:spAutoFit/>
          </a:bodyPr>
          <a:lstStyle/>
          <a:p>
            <a:pPr marL="0" marR="0" lvl="0" indent="0" algn="r" defTabSz="914400" rtl="0" eaLnBrk="1" fontAlgn="auto" latinLnBrk="0" hangingPunct="1">
              <a:lnSpc>
                <a:spcPct val="120000"/>
              </a:lnSpc>
              <a:spcBef>
                <a:spcPts val="0"/>
              </a:spcBef>
              <a:spcAft>
                <a:spcPts val="0"/>
              </a:spcAft>
              <a:buClrTx/>
              <a:buSzTx/>
              <a:buFontTx/>
              <a:buNone/>
              <a:defRPr/>
            </a:pPr>
            <a:r>
              <a:rPr lang="zh-CN" altLang="en-US" sz="1600" b="1" dirty="0" smtClean="0">
                <a:solidFill>
                  <a:schemeClr val="bg1"/>
                </a:solidFill>
                <a:latin typeface="Open Sans"/>
                <a:ea typeface="微软雅黑" panose="020B0503020204020204" pitchFamily="34" charset="-122"/>
                <a:cs typeface="Lato Regular"/>
              </a:rPr>
              <a:t>添加您的标题</a:t>
            </a:r>
            <a:endParaRPr kumimoji="0" lang="id-ID" sz="1600" b="1" i="0" u="none" strike="noStrike" kern="1200" cap="none" spc="0" normalizeH="0" baseline="0" noProof="0" dirty="0">
              <a:ln>
                <a:noFill/>
              </a:ln>
              <a:solidFill>
                <a:schemeClr val="bg1"/>
              </a:solidFill>
              <a:effectLst/>
              <a:uLnTx/>
              <a:uFillTx/>
              <a:latin typeface="Open Sans"/>
              <a:cs typeface="Lato Regular"/>
            </a:endParaRPr>
          </a:p>
        </p:txBody>
      </p:sp>
      <p:cxnSp>
        <p:nvCxnSpPr>
          <p:cNvPr id="85" name="Straight Connector 42"/>
          <p:cNvCxnSpPr/>
          <p:nvPr/>
        </p:nvCxnSpPr>
        <p:spPr>
          <a:xfrm flipH="1">
            <a:off x="3438641" y="5540121"/>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6" name="TextBox 43"/>
          <p:cNvSpPr txBox="1"/>
          <p:nvPr/>
        </p:nvSpPr>
        <p:spPr>
          <a:xfrm>
            <a:off x="945089" y="5352782"/>
            <a:ext cx="2378521" cy="990849"/>
          </a:xfrm>
          <a:prstGeom prst="rect">
            <a:avLst/>
          </a:prstGeom>
          <a:noFill/>
        </p:spPr>
        <p:txBody>
          <a:bodyPr wrap="square" rtlCol="0">
            <a:spAutoFit/>
          </a:bodyPr>
          <a:lstStyle/>
          <a:p>
            <a:pPr algn="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a:t>
            </a:r>
            <a:endParaRPr lang="zh-CN" altLang="en-US" sz="1100" dirty="0">
              <a:solidFill>
                <a:schemeClr val="bg1"/>
              </a:solidFill>
              <a:ea typeface="微软雅黑" panose="020B0503020204020204" pitchFamily="34" charset="-122"/>
              <a:cs typeface="+mn-ea"/>
              <a:sym typeface="+mn-lt"/>
            </a:endParaRPr>
          </a:p>
        </p:txBody>
      </p:sp>
      <p:sp>
        <p:nvSpPr>
          <p:cNvPr id="87" name="TextBox 44"/>
          <p:cNvSpPr txBox="1"/>
          <p:nvPr/>
        </p:nvSpPr>
        <p:spPr>
          <a:xfrm>
            <a:off x="1907874" y="5061479"/>
            <a:ext cx="1415736" cy="366044"/>
          </a:xfrm>
          <a:prstGeom prst="rect">
            <a:avLst/>
          </a:prstGeom>
          <a:noFill/>
        </p:spPr>
        <p:txBody>
          <a:bodyPr wrap="none" lIns="91422" tIns="45711" rIns="91422" bIns="45711" rtlCol="0">
            <a:spAutoFit/>
          </a:bodyPr>
          <a:lstStyle/>
          <a:p>
            <a:pPr lvl="0" algn="r">
              <a:lnSpc>
                <a:spcPct val="120000"/>
              </a:lnSpc>
              <a:defRPr/>
            </a:pPr>
            <a:r>
              <a:rPr lang="zh-CN" altLang="en-US" sz="1600" b="1" dirty="0">
                <a:solidFill>
                  <a:schemeClr val="bg1"/>
                </a:solidFill>
                <a:latin typeface="Open Sans"/>
                <a:ea typeface="微软雅黑" panose="020B0503020204020204" pitchFamily="34" charset="-122"/>
                <a:cs typeface="Lato Regular"/>
              </a:rPr>
              <a:t>添加您的标题</a:t>
            </a:r>
            <a:endParaRPr lang="id-ID" altLang="zh-CN" sz="1600" b="1" dirty="0">
              <a:solidFill>
                <a:schemeClr val="bg1"/>
              </a:solidFill>
              <a:latin typeface="Open Sans"/>
              <a:ea typeface="微软雅黑" panose="020B0503020204020204" pitchFamily="34" charset="-122"/>
              <a:cs typeface="Lato Regular"/>
            </a:endParaRPr>
          </a:p>
        </p:txBody>
      </p:sp>
      <p:cxnSp>
        <p:nvCxnSpPr>
          <p:cNvPr id="88" name="Straight Connector 45"/>
          <p:cNvCxnSpPr/>
          <p:nvPr/>
        </p:nvCxnSpPr>
        <p:spPr>
          <a:xfrm>
            <a:off x="7450711" y="4899511"/>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9" name="TextBox 46"/>
          <p:cNvSpPr txBox="1"/>
          <p:nvPr/>
        </p:nvSpPr>
        <p:spPr>
          <a:xfrm flipH="1">
            <a:off x="8477688" y="4782991"/>
            <a:ext cx="2378521" cy="990849"/>
          </a:xfrm>
          <a:prstGeom prst="rect">
            <a:avLst/>
          </a:prstGeom>
          <a:noFill/>
        </p:spPr>
        <p:txBody>
          <a:bodyPr wrap="square" rtlCol="0">
            <a:spAutoFit/>
          </a:body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a:t>
            </a:r>
            <a:endParaRPr lang="zh-CN" altLang="en-US" sz="1100" dirty="0">
              <a:solidFill>
                <a:schemeClr val="bg1"/>
              </a:solidFill>
              <a:ea typeface="微软雅黑" panose="020B0503020204020204" pitchFamily="34" charset="-122"/>
              <a:cs typeface="+mn-ea"/>
              <a:sym typeface="+mn-lt"/>
            </a:endParaRPr>
          </a:p>
        </p:txBody>
      </p:sp>
      <p:sp>
        <p:nvSpPr>
          <p:cNvPr id="90" name="TextBox 47"/>
          <p:cNvSpPr txBox="1"/>
          <p:nvPr/>
        </p:nvSpPr>
        <p:spPr>
          <a:xfrm flipH="1">
            <a:off x="8477687" y="4491688"/>
            <a:ext cx="1415736" cy="366044"/>
          </a:xfrm>
          <a:prstGeom prst="rect">
            <a:avLst/>
          </a:prstGeom>
          <a:noFill/>
        </p:spPr>
        <p:txBody>
          <a:bodyPr wrap="none" lIns="91422" tIns="45711" rIns="91422" bIns="45711" rtlCol="0">
            <a:spAutoFit/>
          </a:bodyPr>
          <a:lstStyle/>
          <a:p>
            <a:pPr lvl="0">
              <a:lnSpc>
                <a:spcPct val="120000"/>
              </a:lnSpc>
              <a:defRPr/>
            </a:pPr>
            <a:r>
              <a:rPr lang="zh-CN" altLang="en-US" sz="1600" b="1" dirty="0">
                <a:solidFill>
                  <a:schemeClr val="bg1"/>
                </a:solidFill>
                <a:latin typeface="Open Sans"/>
                <a:ea typeface="微软雅黑" panose="020B0503020204020204" pitchFamily="34" charset="-122"/>
                <a:cs typeface="Lato Regular"/>
              </a:rPr>
              <a:t>添加您的标题</a:t>
            </a:r>
            <a:endParaRPr lang="id-ID" altLang="zh-CN" sz="1600" b="1" dirty="0">
              <a:solidFill>
                <a:schemeClr val="bg1"/>
              </a:solidFill>
              <a:latin typeface="Open Sans"/>
              <a:ea typeface="微软雅黑" panose="020B0503020204020204" pitchFamily="34" charset="-122"/>
              <a:cs typeface="Lato Regular"/>
            </a:endParaRPr>
          </a:p>
        </p:txBody>
      </p:sp>
      <p:grpSp>
        <p:nvGrpSpPr>
          <p:cNvPr id="35" name="组合 34"/>
          <p:cNvGrpSpPr/>
          <p:nvPr/>
        </p:nvGrpSpPr>
        <p:grpSpPr>
          <a:xfrm>
            <a:off x="3728246" y="609252"/>
            <a:ext cx="4056854" cy="1657100"/>
            <a:chOff x="3728246" y="609252"/>
            <a:chExt cx="4056854" cy="1657100"/>
          </a:xfrm>
        </p:grpSpPr>
        <p:sp>
          <p:nvSpPr>
            <p:cNvPr id="3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品牌价值</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37" name="直接连接符 3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50000">
                                          <p:cBhvr additive="base">
                                            <p:cTn id="7" dur="750" fill="hold"/>
                                            <p:tgtEl>
                                              <p:spTgt spid="62"/>
                                            </p:tgtEl>
                                            <p:attrNameLst>
                                              <p:attrName>ppt_x</p:attrName>
                                            </p:attrNameLst>
                                          </p:cBhvr>
                                          <p:tavLst>
                                            <p:tav tm="0">
                                              <p:val>
                                                <p:strVal val="#ppt_x"/>
                                              </p:val>
                                            </p:tav>
                                            <p:tav tm="100000">
                                              <p:val>
                                                <p:strVal val="#ppt_x"/>
                                              </p:val>
                                            </p:tav>
                                          </p:tavLst>
                                        </p:anim>
                                        <p:anim calcmode="lin" valueType="num" p14:bounceEnd="50000">
                                          <p:cBhvr additive="base">
                                            <p:cTn id="8" dur="750" fill="hold"/>
                                            <p:tgtEl>
                                              <p:spTgt spid="6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10"/>
                                            <p:tgtEl>
                                              <p:spTgt spid="69"/>
                                            </p:tgtEl>
                                          </p:cBhvr>
                                        </p:animEffect>
                                      </p:childTnLst>
                                    </p:cTn>
                                  </p:par>
                                </p:childTnLst>
                              </p:cTn>
                            </p:par>
                            <p:par>
                              <p:cTn id="13" fill="hold">
                                <p:stCondLst>
                                  <p:cond delay="1500"/>
                                </p:stCondLst>
                                <p:childTnLst>
                                  <p:par>
                                    <p:cTn id="14" presetID="22" presetClass="entr" presetSubtype="2" fill="hold" grpId="0" nodeType="after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wipe(right)">
                                          <p:cBhvr>
                                            <p:cTn id="16" dur="10"/>
                                            <p:tgtEl>
                                              <p:spTgt spid="70"/>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250"/>
                                            <p:tgtEl>
                                              <p:spTgt spid="73"/>
                                            </p:tgtEl>
                                          </p:cBhvr>
                                        </p:animEffect>
                                      </p:childTnLst>
                                    </p:cTn>
                                  </p:par>
                                </p:childTnLst>
                              </p:cTn>
                            </p:par>
                            <p:par>
                              <p:cTn id="21" fill="hold">
                                <p:stCondLst>
                                  <p:cond delay="2500"/>
                                </p:stCondLst>
                                <p:childTnLst>
                                  <p:par>
                                    <p:cTn id="22" presetID="22" presetClass="entr" presetSubtype="2"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right)">
                                          <p:cBhvr>
                                            <p:cTn id="24" dur="250"/>
                                            <p:tgtEl>
                                              <p:spTgt spid="60"/>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250"/>
                                            <p:tgtEl>
                                              <p:spTgt spid="76"/>
                                            </p:tgtEl>
                                          </p:cBhvr>
                                        </p:animEffect>
                                      </p:childTnLst>
                                    </p:cTn>
                                  </p:par>
                                </p:childTnLst>
                              </p:cTn>
                            </p:par>
                            <p:par>
                              <p:cTn id="29" fill="hold">
                                <p:stCondLst>
                                  <p:cond delay="3500"/>
                                </p:stCondLst>
                                <p:childTnLst>
                                  <p:par>
                                    <p:cTn id="30" presetID="22" presetClass="entr" presetSubtype="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right)">
                                          <p:cBhvr>
                                            <p:cTn id="32" dur="250"/>
                                            <p:tgtEl>
                                              <p:spTgt spid="61"/>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250"/>
                                            <p:tgtEl>
                                              <p:spTgt spid="79"/>
                                            </p:tgtEl>
                                          </p:cBhvr>
                                        </p:animEffect>
                                      </p:childTnLst>
                                    </p:cTn>
                                  </p:par>
                                </p:childTnLst>
                              </p:cTn>
                            </p:par>
                            <p:par>
                              <p:cTn id="37" fill="hold">
                                <p:stCondLst>
                                  <p:cond delay="4500"/>
                                </p:stCondLst>
                                <p:childTnLst>
                                  <p:par>
                                    <p:cTn id="38" presetID="22" presetClass="entr" presetSubtype="2"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right)">
                                          <p:cBhvr>
                                            <p:cTn id="40" dur="10"/>
                                            <p:tgtEl>
                                              <p:spTgt spid="72"/>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10"/>
                                            <p:tgtEl>
                                              <p:spTgt spid="71"/>
                                            </p:tgtEl>
                                          </p:cBhvr>
                                        </p:animEffect>
                                      </p:childTnLst>
                                    </p:cTn>
                                  </p:par>
                                </p:childTnLst>
                              </p:cTn>
                            </p:par>
                            <p:par>
                              <p:cTn id="45" fill="hold">
                                <p:stCondLst>
                                  <p:cond delay="5500"/>
                                </p:stCondLst>
                                <p:childTnLst>
                                  <p:par>
                                    <p:cTn id="46" presetID="22" presetClass="entr" presetSubtype="2"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right)">
                                          <p:cBhvr>
                                            <p:cTn id="48" dur="500"/>
                                            <p:tgtEl>
                                              <p:spTgt spid="82"/>
                                            </p:tgtEl>
                                          </p:cBhvr>
                                        </p:animEffect>
                                      </p:childTnLst>
                                    </p:cTn>
                                  </p:par>
                                  <p:par>
                                    <p:cTn id="49" presetID="2" presetClass="entr" presetSubtype="1" fill="hold" grpId="0" nodeType="withEffect" p14:presetBounceEnd="40000">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14:bounceEnd="40000">
                                          <p:cBhvr additive="base">
                                            <p:cTn id="51" dur="75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40000">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14:bounceEnd="40000">
                                          <p:cBhvr additive="base">
                                            <p:cTn id="55" dur="75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56" dur="75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14:presetBounceEnd="40000">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14:bounceEnd="40000">
                                          <p:cBhvr additive="base">
                                            <p:cTn id="59" dur="75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60" dur="750" fill="hold"/>
                                            <p:tgtEl>
                                              <p:spTgt spid="42"/>
                                            </p:tgtEl>
                                            <p:attrNameLst>
                                              <p:attrName>ppt_y</p:attrName>
                                            </p:attrNameLst>
                                          </p:cBhvr>
                                          <p:tavLst>
                                            <p:tav tm="0">
                                              <p:val>
                                                <p:strVal val="0-#ppt_h/2"/>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500"/>
                                            <p:tgtEl>
                                              <p:spTgt spid="88"/>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7500"/>
                                </p:stCondLst>
                                <p:childTnLst>
                                  <p:par>
                                    <p:cTn id="80" presetID="22" presetClass="entr" presetSubtype="2"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right)">
                                          <p:cBhvr>
                                            <p:cTn id="82" dur="500"/>
                                            <p:tgtEl>
                                              <p:spTgt spid="85"/>
                                            </p:tgtEl>
                                          </p:cBhvr>
                                        </p:animEffect>
                                      </p:childTnLst>
                                    </p:cTn>
                                  </p:par>
                                </p:childTnLst>
                              </p:cTn>
                            </p:par>
                            <p:par>
                              <p:cTn id="83" fill="hold">
                                <p:stCondLst>
                                  <p:cond delay="8000"/>
                                </p:stCondLst>
                                <p:childTnLst>
                                  <p:par>
                                    <p:cTn id="84" presetID="10" presetClass="entr" presetSubtype="0" fill="hold" grpId="0" nodeType="afterEffect">
                                      <p:stCondLst>
                                        <p:cond delay="0"/>
                                      </p:stCondLst>
                                      <p:childTnLst>
                                        <p:set>
                                          <p:cBhvr>
                                            <p:cTn id="85" dur="1" fill="hold">
                                              <p:stCondLst>
                                                <p:cond delay="0"/>
                                              </p:stCondLst>
                                            </p:cTn>
                                            <p:tgtEl>
                                              <p:spTgt spid="87"/>
                                            </p:tgtEl>
                                            <p:attrNameLst>
                                              <p:attrName>style.visibility</p:attrName>
                                            </p:attrNameLst>
                                          </p:cBhvr>
                                          <p:to>
                                            <p:strVal val="visible"/>
                                          </p:to>
                                        </p:set>
                                        <p:animEffect transition="in" filter="fade">
                                          <p:cBhvr>
                                            <p:cTn id="86" dur="500"/>
                                            <p:tgtEl>
                                              <p:spTgt spid="8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39" grpId="0" animBg="1"/>
          <p:bldP spid="60" grpId="0" animBg="1"/>
          <p:bldP spid="61" grpId="0" animBg="1"/>
          <p:bldP spid="69" grpId="0" animBg="1"/>
          <p:bldP spid="70" grpId="0" animBg="1"/>
          <p:bldP spid="71" grpId="0" animBg="1"/>
          <p:bldP spid="72" grpId="0" animBg="1"/>
          <p:bldP spid="83" grpId="0"/>
          <p:bldP spid="84" grpId="0"/>
          <p:bldP spid="86" grpId="0"/>
          <p:bldP spid="87" grpId="0"/>
          <p:bldP spid="89" grpId="0"/>
          <p:bldP spid="9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750" fill="hold"/>
                                            <p:tgtEl>
                                              <p:spTgt spid="62"/>
                                            </p:tgtEl>
                                            <p:attrNameLst>
                                              <p:attrName>ppt_x</p:attrName>
                                            </p:attrNameLst>
                                          </p:cBhvr>
                                          <p:tavLst>
                                            <p:tav tm="0">
                                              <p:val>
                                                <p:strVal val="#ppt_x"/>
                                              </p:val>
                                            </p:tav>
                                            <p:tav tm="100000">
                                              <p:val>
                                                <p:strVal val="#ppt_x"/>
                                              </p:val>
                                            </p:tav>
                                          </p:tavLst>
                                        </p:anim>
                                        <p:anim calcmode="lin" valueType="num">
                                          <p:cBhvr additive="base">
                                            <p:cTn id="8" dur="750" fill="hold"/>
                                            <p:tgtEl>
                                              <p:spTgt spid="6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10"/>
                                            <p:tgtEl>
                                              <p:spTgt spid="69"/>
                                            </p:tgtEl>
                                          </p:cBhvr>
                                        </p:animEffect>
                                      </p:childTnLst>
                                    </p:cTn>
                                  </p:par>
                                </p:childTnLst>
                              </p:cTn>
                            </p:par>
                            <p:par>
                              <p:cTn id="13" fill="hold">
                                <p:stCondLst>
                                  <p:cond delay="1500"/>
                                </p:stCondLst>
                                <p:childTnLst>
                                  <p:par>
                                    <p:cTn id="14" presetID="22" presetClass="entr" presetSubtype="2" fill="hold" grpId="0" nodeType="after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wipe(right)">
                                          <p:cBhvr>
                                            <p:cTn id="16" dur="10"/>
                                            <p:tgtEl>
                                              <p:spTgt spid="70"/>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250"/>
                                            <p:tgtEl>
                                              <p:spTgt spid="73"/>
                                            </p:tgtEl>
                                          </p:cBhvr>
                                        </p:animEffect>
                                      </p:childTnLst>
                                    </p:cTn>
                                  </p:par>
                                </p:childTnLst>
                              </p:cTn>
                            </p:par>
                            <p:par>
                              <p:cTn id="21" fill="hold">
                                <p:stCondLst>
                                  <p:cond delay="2500"/>
                                </p:stCondLst>
                                <p:childTnLst>
                                  <p:par>
                                    <p:cTn id="22" presetID="22" presetClass="entr" presetSubtype="2"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right)">
                                          <p:cBhvr>
                                            <p:cTn id="24" dur="250"/>
                                            <p:tgtEl>
                                              <p:spTgt spid="60"/>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250"/>
                                            <p:tgtEl>
                                              <p:spTgt spid="76"/>
                                            </p:tgtEl>
                                          </p:cBhvr>
                                        </p:animEffect>
                                      </p:childTnLst>
                                    </p:cTn>
                                  </p:par>
                                </p:childTnLst>
                              </p:cTn>
                            </p:par>
                            <p:par>
                              <p:cTn id="29" fill="hold">
                                <p:stCondLst>
                                  <p:cond delay="3500"/>
                                </p:stCondLst>
                                <p:childTnLst>
                                  <p:par>
                                    <p:cTn id="30" presetID="22" presetClass="entr" presetSubtype="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right)">
                                          <p:cBhvr>
                                            <p:cTn id="32" dur="250"/>
                                            <p:tgtEl>
                                              <p:spTgt spid="61"/>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250"/>
                                            <p:tgtEl>
                                              <p:spTgt spid="79"/>
                                            </p:tgtEl>
                                          </p:cBhvr>
                                        </p:animEffect>
                                      </p:childTnLst>
                                    </p:cTn>
                                  </p:par>
                                </p:childTnLst>
                              </p:cTn>
                            </p:par>
                            <p:par>
                              <p:cTn id="37" fill="hold">
                                <p:stCondLst>
                                  <p:cond delay="4500"/>
                                </p:stCondLst>
                                <p:childTnLst>
                                  <p:par>
                                    <p:cTn id="38" presetID="22" presetClass="entr" presetSubtype="2"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right)">
                                          <p:cBhvr>
                                            <p:cTn id="40" dur="10"/>
                                            <p:tgtEl>
                                              <p:spTgt spid="72"/>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10"/>
                                            <p:tgtEl>
                                              <p:spTgt spid="71"/>
                                            </p:tgtEl>
                                          </p:cBhvr>
                                        </p:animEffect>
                                      </p:childTnLst>
                                    </p:cTn>
                                  </p:par>
                                </p:childTnLst>
                              </p:cTn>
                            </p:par>
                            <p:par>
                              <p:cTn id="45" fill="hold">
                                <p:stCondLst>
                                  <p:cond delay="5500"/>
                                </p:stCondLst>
                                <p:childTnLst>
                                  <p:par>
                                    <p:cTn id="46" presetID="22" presetClass="entr" presetSubtype="2"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right)">
                                          <p:cBhvr>
                                            <p:cTn id="48" dur="500"/>
                                            <p:tgtEl>
                                              <p:spTgt spid="82"/>
                                            </p:tgtEl>
                                          </p:cBhvr>
                                        </p:animEffect>
                                      </p:childTnLst>
                                    </p:cTn>
                                  </p:par>
                                  <p:par>
                                    <p:cTn id="49" presetID="2" presetClass="entr" presetSubtype="1"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750" fill="hold"/>
                                            <p:tgtEl>
                                              <p:spTgt spid="41"/>
                                            </p:tgtEl>
                                            <p:attrNameLst>
                                              <p:attrName>ppt_x</p:attrName>
                                            </p:attrNameLst>
                                          </p:cBhvr>
                                          <p:tavLst>
                                            <p:tav tm="0">
                                              <p:val>
                                                <p:strVal val="#ppt_x"/>
                                              </p:val>
                                            </p:tav>
                                            <p:tav tm="100000">
                                              <p:val>
                                                <p:strVal val="#ppt_x"/>
                                              </p:val>
                                            </p:tav>
                                          </p:tavLst>
                                        </p:anim>
                                        <p:anim calcmode="lin" valueType="num">
                                          <p:cBhvr additive="base">
                                            <p:cTn id="56" dur="75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750" fill="hold"/>
                                            <p:tgtEl>
                                              <p:spTgt spid="42"/>
                                            </p:tgtEl>
                                            <p:attrNameLst>
                                              <p:attrName>ppt_x</p:attrName>
                                            </p:attrNameLst>
                                          </p:cBhvr>
                                          <p:tavLst>
                                            <p:tav tm="0">
                                              <p:val>
                                                <p:strVal val="#ppt_x"/>
                                              </p:val>
                                            </p:tav>
                                            <p:tav tm="100000">
                                              <p:val>
                                                <p:strVal val="#ppt_x"/>
                                              </p:val>
                                            </p:tav>
                                          </p:tavLst>
                                        </p:anim>
                                        <p:anim calcmode="lin" valueType="num">
                                          <p:cBhvr additive="base">
                                            <p:cTn id="60" dur="750" fill="hold"/>
                                            <p:tgtEl>
                                              <p:spTgt spid="42"/>
                                            </p:tgtEl>
                                            <p:attrNameLst>
                                              <p:attrName>ppt_y</p:attrName>
                                            </p:attrNameLst>
                                          </p:cBhvr>
                                          <p:tavLst>
                                            <p:tav tm="0">
                                              <p:val>
                                                <p:strVal val="0-#ppt_h/2"/>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500"/>
                                            <p:tgtEl>
                                              <p:spTgt spid="88"/>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7500"/>
                                </p:stCondLst>
                                <p:childTnLst>
                                  <p:par>
                                    <p:cTn id="80" presetID="22" presetClass="entr" presetSubtype="2"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right)">
                                          <p:cBhvr>
                                            <p:cTn id="82" dur="500"/>
                                            <p:tgtEl>
                                              <p:spTgt spid="85"/>
                                            </p:tgtEl>
                                          </p:cBhvr>
                                        </p:animEffect>
                                      </p:childTnLst>
                                    </p:cTn>
                                  </p:par>
                                </p:childTnLst>
                              </p:cTn>
                            </p:par>
                            <p:par>
                              <p:cTn id="83" fill="hold">
                                <p:stCondLst>
                                  <p:cond delay="8000"/>
                                </p:stCondLst>
                                <p:childTnLst>
                                  <p:par>
                                    <p:cTn id="84" presetID="10" presetClass="entr" presetSubtype="0" fill="hold" grpId="0" nodeType="afterEffect">
                                      <p:stCondLst>
                                        <p:cond delay="0"/>
                                      </p:stCondLst>
                                      <p:childTnLst>
                                        <p:set>
                                          <p:cBhvr>
                                            <p:cTn id="85" dur="1" fill="hold">
                                              <p:stCondLst>
                                                <p:cond delay="0"/>
                                              </p:stCondLst>
                                            </p:cTn>
                                            <p:tgtEl>
                                              <p:spTgt spid="87"/>
                                            </p:tgtEl>
                                            <p:attrNameLst>
                                              <p:attrName>style.visibility</p:attrName>
                                            </p:attrNameLst>
                                          </p:cBhvr>
                                          <p:to>
                                            <p:strVal val="visible"/>
                                          </p:to>
                                        </p:set>
                                        <p:animEffect transition="in" filter="fade">
                                          <p:cBhvr>
                                            <p:cTn id="86" dur="500"/>
                                            <p:tgtEl>
                                              <p:spTgt spid="8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39" grpId="0" animBg="1"/>
          <p:bldP spid="60" grpId="0" animBg="1"/>
          <p:bldP spid="61" grpId="0" animBg="1"/>
          <p:bldP spid="69" grpId="0" animBg="1"/>
          <p:bldP spid="70" grpId="0" animBg="1"/>
          <p:bldP spid="71" grpId="0" animBg="1"/>
          <p:bldP spid="72" grpId="0" animBg="1"/>
          <p:bldP spid="83" grpId="0"/>
          <p:bldP spid="84" grpId="0"/>
          <p:bldP spid="86" grpId="0"/>
          <p:bldP spid="87" grpId="0"/>
          <p:bldP spid="89" grpId="0"/>
          <p:bldP spid="9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flipH="1">
            <a:off x="1778108" y="2950896"/>
            <a:ext cx="9491253" cy="323025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0" y="2187146"/>
            <a:ext cx="7006280" cy="4670854"/>
          </a:xfrm>
          <a:prstGeom prst="rect">
            <a:avLst/>
          </a:prstGeom>
        </p:spPr>
      </p:pic>
      <p:sp>
        <p:nvSpPr>
          <p:cNvPr id="14" name="TextBox 16"/>
          <p:cNvSpPr txBox="1"/>
          <p:nvPr/>
        </p:nvSpPr>
        <p:spPr>
          <a:xfrm>
            <a:off x="5170901" y="3981370"/>
            <a:ext cx="2364997" cy="307777"/>
          </a:xfrm>
          <a:prstGeom prst="rect">
            <a:avLst/>
          </a:prstGeom>
          <a:noFill/>
        </p:spPr>
        <p:txBody>
          <a:bodyPr wrap="square" lIns="0" tIns="0" rIns="0" bIns="0"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公司文化概要</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15" name="Freeform 5"/>
          <p:cNvSpPr/>
          <p:nvPr/>
        </p:nvSpPr>
        <p:spPr bwMode="auto">
          <a:xfrm>
            <a:off x="6579854" y="2471105"/>
            <a:ext cx="1031342" cy="1029963"/>
          </a:xfrm>
          <a:prstGeom prst="ellipse">
            <a:avLst/>
          </a:prstGeom>
          <a:solidFill>
            <a:srgbClr val="2077B9">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lstStyle/>
          <a:p>
            <a:pPr algn="ctr"/>
            <a:r>
              <a:rPr lang="zh-CN" altLang="en-US" sz="1600" dirty="0">
                <a:solidFill>
                  <a:schemeClr val="bg1"/>
                </a:solidFill>
                <a:latin typeface="微软雅黑" panose="020B0503020204020204" pitchFamily="34" charset="-122"/>
                <a:ea typeface="微软雅黑" panose="020B0503020204020204" pitchFamily="34" charset="-122"/>
              </a:rPr>
              <a:t>开拓进取</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 name="Freeform 5"/>
          <p:cNvSpPr/>
          <p:nvPr/>
        </p:nvSpPr>
        <p:spPr bwMode="auto">
          <a:xfrm>
            <a:off x="9422474" y="2445605"/>
            <a:ext cx="1031342" cy="1029963"/>
          </a:xfrm>
          <a:prstGeom prst="ellipse">
            <a:avLst/>
          </a:prstGeom>
          <a:solidFill>
            <a:srgbClr val="2077B9">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lstStyle/>
          <a:p>
            <a:pPr algn="ctr"/>
            <a:r>
              <a:rPr lang="zh-CN" altLang="en-US" sz="1600" dirty="0">
                <a:solidFill>
                  <a:schemeClr val="bg1"/>
                </a:solidFill>
                <a:latin typeface="微软雅黑" panose="020B0503020204020204" pitchFamily="34" charset="-122"/>
                <a:ea typeface="微软雅黑" panose="020B0503020204020204" pitchFamily="34" charset="-122"/>
              </a:rPr>
              <a:t>科学管理</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7" name="Freeform 5"/>
          <p:cNvSpPr/>
          <p:nvPr/>
        </p:nvSpPr>
        <p:spPr bwMode="auto">
          <a:xfrm>
            <a:off x="8001164" y="2445605"/>
            <a:ext cx="1031342" cy="1029963"/>
          </a:xfrm>
          <a:prstGeom prst="ellipse">
            <a:avLst/>
          </a:prstGeom>
          <a:solidFill>
            <a:srgbClr val="4B5E75">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lstStyle/>
          <a:p>
            <a:pPr algn="ctr"/>
            <a:r>
              <a:rPr lang="zh-CN" altLang="en-US" sz="1600" dirty="0">
                <a:solidFill>
                  <a:schemeClr val="bg1"/>
                </a:solidFill>
                <a:latin typeface="微软雅黑" panose="020B0503020204020204" pitchFamily="34" charset="-122"/>
                <a:ea typeface="微软雅黑" panose="020B0503020204020204" pitchFamily="34" charset="-122"/>
              </a:rPr>
              <a:t>服务大局</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8" name="Freeform 5"/>
          <p:cNvSpPr/>
          <p:nvPr/>
        </p:nvSpPr>
        <p:spPr bwMode="auto">
          <a:xfrm>
            <a:off x="5158544" y="2471105"/>
            <a:ext cx="1031342" cy="1029963"/>
          </a:xfrm>
          <a:prstGeom prst="ellipse">
            <a:avLst/>
          </a:prstGeom>
          <a:solidFill>
            <a:srgbClr val="4B5E75">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lstStyle/>
          <a:p>
            <a:pPr algn="ctr"/>
            <a:r>
              <a:rPr lang="zh-CN" altLang="en-US" sz="1600" dirty="0">
                <a:solidFill>
                  <a:schemeClr val="bg1"/>
                </a:solidFill>
                <a:latin typeface="微软雅黑" panose="020B0503020204020204" pitchFamily="34" charset="-122"/>
                <a:ea typeface="微软雅黑" panose="020B0503020204020204" pitchFamily="34" charset="-122"/>
              </a:rPr>
              <a:t>客观务实</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TextBox 17"/>
          <p:cNvSpPr txBox="1"/>
          <p:nvPr/>
        </p:nvSpPr>
        <p:spPr>
          <a:xfrm>
            <a:off x="5190111" y="4442633"/>
            <a:ext cx="5362559" cy="1540422"/>
          </a:xfrm>
          <a:prstGeom prst="rect">
            <a:avLst/>
          </a:prstGeom>
          <a:noFill/>
        </p:spPr>
        <p:txBody>
          <a:bodyPr wrap="square" lIns="0" tIns="0" rIns="0" bIns="0" rtlCol="0">
            <a:spAutoFit/>
          </a:bodyPr>
          <a:lstStyle/>
          <a:p>
            <a:pPr>
              <a:lnSpc>
                <a:spcPct val="130000"/>
              </a:lnSpc>
              <a:defRPr/>
            </a:pPr>
            <a:r>
              <a:rPr lang="zh-CN" altLang="en-US" sz="1100" dirty="0">
                <a:solidFill>
                  <a:schemeClr val="bg1"/>
                </a:solidFill>
                <a:latin typeface="微软雅黑" panose="020B0503020204020204" pitchFamily="34" charset="-122"/>
                <a:ea typeface="微软雅黑" panose="020B0503020204020204" pitchFamily="34" charset="-122"/>
              </a:rPr>
              <a:t>做自己，量力而行，别把自己逼太紧。遇到障碍多想一想，要想办法从思想意识上</a:t>
            </a:r>
            <a:r>
              <a:rPr lang="zh-CN" altLang="en-US" sz="1100" dirty="0" smtClean="0">
                <a:solidFill>
                  <a:schemeClr val="bg1"/>
                </a:solidFill>
                <a:latin typeface="微软雅黑" panose="020B0503020204020204" pitchFamily="34" charset="-122"/>
                <a:ea typeface="微软雅黑" panose="020B0503020204020204" pitchFamily="34" charset="-122"/>
              </a:rPr>
              <a:t>突破根据</a:t>
            </a:r>
            <a:r>
              <a:rPr lang="zh-CN" altLang="en-US" sz="1100" dirty="0">
                <a:solidFill>
                  <a:schemeClr val="bg1"/>
                </a:solidFill>
                <a:latin typeface="微软雅黑" panose="020B0503020204020204" pitchFamily="34" charset="-122"/>
                <a:ea typeface="微软雅黑" panose="020B0503020204020204" pitchFamily="34" charset="-122"/>
              </a:rPr>
              <a:t>自己的需要添加适当的</a:t>
            </a:r>
            <a:r>
              <a:rPr lang="zh-CN" altLang="en-US" sz="1100" dirty="0" smtClean="0">
                <a:solidFill>
                  <a:schemeClr val="bg1"/>
                </a:solidFill>
                <a:latin typeface="微软雅黑" panose="020B0503020204020204" pitchFamily="34" charset="-122"/>
                <a:ea typeface="微软雅黑" panose="020B0503020204020204" pitchFamily="34" charset="-122"/>
              </a:rPr>
              <a:t>文字模板</a:t>
            </a:r>
            <a:r>
              <a:rPr lang="zh-CN" altLang="en-US" sz="1100" dirty="0">
                <a:solidFill>
                  <a:schemeClr val="bg1"/>
                </a:solidFill>
                <a:latin typeface="微软雅黑" panose="020B0503020204020204" pitchFamily="34" charset="-122"/>
                <a:ea typeface="微软雅黑" panose="020B0503020204020204" pitchFamily="34" charset="-122"/>
              </a:rPr>
              <a:t>中的所有颜色板式均可自由编辑替换，添加适当的文字</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根据自己的需要添加适当的</a:t>
            </a:r>
            <a:r>
              <a:rPr lang="zh-CN" altLang="en-US" sz="1100" dirty="0" smtClean="0">
                <a:solidFill>
                  <a:schemeClr val="bg1"/>
                </a:solidFill>
                <a:latin typeface="微软雅黑" panose="020B0503020204020204" pitchFamily="34" charset="-122"/>
                <a:ea typeface="微软雅黑" panose="020B0503020204020204" pitchFamily="34" charset="-122"/>
              </a:rPr>
              <a:t>文字。</a:t>
            </a:r>
            <a:endParaRPr lang="en-US" altLang="zh-CN" sz="1100" dirty="0" smtClean="0">
              <a:solidFill>
                <a:schemeClr val="bg1"/>
              </a:solidFill>
              <a:latin typeface="微软雅黑" panose="020B0503020204020204" pitchFamily="34" charset="-122"/>
              <a:ea typeface="微软雅黑" panose="020B0503020204020204" pitchFamily="34" charset="-122"/>
            </a:endParaRPr>
          </a:p>
          <a:p>
            <a:pPr>
              <a:lnSpc>
                <a:spcPct val="130000"/>
              </a:lnSpc>
              <a:defRPr/>
            </a:pPr>
            <a:endParaRPr lang="en-US" altLang="zh-CN" sz="1100" dirty="0" smtClean="0">
              <a:solidFill>
                <a:schemeClr val="bg1"/>
              </a:solidFill>
              <a:latin typeface="微软雅黑" panose="020B0503020204020204" pitchFamily="34" charset="-122"/>
              <a:ea typeface="微软雅黑" panose="020B0503020204020204" pitchFamily="34" charset="-122"/>
            </a:endParaRPr>
          </a:p>
          <a:p>
            <a:pPr>
              <a:lnSpc>
                <a:spcPct val="130000"/>
              </a:lnSpc>
              <a:defRPr/>
            </a:pPr>
            <a:r>
              <a:rPr lang="zh-CN" altLang="en-US" sz="1100" dirty="0" smtClean="0">
                <a:solidFill>
                  <a:schemeClr val="bg1"/>
                </a:solidFill>
                <a:latin typeface="微软雅黑" panose="020B0503020204020204" pitchFamily="34" charset="-122"/>
                <a:ea typeface="微软雅黑" panose="020B0503020204020204" pitchFamily="34" charset="-122"/>
              </a:rPr>
              <a:t>做</a:t>
            </a:r>
            <a:r>
              <a:rPr lang="zh-CN" altLang="en-US" sz="1100" dirty="0">
                <a:solidFill>
                  <a:schemeClr val="bg1"/>
                </a:solidFill>
                <a:latin typeface="微软雅黑" panose="020B0503020204020204" pitchFamily="34" charset="-122"/>
                <a:ea typeface="微软雅黑" panose="020B0503020204020204" pitchFamily="34" charset="-122"/>
              </a:rPr>
              <a:t>自己，量力而行，别把自己逼太紧。遇到障碍多想一想，要想办法从思想意识上突破。根据自己的需要添加适当的文字，模板中的所有颜色</a:t>
            </a:r>
            <a:r>
              <a:rPr lang="zh-CN" altLang="en-US" sz="1100" dirty="0" smtClean="0">
                <a:solidFill>
                  <a:schemeClr val="bg1"/>
                </a:solidFill>
                <a:latin typeface="微软雅黑" panose="020B0503020204020204" pitchFamily="34" charset="-122"/>
                <a:ea typeface="微软雅黑" panose="020B0503020204020204" pitchFamily="34" charset="-122"/>
              </a:rPr>
              <a:t>板式。</a:t>
            </a:r>
            <a:endParaRPr lang="zh-CN" altLang="en-US" sz="1100" dirty="0">
              <a:solidFill>
                <a:schemeClr val="bg1"/>
              </a:solidFill>
              <a:latin typeface="微软雅黑" panose="020B0503020204020204" pitchFamily="34" charset="-122"/>
              <a:ea typeface="微软雅黑" panose="020B0503020204020204" pitchFamily="34" charset="-122"/>
            </a:endParaRPr>
          </a:p>
          <a:p>
            <a:pPr>
              <a:lnSpc>
                <a:spcPct val="130000"/>
              </a:lnSpc>
              <a:defRPr/>
            </a:pP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728246" y="609252"/>
            <a:ext cx="4056854" cy="1657100"/>
            <a:chOff x="3728246" y="609252"/>
            <a:chExt cx="4056854" cy="1657100"/>
          </a:xfrm>
        </p:grpSpPr>
        <p:sp>
          <p:nvSpPr>
            <p:cNvPr id="20"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文化理念</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1" name="直接连接符 20"/>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grpId="0" nodeType="withEffect">
                                  <p:stCondLst>
                                    <p:cond delay="4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6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arn(inVertical)">
                                      <p:cBhvr>
                                        <p:cTn id="35" dur="800"/>
                                        <p:tgtEl>
                                          <p:spTgt spid="14"/>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19">
                                            <p:txEl>
                                              <p:pRg st="0" end="0"/>
                                            </p:txEl>
                                          </p:spTgt>
                                        </p:tgtEl>
                                        <p:attrNameLst>
                                          <p:attrName>style.visibility</p:attrName>
                                        </p:attrNameLst>
                                      </p:cBhvr>
                                      <p:to>
                                        <p:strVal val="visible"/>
                                      </p:to>
                                    </p:set>
                                    <p:anim calcmode="lin" valueType="num">
                                      <p:cBhvr additive="base">
                                        <p:cTn id="39"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2" fill="hold" grpId="0" nodeType="afterEffect">
                                  <p:stCondLst>
                                    <p:cond delay="0"/>
                                  </p:stCondLst>
                                  <p:childTnLst>
                                    <p:set>
                                      <p:cBhvr>
                                        <p:cTn id="43" dur="1" fill="hold">
                                          <p:stCondLst>
                                            <p:cond delay="0"/>
                                          </p:stCondLst>
                                        </p:cTn>
                                        <p:tgtEl>
                                          <p:spTgt spid="19">
                                            <p:txEl>
                                              <p:pRg st="2" end="2"/>
                                            </p:txEl>
                                          </p:spTgt>
                                        </p:tgtEl>
                                        <p:attrNameLst>
                                          <p:attrName>style.visibility</p:attrName>
                                        </p:attrNameLst>
                                      </p:cBhvr>
                                      <p:to>
                                        <p:strVal val="visible"/>
                                      </p:to>
                                    </p:set>
                                    <p:anim calcmode="lin" valueType="num">
                                      <p:cBhvr additive="base">
                                        <p:cTn id="44" dur="500" fill="hold"/>
                                        <p:tgtEl>
                                          <p:spTgt spid="19">
                                            <p:txEl>
                                              <p:pRg st="2" end="2"/>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4" grpId="0"/>
      <p:bldP spid="15" grpId="0" animBg="1"/>
      <p:bldP spid="16" grpId="0" animBg="1"/>
      <p:bldP spid="17" grpId="0" animBg="1"/>
      <p:bldP spid="18" grpId="0" animBg="1"/>
      <p:bldP spid="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05456" y="2744711"/>
            <a:ext cx="3694016" cy="3711694"/>
            <a:chOff x="1605456" y="2744711"/>
            <a:chExt cx="3694016" cy="3711694"/>
          </a:xfrm>
        </p:grpSpPr>
        <p:sp>
          <p:nvSpPr>
            <p:cNvPr id="15" name="椭圆 14"/>
            <p:cNvSpPr/>
            <p:nvPr/>
          </p:nvSpPr>
          <p:spPr>
            <a:xfrm>
              <a:off x="1637206" y="2744711"/>
              <a:ext cx="3662266" cy="3662266"/>
            </a:xfrm>
            <a:prstGeom prst="ellipse">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05456" y="2794139"/>
              <a:ext cx="3662266" cy="3662266"/>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a:off x="4484597" y="2998026"/>
            <a:ext cx="5882721" cy="3254493"/>
          </a:xfrm>
          <a:prstGeom prst="roundRect">
            <a:avLst>
              <a:gd name="adj" fmla="val 4748"/>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48"/>
          <p:cNvSpPr txBox="1"/>
          <p:nvPr/>
        </p:nvSpPr>
        <p:spPr>
          <a:xfrm>
            <a:off x="4754962" y="3385496"/>
            <a:ext cx="5829299" cy="400112"/>
          </a:xfrm>
          <a:prstGeom prst="rect">
            <a:avLst/>
          </a:prstGeom>
          <a:noFill/>
        </p:spPr>
        <p:txBody>
          <a:bodyPr wrap="square" lIns="91445" tIns="45721" rIns="91445" bIns="45721" rtlCol="0">
            <a:spAutoFit/>
          </a:bodyPr>
          <a:lstStyle/>
          <a:p>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Arial" panose="020B0604020202020204"/>
              </a:rPr>
              <a:t>诚信铸就品质</a:t>
            </a:r>
            <a:r>
              <a:rPr lang="en-US" altLang="zh-CN" sz="2000" b="1" spc="300" dirty="0">
                <a:solidFill>
                  <a:schemeClr val="bg1"/>
                </a:solidFill>
                <a:latin typeface="微软雅黑" panose="020B0503020204020204" pitchFamily="34" charset="-122"/>
                <a:ea typeface="微软雅黑" panose="020B0503020204020204" pitchFamily="34" charset="-122"/>
                <a:cs typeface="+mn-ea"/>
                <a:sym typeface="Arial" panose="020B0604020202020204"/>
              </a:rPr>
              <a:t> </a:t>
            </a:r>
            <a:r>
              <a:rPr lang="en-US" altLang="zh-CN" sz="2000" b="1" spc="300" dirty="0" smtClean="0">
                <a:solidFill>
                  <a:schemeClr val="bg1"/>
                </a:solidFill>
                <a:latin typeface="微软雅黑" panose="020B0503020204020204" pitchFamily="34" charset="-122"/>
                <a:ea typeface="微软雅黑" panose="020B0503020204020204" pitchFamily="34" charset="-122"/>
                <a:cs typeface="+mn-ea"/>
                <a:sym typeface="Arial" panose="020B0604020202020204"/>
              </a:rPr>
              <a:t> </a:t>
            </a:r>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Arial" panose="020B0604020202020204"/>
              </a:rPr>
              <a:t>创新引领未来！</a:t>
            </a:r>
            <a:endParaRPr lang="en-GB" altLang="zh-CN" sz="2000" b="1" spc="300" dirty="0">
              <a:solidFill>
                <a:schemeClr val="bg1"/>
              </a:solidFill>
              <a:latin typeface="微软雅黑" panose="020B0503020204020204" pitchFamily="34" charset="-122"/>
              <a:ea typeface="微软雅黑" panose="020B0503020204020204" pitchFamily="34" charset="-122"/>
              <a:cs typeface="+mn-ea"/>
              <a:sym typeface="Arial" panose="020B0604020202020204"/>
            </a:endParaRPr>
          </a:p>
        </p:txBody>
      </p:sp>
      <p:sp>
        <p:nvSpPr>
          <p:cNvPr id="30" name="矩形 29"/>
          <p:cNvSpPr/>
          <p:nvPr/>
        </p:nvSpPr>
        <p:spPr>
          <a:xfrm>
            <a:off x="4767318" y="3920001"/>
            <a:ext cx="5389936" cy="1579920"/>
          </a:xfrm>
          <a:prstGeom prst="rect">
            <a:avLst/>
          </a:prstGeom>
        </p:spPr>
        <p:txBody>
          <a:bodyPr wrap="square">
            <a:spAutoFit/>
          </a:bodyPr>
          <a:lstStyle/>
          <a:p>
            <a:pPr algn="just">
              <a:lnSpc>
                <a:spcPts val="1800"/>
              </a:lnSpc>
              <a:spcBef>
                <a:spcPts val="800"/>
              </a:spcBef>
            </a:pPr>
            <a:r>
              <a:rPr lang="zh-CN" altLang="en-US" sz="1100" dirty="0">
                <a:solidFill>
                  <a:schemeClr val="bg1"/>
                </a:solidFill>
                <a:latin typeface="微软雅黑" panose="020B0503020204020204" pitchFamily="34" charset="-122"/>
                <a:ea typeface="微软雅黑" panose="020B0503020204020204" pitchFamily="34" charset="-122"/>
              </a:rPr>
              <a:t>责任是一种能力，又远胜于能力，责任是一种精神，更是一种品格；责任就是对自己可能并不喜欢的工作，毫无怨言地承担，并认认真真地</a:t>
            </a:r>
            <a:r>
              <a:rPr lang="zh-CN" altLang="en-US" sz="1100" dirty="0" smtClean="0">
                <a:solidFill>
                  <a:schemeClr val="bg1"/>
                </a:solidFill>
                <a:latin typeface="微软雅黑" panose="020B0503020204020204" pitchFamily="34" charset="-122"/>
                <a:ea typeface="微软雅黑" panose="020B0503020204020204" pitchFamily="34" charset="-122"/>
              </a:rPr>
              <a:t>做好</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保</a:t>
            </a:r>
            <a:endParaRPr lang="en-US" altLang="zh-CN" sz="1100" dirty="0" smtClean="0">
              <a:solidFill>
                <a:schemeClr val="bg1"/>
              </a:solidFill>
              <a:latin typeface="微软雅黑" panose="020B0503020204020204" pitchFamily="34" charset="-122"/>
              <a:ea typeface="微软雅黑" panose="020B0503020204020204" pitchFamily="34" charset="-122"/>
              <a:cs typeface="+mn-ea"/>
              <a:sym typeface="+mn-lt"/>
            </a:endParaRPr>
          </a:p>
          <a:p>
            <a:pPr algn="just">
              <a:lnSpc>
                <a:spcPts val="1800"/>
              </a:lnSpc>
              <a:spcBef>
                <a:spcPts val="800"/>
              </a:spcBef>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留</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文字。您的内容打在这里，或者通过复制您的文本后，在此框中选择粘贴，并选择只保留文字。您的内容打在这里，或者通过复制您的文本后，在此框中选择粘贴，并选择只保留文字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TextBox 48"/>
          <p:cNvSpPr txBox="1"/>
          <p:nvPr/>
        </p:nvSpPr>
        <p:spPr>
          <a:xfrm>
            <a:off x="4767319" y="5553041"/>
            <a:ext cx="5829299" cy="336697"/>
          </a:xfrm>
          <a:prstGeom prst="rect">
            <a:avLst/>
          </a:prstGeom>
          <a:noFill/>
        </p:spPr>
        <p:txBody>
          <a:bodyPr wrap="square" lIns="91445" tIns="45721" rIns="91445" bIns="45721" rtlCol="0">
            <a:spAutoFit/>
          </a:bodyPr>
          <a:lstStyle/>
          <a:p>
            <a:pPr>
              <a:lnSpc>
                <a:spcPct val="150000"/>
              </a:lnSpc>
            </a:pPr>
            <a:r>
              <a:rPr lang="zh-CN" altLang="en-US" sz="1200" b="1" dirty="0">
                <a:solidFill>
                  <a:schemeClr val="bg1"/>
                </a:solidFill>
                <a:latin typeface="微软雅黑" panose="020B0503020204020204" pitchFamily="34" charset="-122"/>
                <a:ea typeface="微软雅黑" panose="020B0503020204020204" pitchFamily="34" charset="-122"/>
                <a:cs typeface="+mn-ea"/>
                <a:sym typeface="Arial" panose="020B0604020202020204"/>
              </a:rPr>
              <a:t>只有有责心得人才能将工作做得更好</a:t>
            </a:r>
            <a:r>
              <a:rPr lang="en-US" altLang="zh-CN" sz="1200" b="1" dirty="0">
                <a:solidFill>
                  <a:schemeClr val="bg1"/>
                </a:solidFill>
                <a:latin typeface="微软雅黑" panose="020B0503020204020204" pitchFamily="34" charset="-122"/>
                <a:ea typeface="微软雅黑" panose="020B0503020204020204" pitchFamily="34" charset="-122"/>
                <a:cs typeface="+mn-ea"/>
                <a:sym typeface="Arial" panose="020B0604020202020204"/>
              </a:rPr>
              <a:t>,</a:t>
            </a:r>
            <a:r>
              <a:rPr lang="zh-CN" altLang="en-US" sz="1200" b="1" dirty="0">
                <a:solidFill>
                  <a:schemeClr val="bg1"/>
                </a:solidFill>
                <a:latin typeface="微软雅黑" panose="020B0503020204020204" pitchFamily="34" charset="-122"/>
                <a:ea typeface="微软雅黑" panose="020B0503020204020204" pitchFamily="34" charset="-122"/>
                <a:cs typeface="+mn-ea"/>
                <a:sym typeface="Arial" panose="020B0604020202020204"/>
              </a:rPr>
              <a:t>才能不畏工作艰辛，不断尝试。</a:t>
            </a:r>
            <a:endParaRPr lang="en-GB" altLang="zh-CN" sz="1200" b="1" dirty="0">
              <a:solidFill>
                <a:schemeClr val="bg1"/>
              </a:solidFill>
              <a:latin typeface="微软雅黑" panose="020B0503020204020204" pitchFamily="34" charset="-122"/>
              <a:ea typeface="微软雅黑" panose="020B0503020204020204" pitchFamily="34" charset="-122"/>
              <a:cs typeface="+mn-ea"/>
              <a:sym typeface="Arial" panose="020B0604020202020204"/>
            </a:endParaRPr>
          </a:p>
        </p:txBody>
      </p:sp>
      <p:grpSp>
        <p:nvGrpSpPr>
          <p:cNvPr id="10" name="组合 9"/>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经营理念</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2" name="直接连接符 1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4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40000">
                                          <p:cBhvr additive="base">
                                            <p:cTn id="7" dur="75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12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17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1"/>
                                            </p:tgtEl>
                                            <p:attrNameLst>
                                              <p:attrName>ppt_y</p:attrName>
                                            </p:attrNameLst>
                                          </p:cBhvr>
                                          <p:tavLst>
                                            <p:tav tm="0">
                                              <p:val>
                                                <p:strVal val="#ppt_y"/>
                                              </p:val>
                                            </p:tav>
                                            <p:tav tm="100000">
                                              <p:val>
                                                <p:strVal val="#ppt_y"/>
                                              </p:val>
                                            </p:tav>
                                          </p:tavLst>
                                        </p:anim>
                                        <p:anim calcmode="lin" valueType="num">
                                          <p:cBhvr>
                                            <p:cTn id="3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12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17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1"/>
                                            </p:tgtEl>
                                            <p:attrNameLst>
                                              <p:attrName>ppt_y</p:attrName>
                                            </p:attrNameLst>
                                          </p:cBhvr>
                                          <p:tavLst>
                                            <p:tav tm="0">
                                              <p:val>
                                                <p:strVal val="#ppt_y"/>
                                              </p:val>
                                            </p:tav>
                                            <p:tav tm="100000">
                                              <p:val>
                                                <p:strVal val="#ppt_y"/>
                                              </p:val>
                                            </p:tav>
                                          </p:tavLst>
                                        </p:anim>
                                        <p:anim calcmode="lin" valueType="num">
                                          <p:cBhvr>
                                            <p:cTn id="3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p:bldP spid="30" grpId="0"/>
          <p:bldP spid="3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681200" y="2707353"/>
            <a:ext cx="3586347" cy="358634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7818398" y="2707353"/>
            <a:ext cx="3586347" cy="358634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Oval 3"/>
          <p:cNvSpPr/>
          <p:nvPr/>
        </p:nvSpPr>
        <p:spPr>
          <a:xfrm>
            <a:off x="705531" y="2719710"/>
            <a:ext cx="3551723" cy="3551723"/>
          </a:xfrm>
          <a:prstGeom prst="ellipse">
            <a:avLst/>
          </a:prstGeom>
          <a:noFill/>
          <a:ln w="127000">
            <a:solidFill>
              <a:srgbClr val="575C91">
                <a:alpha val="20000"/>
              </a:srgbClr>
            </a:solidFill>
          </a:ln>
          <a:effectLst>
            <a:outerShdw blurRad="254000" dist="635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Arc 4"/>
          <p:cNvSpPr/>
          <p:nvPr/>
        </p:nvSpPr>
        <p:spPr>
          <a:xfrm>
            <a:off x="706660" y="2722291"/>
            <a:ext cx="3548014" cy="3548014"/>
          </a:xfrm>
          <a:prstGeom prst="arc">
            <a:avLst>
              <a:gd name="adj1" fmla="val 10766207"/>
              <a:gd name="adj2" fmla="val 0"/>
            </a:avLst>
          </a:prstGeom>
          <a:ln w="127000" cap="rnd">
            <a:solidFill>
              <a:srgbClr val="2077B9"/>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p:cNvSpPr/>
          <p:nvPr/>
        </p:nvSpPr>
        <p:spPr>
          <a:xfrm>
            <a:off x="4264696" y="2719710"/>
            <a:ext cx="3551723" cy="3551723"/>
          </a:xfrm>
          <a:prstGeom prst="ellipse">
            <a:avLst/>
          </a:prstGeom>
          <a:noFill/>
          <a:ln w="127000">
            <a:solidFill>
              <a:schemeClr val="accent3">
                <a:alpha val="2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rc 6"/>
          <p:cNvSpPr/>
          <p:nvPr/>
        </p:nvSpPr>
        <p:spPr>
          <a:xfrm rot="10800000">
            <a:off x="4265825" y="2722291"/>
            <a:ext cx="3548014" cy="3548014"/>
          </a:xfrm>
          <a:prstGeom prst="arc">
            <a:avLst>
              <a:gd name="adj1" fmla="val 10766207"/>
              <a:gd name="adj2" fmla="val 0"/>
            </a:avLst>
          </a:prstGeom>
          <a:ln w="127000" cap="rnd">
            <a:solidFill>
              <a:srgbClr val="0073D6"/>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Oval 7"/>
          <p:cNvSpPr/>
          <p:nvPr/>
        </p:nvSpPr>
        <p:spPr>
          <a:xfrm>
            <a:off x="7812710" y="2719710"/>
            <a:ext cx="3551723" cy="3551723"/>
          </a:xfrm>
          <a:prstGeom prst="ellipse">
            <a:avLst/>
          </a:prstGeom>
          <a:noFill/>
          <a:ln w="127000">
            <a:solidFill>
              <a:srgbClr val="51588C">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Arc 8"/>
          <p:cNvSpPr/>
          <p:nvPr/>
        </p:nvSpPr>
        <p:spPr>
          <a:xfrm>
            <a:off x="7813839" y="2722291"/>
            <a:ext cx="3548014" cy="3548014"/>
          </a:xfrm>
          <a:prstGeom prst="arc">
            <a:avLst>
              <a:gd name="adj1" fmla="val 10766207"/>
              <a:gd name="adj2" fmla="val 0"/>
            </a:avLst>
          </a:prstGeom>
          <a:ln w="127000" cap="rnd">
            <a:solidFill>
              <a:srgbClr val="2077B9"/>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0" name="Group 9"/>
          <p:cNvGrpSpPr/>
          <p:nvPr/>
        </p:nvGrpSpPr>
        <p:grpSpPr>
          <a:xfrm>
            <a:off x="1101619" y="3383155"/>
            <a:ext cx="2807212" cy="2504672"/>
            <a:chOff x="123704" y="2209667"/>
            <a:chExt cx="2807212" cy="2504672"/>
          </a:xfrm>
        </p:grpSpPr>
        <p:sp>
          <p:nvSpPr>
            <p:cNvPr id="11" name="Text Placeholder 2"/>
            <p:cNvSpPr txBox="1"/>
            <p:nvPr/>
          </p:nvSpPr>
          <p:spPr>
            <a:xfrm>
              <a:off x="123704" y="3494637"/>
              <a:ext cx="28072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smtClean="0">
                  <a:solidFill>
                    <a:schemeClr val="bg1"/>
                  </a:solidFill>
                  <a:latin typeface="Bebas Neue" charset="0"/>
                  <a:ea typeface="Bebas Neue" charset="0"/>
                  <a:cs typeface="Bebas Neue" charset="0"/>
                </a:rPr>
                <a:t>经营理念一</a:t>
              </a:r>
              <a:endParaRPr lang="en-US" altLang="zh-CN" sz="2000" b="1" dirty="0" smtClean="0">
                <a:solidFill>
                  <a:schemeClr val="bg1"/>
                </a:solidFill>
                <a:latin typeface="Bebas Neue" charset="0"/>
                <a:ea typeface="Bebas Neue" charset="0"/>
                <a:cs typeface="Bebas Neue" charset="0"/>
              </a:endParaRPr>
            </a:p>
            <a:p>
              <a:pPr>
                <a:lnSpc>
                  <a:spcPts val="1780"/>
                </a:lnSpc>
                <a:spcBef>
                  <a:spcPts val="400"/>
                </a:spcBef>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的内容打在这里，或者通过复制您的文本后，在此框中选择粘贴，并选择只保留文字。您的内容打在</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这里</a:t>
              </a:r>
              <a:endParaRPr lang="en-US" sz="1100" dirty="0">
                <a:solidFill>
                  <a:schemeClr val="bg1"/>
                </a:solidFill>
                <a:latin typeface="+mn-ea"/>
                <a:ea typeface="+mn-ea"/>
                <a:cs typeface="Source Sans Pro" charset="0"/>
              </a:endParaRPr>
            </a:p>
          </p:txBody>
        </p:sp>
        <p:sp>
          <p:nvSpPr>
            <p:cNvPr id="12" name="Oval 11"/>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T</a:t>
              </a:r>
              <a:endParaRPr lang="en-US" sz="2800" b="1" dirty="0">
                <a:solidFill>
                  <a:srgbClr val="333E51"/>
                </a:solidFill>
                <a:latin typeface="Source Sans Pro" charset="0"/>
                <a:ea typeface="Source Sans Pro" charset="0"/>
                <a:cs typeface="Source Sans Pro" charset="0"/>
              </a:endParaRPr>
            </a:p>
          </p:txBody>
        </p:sp>
      </p:grpSp>
      <p:grpSp>
        <p:nvGrpSpPr>
          <p:cNvPr id="13" name="Group 12"/>
          <p:cNvGrpSpPr/>
          <p:nvPr/>
        </p:nvGrpSpPr>
        <p:grpSpPr>
          <a:xfrm>
            <a:off x="4619325" y="3383155"/>
            <a:ext cx="2841012" cy="2481351"/>
            <a:chOff x="106804" y="2209667"/>
            <a:chExt cx="2841012" cy="2481351"/>
          </a:xfrm>
        </p:grpSpPr>
        <p:sp>
          <p:nvSpPr>
            <p:cNvPr id="14" name="Text Placeholder 2"/>
            <p:cNvSpPr txBox="1"/>
            <p:nvPr/>
          </p:nvSpPr>
          <p:spPr>
            <a:xfrm>
              <a:off x="106804" y="3471316"/>
              <a:ext cx="28410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smtClean="0">
                  <a:solidFill>
                    <a:schemeClr val="bg1"/>
                  </a:solidFill>
                  <a:latin typeface="Bebas Neue" charset="0"/>
                  <a:ea typeface="Bebas Neue" charset="0"/>
                  <a:cs typeface="Bebas Neue" charset="0"/>
                </a:rPr>
                <a:t>经营理念二</a:t>
              </a:r>
              <a:endParaRPr lang="zh-CN" altLang="en-US" sz="2000" b="1" dirty="0">
                <a:solidFill>
                  <a:schemeClr val="bg1"/>
                </a:solidFill>
                <a:latin typeface="Bebas Neue" charset="0"/>
                <a:ea typeface="Bebas Neue" charset="0"/>
                <a:cs typeface="Bebas Neue" charset="0"/>
              </a:endParaRPr>
            </a:p>
            <a:p>
              <a:pPr>
                <a:lnSpc>
                  <a:spcPct val="125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a:t>
              </a:r>
              <a:endParaRPr lang="en-US" altLang="zh-CN" sz="1100" dirty="0">
                <a:solidFill>
                  <a:schemeClr val="bg1"/>
                </a:solidFill>
                <a:latin typeface="微软雅黑" panose="020B0503020204020204" pitchFamily="34" charset="-122"/>
                <a:ea typeface="微软雅黑" panose="020B0503020204020204" pitchFamily="34" charset="-122"/>
                <a:cs typeface="Source Sans Pro" charset="0"/>
              </a:endParaRPr>
            </a:p>
          </p:txBody>
        </p:sp>
        <p:sp>
          <p:nvSpPr>
            <p:cNvPr id="15" name="Oval 14"/>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w</a:t>
              </a:r>
              <a:endParaRPr lang="en-US" sz="2800" b="1" dirty="0">
                <a:solidFill>
                  <a:srgbClr val="333E51"/>
                </a:solidFill>
                <a:latin typeface="Source Sans Pro" charset="0"/>
                <a:ea typeface="Source Sans Pro" charset="0"/>
                <a:cs typeface="Source Sans Pro" charset="0"/>
              </a:endParaRPr>
            </a:p>
          </p:txBody>
        </p:sp>
      </p:grpSp>
      <p:grpSp>
        <p:nvGrpSpPr>
          <p:cNvPr id="16" name="Group 15"/>
          <p:cNvGrpSpPr/>
          <p:nvPr/>
        </p:nvGrpSpPr>
        <p:grpSpPr>
          <a:xfrm>
            <a:off x="8245776" y="3383155"/>
            <a:ext cx="2686720" cy="2481351"/>
            <a:chOff x="183950" y="2209667"/>
            <a:chExt cx="2686720" cy="2481351"/>
          </a:xfrm>
        </p:grpSpPr>
        <p:sp>
          <p:nvSpPr>
            <p:cNvPr id="17" name="Text Placeholder 2"/>
            <p:cNvSpPr txBox="1"/>
            <p:nvPr/>
          </p:nvSpPr>
          <p:spPr>
            <a:xfrm>
              <a:off x="183950" y="3471316"/>
              <a:ext cx="2686720"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a:solidFill>
                    <a:schemeClr val="bg1"/>
                  </a:solidFill>
                  <a:latin typeface="Bebas Neue" charset="0"/>
                  <a:ea typeface="Bebas Neue" charset="0"/>
                  <a:cs typeface="Bebas Neue" charset="0"/>
                </a:rPr>
                <a:t>经营</a:t>
              </a:r>
              <a:r>
                <a:rPr lang="zh-CN" altLang="en-US" sz="2000" b="1" dirty="0" smtClean="0">
                  <a:solidFill>
                    <a:schemeClr val="bg1"/>
                  </a:solidFill>
                  <a:latin typeface="Bebas Neue" charset="0"/>
                  <a:ea typeface="Bebas Neue" charset="0"/>
                  <a:cs typeface="Bebas Neue" charset="0"/>
                </a:rPr>
                <a:t>理念三</a:t>
              </a:r>
              <a:endParaRPr lang="zh-CN" altLang="en-US" sz="2000" b="1" dirty="0">
                <a:solidFill>
                  <a:schemeClr val="bg1"/>
                </a:solidFill>
                <a:latin typeface="Bebas Neue" charset="0"/>
                <a:ea typeface="Bebas Neue" charset="0"/>
                <a:cs typeface="Bebas Neue" charset="0"/>
              </a:endParaRPr>
            </a:p>
            <a:p>
              <a:pPr>
                <a:lnSpc>
                  <a:spcPct val="125000"/>
                </a:lnSpc>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的内容打在这里，或者通过复制您的文本后，在此框中选择粘贴，并选择只保留文字。您的内容打在这里</a:t>
              </a:r>
              <a:endParaRPr lang="en-US" altLang="zh-CN" sz="1100" dirty="0">
                <a:solidFill>
                  <a:schemeClr val="bg1"/>
                </a:solidFill>
                <a:latin typeface="微软雅黑" panose="020B0503020204020204" pitchFamily="34" charset="-122"/>
                <a:ea typeface="微软雅黑" panose="020B0503020204020204" pitchFamily="34" charset="-122"/>
                <a:cs typeface="Source Sans Pro" charset="0"/>
              </a:endParaRPr>
            </a:p>
          </p:txBody>
        </p:sp>
        <p:sp>
          <p:nvSpPr>
            <p:cNvPr id="18" name="Oval 17"/>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a:t>
              </a:r>
              <a:endParaRPr lang="en-US" sz="2800" b="1" dirty="0">
                <a:solidFill>
                  <a:srgbClr val="333E51"/>
                </a:solidFill>
                <a:latin typeface="Source Sans Pro" charset="0"/>
                <a:ea typeface="Source Sans Pro" charset="0"/>
                <a:cs typeface="Source Sans Pro" charset="0"/>
              </a:endParaRPr>
            </a:p>
          </p:txBody>
        </p:sp>
      </p:grpSp>
      <p:grpSp>
        <p:nvGrpSpPr>
          <p:cNvPr id="19" name="组合 18"/>
          <p:cNvGrpSpPr/>
          <p:nvPr/>
        </p:nvGrpSpPr>
        <p:grpSpPr>
          <a:xfrm>
            <a:off x="3728246" y="609252"/>
            <a:ext cx="4056854" cy="1657100"/>
            <a:chOff x="3728246" y="609252"/>
            <a:chExt cx="4056854" cy="1657100"/>
          </a:xfrm>
        </p:grpSpPr>
        <p:sp>
          <p:nvSpPr>
            <p:cNvPr id="20"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经营理念</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1" name="直接连接符 20"/>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5000">
                                          <p:cBhvr additive="base">
                                            <p:cTn id="7" dur="8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5000">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14:bounceEnd="75000">
                                          <p:cBhvr additive="base">
                                            <p:cTn id="11" dur="800" fill="hold"/>
                                            <p:tgtEl>
                                              <p:spTgt spid="6"/>
                                            </p:tgtEl>
                                            <p:attrNameLst>
                                              <p:attrName>ppt_x</p:attrName>
                                            </p:attrNameLst>
                                          </p:cBhvr>
                                          <p:tavLst>
                                            <p:tav tm="0">
                                              <p:val>
                                                <p:strVal val="#ppt_x"/>
                                              </p:val>
                                            </p:tav>
                                            <p:tav tm="100000">
                                              <p:val>
                                                <p:strVal val="#ppt_x"/>
                                              </p:val>
                                            </p:tav>
                                          </p:tavLst>
                                        </p:anim>
                                        <p:anim calcmode="lin" valueType="num" p14:bounceEnd="75000">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5000">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14:bounceEnd="75000">
                                          <p:cBhvr additive="base">
                                            <p:cTn id="15" dur="8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
                                            <p:tgtEl>
                                              <p:spTgt spid="5"/>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200"/>
                                            <p:tgtEl>
                                              <p:spTgt spid="7"/>
                                            </p:tgtEl>
                                          </p:cBhvr>
                                        </p:animEffect>
                                      </p:childTnLst>
                                    </p:cTn>
                                  </p:par>
                                  <p:par>
                                    <p:cTn id="33" presetID="22" presetClass="entr" presetSubtype="8" fill="hold" grpId="0" nodeType="withEffect">
                                      <p:stCondLst>
                                        <p:cond delay="120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200"/>
                                            <p:tgtEl>
                                              <p:spTgt spid="9"/>
                                            </p:tgtEl>
                                          </p:cBhvr>
                                        </p:animEffect>
                                      </p:childTnLst>
                                    </p:cTn>
                                  </p:par>
                                  <p:par>
                                    <p:cTn id="36" presetID="23" presetClass="entr" presetSubtype="288" fill="hold" nodeType="withEffect">
                                      <p:stCondLst>
                                        <p:cond delay="1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strVal val="4/3*#ppt_w"/>
                                              </p:val>
                                            </p:tav>
                                            <p:tav tm="100000">
                                              <p:val>
                                                <p:strVal val="#ppt_w"/>
                                              </p:val>
                                            </p:tav>
                                          </p:tavLst>
                                        </p:anim>
                                        <p:anim calcmode="lin" valueType="num">
                                          <p:cBhvr>
                                            <p:cTn id="39" dur="500" fill="hold"/>
                                            <p:tgtEl>
                                              <p:spTgt spid="10"/>
                                            </p:tgtEl>
                                            <p:attrNameLst>
                                              <p:attrName>ppt_h</p:attrName>
                                            </p:attrNameLst>
                                          </p:cBhvr>
                                          <p:tavLst>
                                            <p:tav tm="0">
                                              <p:val>
                                                <p:strVal val="4/3*#ppt_h"/>
                                              </p:val>
                                            </p:tav>
                                            <p:tav tm="100000">
                                              <p:val>
                                                <p:strVal val="#ppt_h"/>
                                              </p:val>
                                            </p:tav>
                                          </p:tavLst>
                                        </p:anim>
                                      </p:childTnLst>
                                    </p:cTn>
                                  </p:par>
                                  <p:par>
                                    <p:cTn id="40" presetID="23" presetClass="entr" presetSubtype="288" fill="hold"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4/3*#ppt_w"/>
                                              </p:val>
                                            </p:tav>
                                            <p:tav tm="100000">
                                              <p:val>
                                                <p:strVal val="#ppt_w"/>
                                              </p:val>
                                            </p:tav>
                                          </p:tavLst>
                                        </p:anim>
                                        <p:anim calcmode="lin" valueType="num">
                                          <p:cBhvr>
                                            <p:cTn id="43" dur="500" fill="hold"/>
                                            <p:tgtEl>
                                              <p:spTgt spid="13"/>
                                            </p:tgtEl>
                                            <p:attrNameLst>
                                              <p:attrName>ppt_h</p:attrName>
                                            </p:attrNameLst>
                                          </p:cBhvr>
                                          <p:tavLst>
                                            <p:tav tm="0">
                                              <p:val>
                                                <p:strVal val="4/3*#ppt_h"/>
                                              </p:val>
                                            </p:tav>
                                            <p:tav tm="100000">
                                              <p:val>
                                                <p:strVal val="#ppt_h"/>
                                              </p:val>
                                            </p:tav>
                                          </p:tavLst>
                                        </p:anim>
                                      </p:childTnLst>
                                    </p:cTn>
                                  </p:par>
                                  <p:par>
                                    <p:cTn id="44" presetID="23" presetClass="entr" presetSubtype="288" fill="hold" nodeType="withEffect">
                                      <p:stCondLst>
                                        <p:cond delay="21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strVal val="4/3*#ppt_w"/>
                                              </p:val>
                                            </p:tav>
                                            <p:tav tm="100000">
                                              <p:val>
                                                <p:strVal val="#ppt_w"/>
                                              </p:val>
                                            </p:tav>
                                          </p:tavLst>
                                        </p:anim>
                                        <p:anim calcmode="lin" valueType="num">
                                          <p:cBhvr>
                                            <p:cTn id="4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4" grpId="0" animBg="1"/>
          <p:bldP spid="5" grpId="0" animBg="1"/>
          <p:bldP spid="6" grpId="0" animBg="1"/>
          <p:bldP spid="7" grpId="0" animBg="1"/>
          <p:bldP spid="8" grpId="0" animBg="1"/>
          <p:bldP spid="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ppt_x"/>
                                              </p:val>
                                            </p:tav>
                                            <p:tav tm="100000">
                                              <p:val>
                                                <p:strVal val="#ppt_x"/>
                                              </p:val>
                                            </p:tav>
                                          </p:tavLst>
                                        </p:anim>
                                        <p:anim calcmode="lin" valueType="num">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800" fill="hold"/>
                                            <p:tgtEl>
                                              <p:spTgt spid="6"/>
                                            </p:tgtEl>
                                            <p:attrNameLst>
                                              <p:attrName>ppt_x</p:attrName>
                                            </p:attrNameLst>
                                          </p:cBhvr>
                                          <p:tavLst>
                                            <p:tav tm="0">
                                              <p:val>
                                                <p:strVal val="#ppt_x"/>
                                              </p:val>
                                            </p:tav>
                                            <p:tav tm="100000">
                                              <p:val>
                                                <p:strVal val="#ppt_x"/>
                                              </p:val>
                                            </p:tav>
                                          </p:tavLst>
                                        </p:anim>
                                        <p:anim calcmode="lin" valueType="num">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800" fill="hold"/>
                                            <p:tgtEl>
                                              <p:spTgt spid="8"/>
                                            </p:tgtEl>
                                            <p:attrNameLst>
                                              <p:attrName>ppt_x</p:attrName>
                                            </p:attrNameLst>
                                          </p:cBhvr>
                                          <p:tavLst>
                                            <p:tav tm="0">
                                              <p:val>
                                                <p:strVal val="#ppt_x"/>
                                              </p:val>
                                            </p:tav>
                                            <p:tav tm="100000">
                                              <p:val>
                                                <p:strVal val="#ppt_x"/>
                                              </p:val>
                                            </p:tav>
                                          </p:tavLst>
                                        </p:anim>
                                        <p:anim calcmode="lin" valueType="num">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
                                            <p:tgtEl>
                                              <p:spTgt spid="5"/>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200"/>
                                            <p:tgtEl>
                                              <p:spTgt spid="7"/>
                                            </p:tgtEl>
                                          </p:cBhvr>
                                        </p:animEffect>
                                      </p:childTnLst>
                                    </p:cTn>
                                  </p:par>
                                  <p:par>
                                    <p:cTn id="33" presetID="22" presetClass="entr" presetSubtype="8" fill="hold" grpId="0" nodeType="withEffect">
                                      <p:stCondLst>
                                        <p:cond delay="120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200"/>
                                            <p:tgtEl>
                                              <p:spTgt spid="9"/>
                                            </p:tgtEl>
                                          </p:cBhvr>
                                        </p:animEffect>
                                      </p:childTnLst>
                                    </p:cTn>
                                  </p:par>
                                  <p:par>
                                    <p:cTn id="36" presetID="23" presetClass="entr" presetSubtype="288" fill="hold" nodeType="withEffect">
                                      <p:stCondLst>
                                        <p:cond delay="1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strVal val="4/3*#ppt_w"/>
                                              </p:val>
                                            </p:tav>
                                            <p:tav tm="100000">
                                              <p:val>
                                                <p:strVal val="#ppt_w"/>
                                              </p:val>
                                            </p:tav>
                                          </p:tavLst>
                                        </p:anim>
                                        <p:anim calcmode="lin" valueType="num">
                                          <p:cBhvr>
                                            <p:cTn id="39" dur="500" fill="hold"/>
                                            <p:tgtEl>
                                              <p:spTgt spid="10"/>
                                            </p:tgtEl>
                                            <p:attrNameLst>
                                              <p:attrName>ppt_h</p:attrName>
                                            </p:attrNameLst>
                                          </p:cBhvr>
                                          <p:tavLst>
                                            <p:tav tm="0">
                                              <p:val>
                                                <p:strVal val="4/3*#ppt_h"/>
                                              </p:val>
                                            </p:tav>
                                            <p:tav tm="100000">
                                              <p:val>
                                                <p:strVal val="#ppt_h"/>
                                              </p:val>
                                            </p:tav>
                                          </p:tavLst>
                                        </p:anim>
                                      </p:childTnLst>
                                    </p:cTn>
                                  </p:par>
                                  <p:par>
                                    <p:cTn id="40" presetID="23" presetClass="entr" presetSubtype="288" fill="hold"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4/3*#ppt_w"/>
                                              </p:val>
                                            </p:tav>
                                            <p:tav tm="100000">
                                              <p:val>
                                                <p:strVal val="#ppt_w"/>
                                              </p:val>
                                            </p:tav>
                                          </p:tavLst>
                                        </p:anim>
                                        <p:anim calcmode="lin" valueType="num">
                                          <p:cBhvr>
                                            <p:cTn id="43" dur="500" fill="hold"/>
                                            <p:tgtEl>
                                              <p:spTgt spid="13"/>
                                            </p:tgtEl>
                                            <p:attrNameLst>
                                              <p:attrName>ppt_h</p:attrName>
                                            </p:attrNameLst>
                                          </p:cBhvr>
                                          <p:tavLst>
                                            <p:tav tm="0">
                                              <p:val>
                                                <p:strVal val="4/3*#ppt_h"/>
                                              </p:val>
                                            </p:tav>
                                            <p:tav tm="100000">
                                              <p:val>
                                                <p:strVal val="#ppt_h"/>
                                              </p:val>
                                            </p:tav>
                                          </p:tavLst>
                                        </p:anim>
                                      </p:childTnLst>
                                    </p:cTn>
                                  </p:par>
                                  <p:par>
                                    <p:cTn id="44" presetID="23" presetClass="entr" presetSubtype="288" fill="hold" nodeType="withEffect">
                                      <p:stCondLst>
                                        <p:cond delay="21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strVal val="4/3*#ppt_w"/>
                                              </p:val>
                                            </p:tav>
                                            <p:tav tm="100000">
                                              <p:val>
                                                <p:strVal val="#ppt_w"/>
                                              </p:val>
                                            </p:tav>
                                          </p:tavLst>
                                        </p:anim>
                                        <p:anim calcmode="lin" valueType="num">
                                          <p:cBhvr>
                                            <p:cTn id="4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4" grpId="0" animBg="1"/>
          <p:bldP spid="5" grpId="0" animBg="1"/>
          <p:bldP spid="6" grpId="0" animBg="1"/>
          <p:bldP spid="7" grpId="0" animBg="1"/>
          <p:bldP spid="8" grpId="0" animBg="1"/>
          <p:bldP spid="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828773" y="2556114"/>
            <a:ext cx="10534454" cy="2253084"/>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 name="矩形 1"/>
          <p:cNvSpPr>
            <a:spLocks noChangeArrowheads="1"/>
          </p:cNvSpPr>
          <p:nvPr/>
        </p:nvSpPr>
        <p:spPr bwMode="auto">
          <a:xfrm>
            <a:off x="1558293" y="3517358"/>
            <a:ext cx="1920000" cy="1920000"/>
          </a:xfrm>
          <a:prstGeom prst="rect">
            <a:avLst/>
          </a:prstGeom>
          <a:blipFill dpi="0" rotWithShape="1">
            <a:blip r:embed="rId1" cstate="screen"/>
            <a:srcRect/>
            <a:stretch>
              <a:fillRect/>
            </a:stretch>
          </a:blipFill>
          <a:ln w="38100">
            <a:solidFill>
              <a:schemeClr val="bg1">
                <a:lumMod val="85000"/>
              </a:schemeClr>
            </a:solidFill>
          </a:ln>
          <a:effectLst>
            <a:outerShdw blurRad="254000" dist="63500" dir="2700000" algn="tl" rotWithShape="0">
              <a:prstClr val="black">
                <a:alpha val="30000"/>
              </a:prstClr>
            </a:outerShdw>
          </a:effectLst>
        </p:spPr>
        <p:txBody>
          <a:bodyPr lIns="108839" tIns="54420" rIns="108839" bIns="54420" anchor="ct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ctr"/>
            <a:endParaRPr lang="zh-CN" altLang="en-US" sz="1575">
              <a:solidFill>
                <a:srgbClr val="FFFFFF"/>
              </a:solidFill>
              <a:latin typeface="微软雅黑" panose="020B0503020204020204" pitchFamily="34" charset="-122"/>
            </a:endParaRPr>
          </a:p>
        </p:txBody>
      </p:sp>
      <p:sp>
        <p:nvSpPr>
          <p:cNvPr id="6" name="矩形 4"/>
          <p:cNvSpPr>
            <a:spLocks noChangeArrowheads="1"/>
          </p:cNvSpPr>
          <p:nvPr/>
        </p:nvSpPr>
        <p:spPr bwMode="auto">
          <a:xfrm>
            <a:off x="3958269" y="3517358"/>
            <a:ext cx="1920000" cy="1920000"/>
          </a:xfrm>
          <a:prstGeom prst="rect">
            <a:avLst/>
          </a:prstGeom>
          <a:blipFill dpi="0" rotWithShape="1">
            <a:blip r:embed="rId2" cstate="screen"/>
            <a:srcRect/>
            <a:stretch>
              <a:fillRect/>
            </a:stretch>
          </a:blipFill>
          <a:ln w="38100">
            <a:solidFill>
              <a:schemeClr val="bg1">
                <a:lumMod val="85000"/>
              </a:schemeClr>
            </a:solidFill>
          </a:ln>
          <a:effectLst>
            <a:outerShdw blurRad="254000" dist="63500" dir="2700000" algn="tl" rotWithShape="0">
              <a:prstClr val="black">
                <a:alpha val="30000"/>
              </a:prstClr>
            </a:outerShdw>
          </a:effectLst>
        </p:spPr>
        <p:txBody>
          <a:bodyPr lIns="108839" tIns="54420" rIns="108839" bIns="54420" anchor="ct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ctr"/>
            <a:endParaRPr lang="zh-CN" altLang="en-US" sz="1575">
              <a:solidFill>
                <a:srgbClr val="FFFFFF"/>
              </a:solidFill>
              <a:latin typeface="微软雅黑" panose="020B0503020204020204" pitchFamily="34" charset="-122"/>
            </a:endParaRPr>
          </a:p>
        </p:txBody>
      </p:sp>
      <p:sp>
        <p:nvSpPr>
          <p:cNvPr id="7" name="矩形 7"/>
          <p:cNvSpPr>
            <a:spLocks noChangeArrowheads="1"/>
          </p:cNvSpPr>
          <p:nvPr/>
        </p:nvSpPr>
        <p:spPr bwMode="auto">
          <a:xfrm>
            <a:off x="8756039" y="3517358"/>
            <a:ext cx="1920000" cy="1920000"/>
          </a:xfrm>
          <a:prstGeom prst="rect">
            <a:avLst/>
          </a:prstGeom>
          <a:blipFill dpi="0" rotWithShape="1">
            <a:blip r:embed="rId3" cstate="screen"/>
            <a:srcRect/>
            <a:stretch>
              <a:fillRect/>
            </a:stretch>
          </a:blipFill>
          <a:ln w="38100">
            <a:solidFill>
              <a:schemeClr val="bg1">
                <a:lumMod val="85000"/>
              </a:schemeClr>
            </a:solidFill>
          </a:ln>
          <a:effectLst>
            <a:outerShdw blurRad="254000" dist="63500" dir="2700000" algn="tl" rotWithShape="0">
              <a:prstClr val="black">
                <a:alpha val="30000"/>
              </a:prstClr>
            </a:outerShdw>
          </a:effectLst>
        </p:spPr>
        <p:txBody>
          <a:bodyPr lIns="108839" tIns="54420" rIns="108839" bIns="54420" anchor="ct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ctr"/>
            <a:endParaRPr lang="zh-CN" altLang="en-US" sz="1575">
              <a:solidFill>
                <a:srgbClr val="FFFFFF"/>
              </a:solidFill>
              <a:latin typeface="微软雅黑" panose="020B0503020204020204" pitchFamily="34" charset="-122"/>
            </a:endParaRPr>
          </a:p>
        </p:txBody>
      </p:sp>
      <p:sp>
        <p:nvSpPr>
          <p:cNvPr id="8" name="矩形 9"/>
          <p:cNvSpPr>
            <a:spLocks noChangeArrowheads="1"/>
          </p:cNvSpPr>
          <p:nvPr/>
        </p:nvSpPr>
        <p:spPr bwMode="auto">
          <a:xfrm>
            <a:off x="6357151" y="3517358"/>
            <a:ext cx="1920000" cy="1920000"/>
          </a:xfrm>
          <a:prstGeom prst="rect">
            <a:avLst/>
          </a:prstGeom>
          <a:blipFill dpi="0" rotWithShape="1">
            <a:blip r:embed="rId4" cstate="screen"/>
            <a:srcRect/>
            <a:stretch>
              <a:fillRect/>
            </a:stretch>
          </a:blipFill>
          <a:ln w="38100">
            <a:solidFill>
              <a:schemeClr val="bg1">
                <a:lumMod val="85000"/>
              </a:schemeClr>
            </a:solidFill>
          </a:ln>
          <a:effectLst>
            <a:outerShdw blurRad="254000" dist="63500" dir="2700000" algn="tl" rotWithShape="0">
              <a:prstClr val="black">
                <a:alpha val="30000"/>
              </a:prstClr>
            </a:outerShdw>
          </a:effectLst>
        </p:spPr>
        <p:txBody>
          <a:bodyPr lIns="108839" tIns="54420" rIns="108839" bIns="54420" anchor="ctr"/>
          <a:lstStyle/>
          <a:p>
            <a:pPr algn="ctr"/>
            <a:endParaRPr lang="zh-CN" altLang="en-US" sz="1575">
              <a:solidFill>
                <a:srgbClr val="FFFFFF"/>
              </a:solidFill>
              <a:latin typeface="微软雅黑" panose="020B0503020204020204" pitchFamily="34" charset="-122"/>
              <a:ea typeface="微软雅黑" panose="020B0503020204020204" pitchFamily="34" charset="-122"/>
            </a:endParaRPr>
          </a:p>
        </p:txBody>
      </p:sp>
      <p:sp>
        <p:nvSpPr>
          <p:cNvPr id="11" name="矩形 10"/>
          <p:cNvSpPr/>
          <p:nvPr/>
        </p:nvSpPr>
        <p:spPr bwMode="auto">
          <a:xfrm>
            <a:off x="1586767" y="5628250"/>
            <a:ext cx="1920000" cy="720000"/>
          </a:xfrm>
          <a:prstGeom prst="rect">
            <a:avLst/>
          </a:prstGeom>
          <a:solidFill>
            <a:srgbClr val="2077B9">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endParaRPr lang="en-US" altLang="zh-CN" sz="1400" b="1"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100" dirty="0">
                <a:solidFill>
                  <a:schemeClr val="bg1"/>
                </a:solidFill>
                <a:latin typeface="微软雅黑" panose="020B0503020204020204" pitchFamily="34" charset="-122"/>
                <a:ea typeface="微软雅黑" panose="020B0503020204020204" pitchFamily="34" charset="-122"/>
              </a:rPr>
              <a:t>添加文字内容说明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bwMode="auto">
          <a:xfrm>
            <a:off x="3986743" y="5628250"/>
            <a:ext cx="1920000" cy="720000"/>
          </a:xfrm>
          <a:prstGeom prst="rect">
            <a:avLst/>
          </a:prstGeom>
          <a:solidFill>
            <a:srgbClr val="4B5E75">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endParaRPr lang="zh-CN" altLang="en-US" sz="1400" b="1"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3" name="矩形 12"/>
          <p:cNvSpPr/>
          <p:nvPr/>
        </p:nvSpPr>
        <p:spPr bwMode="auto">
          <a:xfrm>
            <a:off x="8784512" y="5628250"/>
            <a:ext cx="1920000" cy="720000"/>
          </a:xfrm>
          <a:prstGeom prst="rect">
            <a:avLst/>
          </a:prstGeom>
          <a:solidFill>
            <a:srgbClr val="4B5E75">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endParaRPr lang="zh-CN" altLang="en-US" sz="1400" b="1"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矩形 13"/>
          <p:cNvSpPr/>
          <p:nvPr/>
        </p:nvSpPr>
        <p:spPr bwMode="auto">
          <a:xfrm>
            <a:off x="6385624" y="5628250"/>
            <a:ext cx="1920000" cy="720000"/>
          </a:xfrm>
          <a:prstGeom prst="rect">
            <a:avLst/>
          </a:prstGeom>
          <a:solidFill>
            <a:srgbClr val="2077B9">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endParaRPr lang="zh-CN" altLang="en-US" sz="1400" b="1"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7" name="矩形 47"/>
          <p:cNvSpPr>
            <a:spLocks noChangeArrowheads="1"/>
          </p:cNvSpPr>
          <p:nvPr/>
        </p:nvSpPr>
        <p:spPr bwMode="auto">
          <a:xfrm>
            <a:off x="1211813" y="2756493"/>
            <a:ext cx="9793088"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实力加自信就是一个坚韧不可摧的团队。站在每一个人都想挑战自我的立场上，我们以实力为盾、</a:t>
            </a:r>
            <a:endParaRPr lang="en-US" altLang="zh-CN"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algn="ctr">
              <a:lnSpc>
                <a:spcPct val="130000"/>
              </a:lnSpc>
              <a:spcBef>
                <a:spcPct val="0"/>
              </a:spcBef>
              <a:buNone/>
            </a:pPr>
            <a:r>
              <a:rPr lang="zh-CN" altLang="en-US"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自信为矛、团结为勇气，组成了激情无畏的团体。我们会用实力证明，我们是最棒的，让我们勇敢地去做吧。</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728246" y="609252"/>
            <a:ext cx="4056854" cy="1657100"/>
            <a:chOff x="3728246" y="609252"/>
            <a:chExt cx="4056854" cy="1657100"/>
          </a:xfrm>
        </p:grpSpPr>
        <p:sp>
          <p:nvSpPr>
            <p:cNvPr id="19"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团队风采</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0" name="直接连接符 19"/>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0000">
                                          <p:cBhvr additive="base">
                                            <p:cTn id="7" dur="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par>
                                    <p:cTn id="14" presetID="19" presetClass="entr" presetSubtype="10"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ppt_w</p:attrName>
                                            </p:attrNameLst>
                                          </p:cBhvr>
                                          <p:tavLst>
                                            <p:tav tm="0" fmla="#ppt_w*sin(2.5*pi*$)">
                                              <p:val>
                                                <p:fltVal val="0"/>
                                              </p:val>
                                            </p:tav>
                                            <p:tav tm="100000">
                                              <p:val>
                                                <p:fltVal val="1"/>
                                              </p:val>
                                            </p:tav>
                                          </p:tavLst>
                                        </p:anim>
                                        <p:anim calcmode="lin" valueType="num">
                                          <p:cBhvr>
                                            <p:cTn id="17" dur="75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par>
                                    <p:cTn id="24" presetID="19" presetClass="entr" presetSubtype="1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fmla="#ppt_w*sin(2.5*pi*$)">
                                              <p:val>
                                                <p:fltVal val="0"/>
                                              </p:val>
                                            </p:tav>
                                            <p:tav tm="100000">
                                              <p:val>
                                                <p:fltVal val="1"/>
                                              </p:val>
                                            </p:tav>
                                          </p:tavLst>
                                        </p:anim>
                                        <p:anim calcmode="lin" valueType="num">
                                          <p:cBhvr>
                                            <p:cTn id="27" dur="750" fill="hold"/>
                                            <p:tgtEl>
                                              <p:spTgt spid="1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par>
                                    <p:cTn id="34" presetID="19" presetClass="entr" presetSubtype="1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750" fill="hold"/>
                                            <p:tgtEl>
                                              <p:spTgt spid="14"/>
                                            </p:tgtEl>
                                            <p:attrNameLst>
                                              <p:attrName>ppt_w</p:attrName>
                                            </p:attrNameLst>
                                          </p:cBhvr>
                                          <p:tavLst>
                                            <p:tav tm="0" fmla="#ppt_w*sin(2.5*pi*$)">
                                              <p:val>
                                                <p:fltVal val="0"/>
                                              </p:val>
                                            </p:tav>
                                            <p:tav tm="100000">
                                              <p:val>
                                                <p:fltVal val="1"/>
                                              </p:val>
                                            </p:tav>
                                          </p:tavLst>
                                        </p:anim>
                                        <p:anim calcmode="lin" valueType="num">
                                          <p:cBhvr>
                                            <p:cTn id="37" dur="750" fill="hold"/>
                                            <p:tgtEl>
                                              <p:spTgt spid="14"/>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1000" fill="hold"/>
                                            <p:tgtEl>
                                              <p:spTgt spid="7"/>
                                            </p:tgtEl>
                                            <p:attrNameLst>
                                              <p:attrName>ppt_w</p:attrName>
                                            </p:attrNameLst>
                                          </p:cBhvr>
                                          <p:tavLst>
                                            <p:tav tm="0">
                                              <p:val>
                                                <p:fltVal val="0"/>
                                              </p:val>
                                            </p:tav>
                                            <p:tav tm="100000">
                                              <p:val>
                                                <p:strVal val="#ppt_w"/>
                                              </p:val>
                                            </p:tav>
                                          </p:tavLst>
                                        </p:anim>
                                        <p:anim calcmode="lin" valueType="num">
                                          <p:cBhvr>
                                            <p:cTn id="42" dur="1000" fill="hold"/>
                                            <p:tgtEl>
                                              <p:spTgt spid="7"/>
                                            </p:tgtEl>
                                            <p:attrNameLst>
                                              <p:attrName>ppt_h</p:attrName>
                                            </p:attrNameLst>
                                          </p:cBhvr>
                                          <p:tavLst>
                                            <p:tav tm="0">
                                              <p:val>
                                                <p:fltVal val="0"/>
                                              </p:val>
                                            </p:tav>
                                            <p:tav tm="100000">
                                              <p:val>
                                                <p:strVal val="#ppt_h"/>
                                              </p:val>
                                            </p:tav>
                                          </p:tavLst>
                                        </p:anim>
                                        <p:animEffect transition="in" filter="fade">
                                          <p:cBhvr>
                                            <p:cTn id="43" dur="1000"/>
                                            <p:tgtEl>
                                              <p:spTgt spid="7"/>
                                            </p:tgtEl>
                                          </p:cBhvr>
                                        </p:animEffect>
                                      </p:childTnLst>
                                    </p:cTn>
                                  </p:par>
                                  <p:par>
                                    <p:cTn id="44" presetID="19" presetClass="entr" presetSubtype="10"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750" fill="hold"/>
                                            <p:tgtEl>
                                              <p:spTgt spid="13"/>
                                            </p:tgtEl>
                                            <p:attrNameLst>
                                              <p:attrName>ppt_w</p:attrName>
                                            </p:attrNameLst>
                                          </p:cBhvr>
                                          <p:tavLst>
                                            <p:tav tm="0" fmla="#ppt_w*sin(2.5*pi*$)">
                                              <p:val>
                                                <p:fltVal val="0"/>
                                              </p:val>
                                            </p:tav>
                                            <p:tav tm="100000">
                                              <p:val>
                                                <p:fltVal val="1"/>
                                              </p:val>
                                            </p:tav>
                                          </p:tavLst>
                                        </p:anim>
                                        <p:anim calcmode="lin" valueType="num">
                                          <p:cBhvr>
                                            <p:cTn id="47" dur="750" fill="hold"/>
                                            <p:tgtEl>
                                              <p:spTgt spid="13"/>
                                            </p:tgtEl>
                                            <p:attrNameLst>
                                              <p:attrName>ppt_h</p:attrName>
                                            </p:attrNameLst>
                                          </p:cBhvr>
                                          <p:tavLst>
                                            <p:tav tm="0">
                                              <p:val>
                                                <p:strVal val="#ppt_h"/>
                                              </p:val>
                                            </p:tav>
                                            <p:tav tm="100000">
                                              <p:val>
                                                <p:strVal val="#ppt_h"/>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Effect transition="in" filter="fade">
                                          <p:cBhvr>
                                            <p:cTn id="5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P spid="6" grpId="0" animBg="1"/>
          <p:bldP spid="7" grpId="0" animBg="1"/>
          <p:bldP spid="8" grpId="0" animBg="1"/>
          <p:bldP spid="11" grpId="0" animBg="1"/>
          <p:bldP spid="12" grpId="0" animBg="1"/>
          <p:bldP spid="13" grpId="0" animBg="1"/>
          <p:bldP spid="14" grpId="0" animBg="1"/>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par>
                                    <p:cTn id="14" presetID="19" presetClass="entr" presetSubtype="10"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ppt_w</p:attrName>
                                            </p:attrNameLst>
                                          </p:cBhvr>
                                          <p:tavLst>
                                            <p:tav tm="0" fmla="#ppt_w*sin(2.5*pi*$)">
                                              <p:val>
                                                <p:fltVal val="0"/>
                                              </p:val>
                                            </p:tav>
                                            <p:tav tm="100000">
                                              <p:val>
                                                <p:fltVal val="1"/>
                                              </p:val>
                                            </p:tav>
                                          </p:tavLst>
                                        </p:anim>
                                        <p:anim calcmode="lin" valueType="num">
                                          <p:cBhvr>
                                            <p:cTn id="17" dur="75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par>
                                    <p:cTn id="24" presetID="19" presetClass="entr" presetSubtype="1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fmla="#ppt_w*sin(2.5*pi*$)">
                                              <p:val>
                                                <p:fltVal val="0"/>
                                              </p:val>
                                            </p:tav>
                                            <p:tav tm="100000">
                                              <p:val>
                                                <p:fltVal val="1"/>
                                              </p:val>
                                            </p:tav>
                                          </p:tavLst>
                                        </p:anim>
                                        <p:anim calcmode="lin" valueType="num">
                                          <p:cBhvr>
                                            <p:cTn id="27" dur="750" fill="hold"/>
                                            <p:tgtEl>
                                              <p:spTgt spid="1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par>
                                    <p:cTn id="34" presetID="19" presetClass="entr" presetSubtype="1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750" fill="hold"/>
                                            <p:tgtEl>
                                              <p:spTgt spid="14"/>
                                            </p:tgtEl>
                                            <p:attrNameLst>
                                              <p:attrName>ppt_w</p:attrName>
                                            </p:attrNameLst>
                                          </p:cBhvr>
                                          <p:tavLst>
                                            <p:tav tm="0" fmla="#ppt_w*sin(2.5*pi*$)">
                                              <p:val>
                                                <p:fltVal val="0"/>
                                              </p:val>
                                            </p:tav>
                                            <p:tav tm="100000">
                                              <p:val>
                                                <p:fltVal val="1"/>
                                              </p:val>
                                            </p:tav>
                                          </p:tavLst>
                                        </p:anim>
                                        <p:anim calcmode="lin" valueType="num">
                                          <p:cBhvr>
                                            <p:cTn id="37" dur="750" fill="hold"/>
                                            <p:tgtEl>
                                              <p:spTgt spid="14"/>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1000" fill="hold"/>
                                            <p:tgtEl>
                                              <p:spTgt spid="7"/>
                                            </p:tgtEl>
                                            <p:attrNameLst>
                                              <p:attrName>ppt_w</p:attrName>
                                            </p:attrNameLst>
                                          </p:cBhvr>
                                          <p:tavLst>
                                            <p:tav tm="0">
                                              <p:val>
                                                <p:fltVal val="0"/>
                                              </p:val>
                                            </p:tav>
                                            <p:tav tm="100000">
                                              <p:val>
                                                <p:strVal val="#ppt_w"/>
                                              </p:val>
                                            </p:tav>
                                          </p:tavLst>
                                        </p:anim>
                                        <p:anim calcmode="lin" valueType="num">
                                          <p:cBhvr>
                                            <p:cTn id="42" dur="1000" fill="hold"/>
                                            <p:tgtEl>
                                              <p:spTgt spid="7"/>
                                            </p:tgtEl>
                                            <p:attrNameLst>
                                              <p:attrName>ppt_h</p:attrName>
                                            </p:attrNameLst>
                                          </p:cBhvr>
                                          <p:tavLst>
                                            <p:tav tm="0">
                                              <p:val>
                                                <p:fltVal val="0"/>
                                              </p:val>
                                            </p:tav>
                                            <p:tav tm="100000">
                                              <p:val>
                                                <p:strVal val="#ppt_h"/>
                                              </p:val>
                                            </p:tav>
                                          </p:tavLst>
                                        </p:anim>
                                        <p:animEffect transition="in" filter="fade">
                                          <p:cBhvr>
                                            <p:cTn id="43" dur="1000"/>
                                            <p:tgtEl>
                                              <p:spTgt spid="7"/>
                                            </p:tgtEl>
                                          </p:cBhvr>
                                        </p:animEffect>
                                      </p:childTnLst>
                                    </p:cTn>
                                  </p:par>
                                  <p:par>
                                    <p:cTn id="44" presetID="19" presetClass="entr" presetSubtype="10"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750" fill="hold"/>
                                            <p:tgtEl>
                                              <p:spTgt spid="13"/>
                                            </p:tgtEl>
                                            <p:attrNameLst>
                                              <p:attrName>ppt_w</p:attrName>
                                            </p:attrNameLst>
                                          </p:cBhvr>
                                          <p:tavLst>
                                            <p:tav tm="0" fmla="#ppt_w*sin(2.5*pi*$)">
                                              <p:val>
                                                <p:fltVal val="0"/>
                                              </p:val>
                                            </p:tav>
                                            <p:tav tm="100000">
                                              <p:val>
                                                <p:fltVal val="1"/>
                                              </p:val>
                                            </p:tav>
                                          </p:tavLst>
                                        </p:anim>
                                        <p:anim calcmode="lin" valueType="num">
                                          <p:cBhvr>
                                            <p:cTn id="47" dur="750" fill="hold"/>
                                            <p:tgtEl>
                                              <p:spTgt spid="13"/>
                                            </p:tgtEl>
                                            <p:attrNameLst>
                                              <p:attrName>ppt_h</p:attrName>
                                            </p:attrNameLst>
                                          </p:cBhvr>
                                          <p:tavLst>
                                            <p:tav tm="0">
                                              <p:val>
                                                <p:strVal val="#ppt_h"/>
                                              </p:val>
                                            </p:tav>
                                            <p:tav tm="100000">
                                              <p:val>
                                                <p:strVal val="#ppt_h"/>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Effect transition="in" filter="fade">
                                          <p:cBhvr>
                                            <p:cTn id="5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P spid="6" grpId="0" animBg="1"/>
          <p:bldP spid="7" grpId="0" animBg="1"/>
          <p:bldP spid="8" grpId="0" animBg="1"/>
          <p:bldP spid="11" grpId="0" animBg="1"/>
          <p:bldP spid="12" grpId="0" animBg="1"/>
          <p:bldP spid="13" grpId="0" animBg="1"/>
          <p:bldP spid="14" grpId="0" animBg="1"/>
          <p:bldP spid="1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a:off x="2520779" y="3494419"/>
            <a:ext cx="8493214" cy="29831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a:stretch>
            <a:fillRect/>
          </a:stretch>
        </p:blipFill>
        <p:spPr>
          <a:xfrm>
            <a:off x="1153642" y="3193817"/>
            <a:ext cx="2654315" cy="3661124"/>
          </a:xfrm>
          <a:prstGeom prst="rect">
            <a:avLst/>
          </a:prstGeom>
        </p:spPr>
      </p:pic>
      <p:pic>
        <p:nvPicPr>
          <p:cNvPr id="4" name="图片 3"/>
          <p:cNvPicPr>
            <a:picLocks noChangeAspect="1"/>
          </p:cNvPicPr>
          <p:nvPr/>
        </p:nvPicPr>
        <p:blipFill>
          <a:blip r:embed="rId2"/>
          <a:stretch>
            <a:fillRect/>
          </a:stretch>
        </p:blipFill>
        <p:spPr>
          <a:xfrm>
            <a:off x="1" y="4115758"/>
            <a:ext cx="4968026" cy="2735371"/>
          </a:xfrm>
          <a:prstGeom prst="rect">
            <a:avLst/>
          </a:prstGeom>
        </p:spPr>
      </p:pic>
      <p:grpSp>
        <p:nvGrpSpPr>
          <p:cNvPr id="5" name="组合 4"/>
          <p:cNvGrpSpPr/>
          <p:nvPr/>
        </p:nvGrpSpPr>
        <p:grpSpPr>
          <a:xfrm>
            <a:off x="5370635" y="2598819"/>
            <a:ext cx="1307271" cy="1626827"/>
            <a:chOff x="3672843" y="1413075"/>
            <a:chExt cx="2160000" cy="2688000"/>
          </a:xfrm>
          <a:effectLst>
            <a:reflection blurRad="6350" stA="50000" endA="300" endPos="55500" dist="50800" dir="5400000" sy="-100000" algn="bl" rotWithShape="0"/>
          </a:effectLst>
        </p:grpSpPr>
        <p:sp>
          <p:nvSpPr>
            <p:cNvPr id="22" name="MH_Other_1"/>
            <p:cNvSpPr/>
            <p:nvPr>
              <p:custDataLst>
                <p:tags r:id="rId3"/>
              </p:custDataLst>
            </p:nvPr>
          </p:nvSpPr>
          <p:spPr>
            <a:xfrm>
              <a:off x="3672843" y="1413075"/>
              <a:ext cx="2160000" cy="2688000"/>
            </a:xfrm>
            <a:prstGeom prst="rect">
              <a:avLst/>
            </a:prstGeom>
            <a:solidFill>
              <a:schemeClr val="bg1">
                <a:lumMod val="95000"/>
              </a:schemeClr>
            </a:solidFill>
            <a:ln w="12700">
              <a:solidFill>
                <a:srgbClr val="2077B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0" name="MH_Other_1"/>
            <p:cNvSpPr>
              <a:spLocks noChangeAspect="1"/>
            </p:cNvSpPr>
            <p:nvPr>
              <p:custDataLst>
                <p:tags r:id="rId4"/>
              </p:custDataLst>
            </p:nvPr>
          </p:nvSpPr>
          <p:spPr>
            <a:xfrm>
              <a:off x="3837984" y="1594724"/>
              <a:ext cx="1829717" cy="2324785"/>
            </a:xfrm>
            <a:prstGeom prst="rect">
              <a:avLst/>
            </a:prstGeom>
            <a:blipFill>
              <a:blip r:embed="rId5" cstate="screen"/>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7" name="组合 6"/>
          <p:cNvGrpSpPr/>
          <p:nvPr/>
        </p:nvGrpSpPr>
        <p:grpSpPr>
          <a:xfrm>
            <a:off x="7109227" y="2483612"/>
            <a:ext cx="1594267" cy="1983977"/>
            <a:chOff x="6590489" y="1413075"/>
            <a:chExt cx="2160000" cy="2688000"/>
          </a:xfrm>
          <a:effectLst>
            <a:reflection blurRad="6350" stA="50000" endA="300" endPos="55500" dist="50800" dir="5400000" sy="-100000" algn="bl" rotWithShape="0"/>
          </a:effectLst>
        </p:grpSpPr>
        <p:sp>
          <p:nvSpPr>
            <p:cNvPr id="23" name="MH_Other_2"/>
            <p:cNvSpPr/>
            <p:nvPr>
              <p:custDataLst>
                <p:tags r:id="rId6"/>
              </p:custDataLst>
            </p:nvPr>
          </p:nvSpPr>
          <p:spPr>
            <a:xfrm>
              <a:off x="6590489" y="1413075"/>
              <a:ext cx="2160000" cy="2688000"/>
            </a:xfrm>
            <a:prstGeom prst="rect">
              <a:avLst/>
            </a:prstGeom>
            <a:solidFill>
              <a:schemeClr val="bg1">
                <a:lumMod val="95000"/>
              </a:schemeClr>
            </a:solidFill>
            <a:ln w="12700">
              <a:solidFill>
                <a:srgbClr val="0073D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1" name="MH_Other_1"/>
            <p:cNvSpPr>
              <a:spLocks noChangeAspect="1"/>
            </p:cNvSpPr>
            <p:nvPr>
              <p:custDataLst>
                <p:tags r:id="rId7"/>
              </p:custDataLst>
            </p:nvPr>
          </p:nvSpPr>
          <p:spPr>
            <a:xfrm>
              <a:off x="6755631" y="1594724"/>
              <a:ext cx="1829717" cy="2324785"/>
            </a:xfrm>
            <a:prstGeom prst="rect">
              <a:avLst/>
            </a:prstGeom>
            <a:blipFill>
              <a:blip r:embed="rId8" cstate="screen"/>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6" name="组合 5"/>
          <p:cNvGrpSpPr/>
          <p:nvPr/>
        </p:nvGrpSpPr>
        <p:grpSpPr>
          <a:xfrm>
            <a:off x="9174536" y="2598819"/>
            <a:ext cx="1307271" cy="1626827"/>
            <a:chOff x="9397669" y="1413075"/>
            <a:chExt cx="2160000" cy="2688000"/>
          </a:xfrm>
          <a:effectLst>
            <a:reflection blurRad="6350" stA="50000" endA="300" endPos="55500" dist="50800" dir="5400000" sy="-100000" algn="bl" rotWithShape="0"/>
          </a:effectLst>
        </p:grpSpPr>
        <p:sp>
          <p:nvSpPr>
            <p:cNvPr id="32" name="MH_Other_1"/>
            <p:cNvSpPr/>
            <p:nvPr>
              <p:custDataLst>
                <p:tags r:id="rId9"/>
              </p:custDataLst>
            </p:nvPr>
          </p:nvSpPr>
          <p:spPr>
            <a:xfrm>
              <a:off x="9397669" y="1413075"/>
              <a:ext cx="2160000" cy="2688000"/>
            </a:xfrm>
            <a:prstGeom prst="rect">
              <a:avLst/>
            </a:prstGeom>
            <a:solidFill>
              <a:schemeClr val="bg1">
                <a:lumMod val="95000"/>
              </a:schemeClr>
            </a:solidFill>
            <a:ln w="12700">
              <a:solidFill>
                <a:srgbClr val="2077B9">
                  <a:alpha val="56000"/>
                </a:srgb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3" name="MH_Other_1"/>
            <p:cNvSpPr>
              <a:spLocks noChangeAspect="1"/>
            </p:cNvSpPr>
            <p:nvPr>
              <p:custDataLst>
                <p:tags r:id="rId10"/>
              </p:custDataLst>
            </p:nvPr>
          </p:nvSpPr>
          <p:spPr>
            <a:xfrm>
              <a:off x="9562811" y="1594724"/>
              <a:ext cx="1829717" cy="2324785"/>
            </a:xfrm>
            <a:prstGeom prst="rect">
              <a:avLst/>
            </a:prstGeom>
            <a:blipFill>
              <a:blip r:embed="rId11" cstate="screen"/>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21" name="组合 20"/>
          <p:cNvGrpSpPr/>
          <p:nvPr/>
        </p:nvGrpSpPr>
        <p:grpSpPr>
          <a:xfrm>
            <a:off x="3728246" y="609252"/>
            <a:ext cx="4056854" cy="1657100"/>
            <a:chOff x="3728246" y="609252"/>
            <a:chExt cx="4056854" cy="1657100"/>
          </a:xfrm>
        </p:grpSpPr>
        <p:sp>
          <p:nvSpPr>
            <p:cNvPr id="3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荣誉时刻</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35" name="直接连接符 3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
        <p:nvSpPr>
          <p:cNvPr id="25" name="MH_Desc_1"/>
          <p:cNvSpPr txBox="1">
            <a:spLocks noChangeArrowheads="1"/>
          </p:cNvSpPr>
          <p:nvPr>
            <p:custDataLst>
              <p:tags r:id="rId12"/>
            </p:custDataLst>
          </p:nvPr>
        </p:nvSpPr>
        <p:spPr bwMode="auto">
          <a:xfrm>
            <a:off x="5470582" y="5111465"/>
            <a:ext cx="4911280" cy="95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just">
              <a:lnSpc>
                <a:spcPct val="150000"/>
              </a:lnSpc>
              <a:defRPr/>
            </a:pPr>
            <a:r>
              <a:rPr lang="zh-CN" altLang="en-US" sz="1100" dirty="0" smtClean="0">
                <a:solidFill>
                  <a:schemeClr val="bg1"/>
                </a:solidFill>
                <a:latin typeface="Arial" panose="020B0604020202020204"/>
                <a:ea typeface="微软雅黑" panose="020B0503020204020204" pitchFamily="34" charset="-122"/>
                <a:sym typeface="+mn-lt"/>
              </a:rPr>
              <a:t>        您</a:t>
            </a:r>
            <a:r>
              <a:rPr lang="zh-CN" altLang="en-US" sz="1100" dirty="0">
                <a:solidFill>
                  <a:schemeClr val="bg1"/>
                </a:solidFill>
                <a:latin typeface="Arial" panose="020B0604020202020204"/>
                <a:ea typeface="微软雅黑" panose="020B0503020204020204" pitchFamily="34" charset="-122"/>
                <a:sym typeface="+mn-lt"/>
              </a:rPr>
              <a:t>的内容打在这里，或者通过复制您的文本后，在此框中选择粘贴，并选择只保留文字。您的内容打在</a:t>
            </a:r>
            <a:r>
              <a:rPr lang="zh-CN" altLang="en-US" sz="1100" dirty="0" smtClean="0">
                <a:solidFill>
                  <a:schemeClr val="bg1"/>
                </a:solidFill>
                <a:latin typeface="Arial" panose="020B0604020202020204"/>
                <a:ea typeface="微软雅黑" panose="020B0503020204020204" pitchFamily="34" charset="-122"/>
                <a:sym typeface="+mn-lt"/>
              </a:rPr>
              <a:t>这里或者</a:t>
            </a:r>
            <a:r>
              <a:rPr lang="zh-CN" altLang="en-US" sz="1100" dirty="0">
                <a:solidFill>
                  <a:schemeClr val="bg1"/>
                </a:solidFill>
                <a:latin typeface="Arial" panose="020B0604020202020204"/>
                <a:ea typeface="微软雅黑" panose="020B0503020204020204" pitchFamily="34" charset="-122"/>
                <a:sym typeface="+mn-lt"/>
              </a:rPr>
              <a:t>通过复制您的文本后，在此框中选择粘贴，并选择</a:t>
            </a:r>
            <a:r>
              <a:rPr lang="zh-CN" altLang="en-US" sz="1100" dirty="0" smtClean="0">
                <a:solidFill>
                  <a:schemeClr val="bg1"/>
                </a:solidFill>
                <a:latin typeface="Arial" panose="020B0604020202020204"/>
                <a:ea typeface="微软雅黑" panose="020B0503020204020204" pitchFamily="34" charset="-122"/>
                <a:sym typeface="+mn-lt"/>
              </a:rPr>
              <a:t>只的</a:t>
            </a:r>
            <a:r>
              <a:rPr lang="zh-CN" altLang="en-US" sz="1100" dirty="0">
                <a:solidFill>
                  <a:schemeClr val="bg1"/>
                </a:solidFill>
                <a:latin typeface="Arial" panose="020B0604020202020204"/>
                <a:ea typeface="微软雅黑" panose="020B0503020204020204" pitchFamily="34" charset="-122"/>
                <a:sym typeface="+mn-lt"/>
              </a:rPr>
              <a:t>内容打在</a:t>
            </a:r>
            <a:r>
              <a:rPr lang="zh-CN" altLang="en-US" sz="1100" dirty="0" smtClean="0">
                <a:solidFill>
                  <a:schemeClr val="bg1"/>
                </a:solidFill>
                <a:latin typeface="Arial" panose="020B0604020202020204"/>
                <a:ea typeface="微软雅黑" panose="020B0503020204020204" pitchFamily="34" charset="-122"/>
                <a:sym typeface="+mn-lt"/>
              </a:rPr>
              <a:t>这里或者</a:t>
            </a:r>
            <a:r>
              <a:rPr lang="zh-CN" altLang="en-US" sz="1100" dirty="0">
                <a:solidFill>
                  <a:schemeClr val="bg1"/>
                </a:solidFill>
                <a:latin typeface="Arial" panose="020B0604020202020204"/>
                <a:ea typeface="微软雅黑" panose="020B0503020204020204" pitchFamily="34" charset="-122"/>
                <a:sym typeface="+mn-lt"/>
              </a:rPr>
              <a:t>通过复制您的文本</a:t>
            </a:r>
            <a:r>
              <a:rPr lang="zh-CN" altLang="en-US" sz="1100" dirty="0" smtClean="0">
                <a:solidFill>
                  <a:schemeClr val="bg1"/>
                </a:solidFill>
                <a:latin typeface="Arial" panose="020B0604020202020204"/>
                <a:ea typeface="微软雅黑" panose="020B0503020204020204" pitchFamily="34" charset="-122"/>
                <a:sym typeface="+mn-lt"/>
              </a:rPr>
              <a:t>后。</a:t>
            </a:r>
            <a:endParaRPr lang="zh-CN" altLang="en-US" sz="1100" dirty="0">
              <a:solidFill>
                <a:schemeClr val="bg1"/>
              </a:solidFill>
            </a:endParaRPr>
          </a:p>
        </p:txBody>
      </p:sp>
      <p:sp>
        <p:nvSpPr>
          <p:cNvPr id="8" name="圆角矩形 7"/>
          <p:cNvSpPr/>
          <p:nvPr/>
        </p:nvSpPr>
        <p:spPr>
          <a:xfrm>
            <a:off x="5370635" y="4968264"/>
            <a:ext cx="5111172" cy="1197756"/>
          </a:xfrm>
          <a:prstGeom prst="roundRect">
            <a:avLst>
              <a:gd name="adj" fmla="val 780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22" presetClass="entr" presetSubtype="8" fill="hold" nodeType="withEffect">
                                  <p:stCondLst>
                                    <p:cond delay="50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1500"/>
                                        <p:tgtEl>
                                          <p:spTgt spid="4"/>
                                        </p:tgtEl>
                                      </p:cBhvr>
                                    </p:animEffect>
                                  </p:childTnLst>
                                </p:cTn>
                              </p:par>
                              <p:par>
                                <p:cTn id="32" presetID="21" presetClass="entr" presetSubtype="1" fill="hold" grpId="0" nodeType="with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2000"/>
                                        <p:tgtEl>
                                          <p:spTgt spid="8"/>
                                        </p:tgtEl>
                                      </p:cBhvr>
                                    </p:animEffect>
                                  </p:childTnLst>
                                </p:cTn>
                              </p:par>
                            </p:childTnLst>
                          </p:cTn>
                        </p:par>
                        <p:par>
                          <p:cTn id="35" fill="hold">
                            <p:stCondLst>
                              <p:cond delay="1500"/>
                            </p:stCondLst>
                            <p:childTnLst>
                              <p:par>
                                <p:cTn id="36" presetID="25"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41" dur="1000" fill="hold"/>
                                        <p:tgtEl>
                                          <p:spTgt spid="25"/>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5"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6839" y="3519165"/>
            <a:ext cx="10178321" cy="289434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8" name="组合 17"/>
          <p:cNvGrpSpPr/>
          <p:nvPr/>
        </p:nvGrpSpPr>
        <p:grpSpPr>
          <a:xfrm>
            <a:off x="1753005" y="4014489"/>
            <a:ext cx="2035702" cy="885364"/>
            <a:chOff x="1058614" y="3356991"/>
            <a:chExt cx="2291910" cy="997357"/>
          </a:xfrm>
        </p:grpSpPr>
        <p:sp>
          <p:nvSpPr>
            <p:cNvPr id="19" name="矩形 18"/>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20" name="Picture 2"/>
            <p:cNvPicPr>
              <a:picLocks noChangeAspect="1"/>
            </p:cNvPicPr>
            <p:nvPr/>
          </p:nvPicPr>
          <p:blipFill>
            <a:blip r:embed="rId1" cstate="screen"/>
            <a:stretch>
              <a:fillRect/>
            </a:stretch>
          </p:blipFill>
          <p:spPr>
            <a:xfrm>
              <a:off x="1105469" y="3541912"/>
              <a:ext cx="2197290" cy="653563"/>
            </a:xfrm>
            <a:prstGeom prst="rect">
              <a:avLst/>
            </a:prstGeom>
            <a:noFill/>
            <a:ln w="9525">
              <a:noFill/>
            </a:ln>
          </p:spPr>
        </p:pic>
      </p:grpSp>
      <p:grpSp>
        <p:nvGrpSpPr>
          <p:cNvPr id="21" name="组合 20"/>
          <p:cNvGrpSpPr/>
          <p:nvPr/>
        </p:nvGrpSpPr>
        <p:grpSpPr>
          <a:xfrm>
            <a:off x="3987042" y="4014489"/>
            <a:ext cx="2035702" cy="885364"/>
            <a:chOff x="3506886" y="3356991"/>
            <a:chExt cx="2291910" cy="997357"/>
          </a:xfrm>
        </p:grpSpPr>
        <p:sp>
          <p:nvSpPr>
            <p:cNvPr id="22" name="矩形 21"/>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29" name="Picture 3"/>
            <p:cNvPicPr>
              <a:picLocks noChangeAspect="1"/>
            </p:cNvPicPr>
            <p:nvPr/>
          </p:nvPicPr>
          <p:blipFill>
            <a:blip r:embed="rId2" cstate="screen"/>
            <a:stretch>
              <a:fillRect/>
            </a:stretch>
          </p:blipFill>
          <p:spPr>
            <a:xfrm>
              <a:off x="3572566" y="3541912"/>
              <a:ext cx="2198935" cy="699392"/>
            </a:xfrm>
            <a:prstGeom prst="rect">
              <a:avLst/>
            </a:prstGeom>
            <a:noFill/>
            <a:ln w="9525">
              <a:noFill/>
            </a:ln>
          </p:spPr>
        </p:pic>
      </p:grpSp>
      <p:grpSp>
        <p:nvGrpSpPr>
          <p:cNvPr id="30" name="组合 29"/>
          <p:cNvGrpSpPr/>
          <p:nvPr/>
        </p:nvGrpSpPr>
        <p:grpSpPr>
          <a:xfrm>
            <a:off x="6198865" y="4014489"/>
            <a:ext cx="2035702" cy="885364"/>
            <a:chOff x="5955158" y="3356991"/>
            <a:chExt cx="2291910" cy="997357"/>
          </a:xfrm>
        </p:grpSpPr>
        <p:sp>
          <p:nvSpPr>
            <p:cNvPr id="31" name="矩形 30"/>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32" name="Picture 4"/>
            <p:cNvPicPr>
              <a:picLocks noChangeAspect="1"/>
            </p:cNvPicPr>
            <p:nvPr/>
          </p:nvPicPr>
          <p:blipFill>
            <a:blip r:embed="rId3" cstate="screen"/>
            <a:stretch>
              <a:fillRect/>
            </a:stretch>
          </p:blipFill>
          <p:spPr>
            <a:xfrm>
              <a:off x="6091365" y="3466531"/>
              <a:ext cx="2052659" cy="832868"/>
            </a:xfrm>
            <a:prstGeom prst="rect">
              <a:avLst/>
            </a:prstGeom>
            <a:noFill/>
            <a:ln w="9525">
              <a:noFill/>
            </a:ln>
          </p:spPr>
        </p:pic>
      </p:grpSp>
      <p:grpSp>
        <p:nvGrpSpPr>
          <p:cNvPr id="33" name="组合 32"/>
          <p:cNvGrpSpPr/>
          <p:nvPr/>
        </p:nvGrpSpPr>
        <p:grpSpPr>
          <a:xfrm>
            <a:off x="8412273" y="4014489"/>
            <a:ext cx="2035057" cy="885364"/>
            <a:chOff x="8403431" y="3356991"/>
            <a:chExt cx="2291910" cy="997357"/>
          </a:xfrm>
        </p:grpSpPr>
        <p:sp>
          <p:nvSpPr>
            <p:cNvPr id="34" name="矩形 33"/>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35" name="Picture 5"/>
            <p:cNvPicPr>
              <a:picLocks noChangeAspect="1"/>
            </p:cNvPicPr>
            <p:nvPr/>
          </p:nvPicPr>
          <p:blipFill>
            <a:blip r:embed="rId4" cstate="screen"/>
            <a:stretch>
              <a:fillRect/>
            </a:stretch>
          </p:blipFill>
          <p:spPr>
            <a:xfrm>
              <a:off x="8474978" y="3562066"/>
              <a:ext cx="2220362" cy="646614"/>
            </a:xfrm>
            <a:prstGeom prst="rect">
              <a:avLst/>
            </a:prstGeom>
            <a:noFill/>
            <a:ln w="9525">
              <a:noFill/>
            </a:ln>
          </p:spPr>
        </p:pic>
      </p:grpSp>
      <p:grpSp>
        <p:nvGrpSpPr>
          <p:cNvPr id="36" name="组合 35"/>
          <p:cNvGrpSpPr/>
          <p:nvPr/>
        </p:nvGrpSpPr>
        <p:grpSpPr>
          <a:xfrm>
            <a:off x="1753005" y="5106121"/>
            <a:ext cx="2035702" cy="885364"/>
            <a:chOff x="1058614" y="4725144"/>
            <a:chExt cx="2291910" cy="997357"/>
          </a:xfrm>
        </p:grpSpPr>
        <p:sp>
          <p:nvSpPr>
            <p:cNvPr id="37" name="矩形 36"/>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38" name="Picture 7"/>
            <p:cNvPicPr>
              <a:picLocks noChangeAspect="1"/>
            </p:cNvPicPr>
            <p:nvPr/>
          </p:nvPicPr>
          <p:blipFill>
            <a:blip r:embed="rId5"/>
            <a:stretch>
              <a:fillRect/>
            </a:stretch>
          </p:blipFill>
          <p:spPr>
            <a:xfrm>
              <a:off x="1099557" y="4822320"/>
              <a:ext cx="2189553" cy="842136"/>
            </a:xfrm>
            <a:prstGeom prst="rect">
              <a:avLst/>
            </a:prstGeom>
            <a:noFill/>
            <a:ln w="9525">
              <a:noFill/>
            </a:ln>
          </p:spPr>
        </p:pic>
      </p:grpSp>
      <p:grpSp>
        <p:nvGrpSpPr>
          <p:cNvPr id="39" name="组合 38"/>
          <p:cNvGrpSpPr/>
          <p:nvPr/>
        </p:nvGrpSpPr>
        <p:grpSpPr>
          <a:xfrm>
            <a:off x="3987042" y="5106121"/>
            <a:ext cx="2035702" cy="885364"/>
            <a:chOff x="3506886" y="4725144"/>
            <a:chExt cx="2291910" cy="997357"/>
          </a:xfrm>
        </p:grpSpPr>
        <p:sp>
          <p:nvSpPr>
            <p:cNvPr id="40" name="矩形 39"/>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41" name="Picture 9"/>
            <p:cNvPicPr>
              <a:picLocks noChangeAspect="1"/>
            </p:cNvPicPr>
            <p:nvPr/>
          </p:nvPicPr>
          <p:blipFill>
            <a:blip r:embed="rId6" cstate="screen"/>
            <a:srcRect/>
            <a:stretch>
              <a:fillRect/>
            </a:stretch>
          </p:blipFill>
          <p:spPr>
            <a:xfrm>
              <a:off x="3641024" y="4844957"/>
              <a:ext cx="2088232" cy="734544"/>
            </a:xfrm>
            <a:prstGeom prst="rect">
              <a:avLst/>
            </a:prstGeom>
            <a:noFill/>
            <a:ln w="9525">
              <a:noFill/>
            </a:ln>
          </p:spPr>
        </p:pic>
      </p:grpSp>
      <p:grpSp>
        <p:nvGrpSpPr>
          <p:cNvPr id="42" name="组合 41"/>
          <p:cNvGrpSpPr/>
          <p:nvPr/>
        </p:nvGrpSpPr>
        <p:grpSpPr>
          <a:xfrm>
            <a:off x="6198865" y="5106121"/>
            <a:ext cx="2035702" cy="885364"/>
            <a:chOff x="5955158" y="4725144"/>
            <a:chExt cx="2291910" cy="997357"/>
          </a:xfrm>
        </p:grpSpPr>
        <p:sp>
          <p:nvSpPr>
            <p:cNvPr id="43" name="矩形 42"/>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44" name="Picture 10"/>
            <p:cNvPicPr>
              <a:picLocks noChangeAspect="1"/>
            </p:cNvPicPr>
            <p:nvPr/>
          </p:nvPicPr>
          <p:blipFill>
            <a:blip r:embed="rId7"/>
            <a:stretch>
              <a:fillRect/>
            </a:stretch>
          </p:blipFill>
          <p:spPr>
            <a:xfrm>
              <a:off x="6253598" y="4779285"/>
              <a:ext cx="1728192" cy="885172"/>
            </a:xfrm>
            <a:prstGeom prst="rect">
              <a:avLst/>
            </a:prstGeom>
            <a:noFill/>
            <a:ln w="9525">
              <a:noFill/>
            </a:ln>
          </p:spPr>
        </p:pic>
      </p:grpSp>
      <p:grpSp>
        <p:nvGrpSpPr>
          <p:cNvPr id="45" name="组合 44"/>
          <p:cNvGrpSpPr/>
          <p:nvPr/>
        </p:nvGrpSpPr>
        <p:grpSpPr>
          <a:xfrm>
            <a:off x="8412274" y="5106121"/>
            <a:ext cx="2035703" cy="885364"/>
            <a:chOff x="8403431" y="4725144"/>
            <a:chExt cx="2291910" cy="997357"/>
          </a:xfrm>
        </p:grpSpPr>
        <p:sp>
          <p:nvSpPr>
            <p:cNvPr id="46" name="矩形 45"/>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765"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47" name="Picture 11"/>
            <p:cNvPicPr>
              <a:picLocks noChangeAspect="1"/>
            </p:cNvPicPr>
            <p:nvPr/>
          </p:nvPicPr>
          <p:blipFill>
            <a:blip r:embed="rId8" cstate="screen"/>
            <a:stretch>
              <a:fillRect/>
            </a:stretch>
          </p:blipFill>
          <p:spPr>
            <a:xfrm>
              <a:off x="8625385" y="4776716"/>
              <a:ext cx="1884735" cy="898770"/>
            </a:xfrm>
            <a:prstGeom prst="rect">
              <a:avLst/>
            </a:prstGeom>
            <a:noFill/>
            <a:ln w="9525">
              <a:noFill/>
            </a:ln>
          </p:spPr>
        </p:pic>
      </p:grpSp>
      <p:sp>
        <p:nvSpPr>
          <p:cNvPr id="50" name="MH_Desc_1"/>
          <p:cNvSpPr txBox="1">
            <a:spLocks noChangeArrowheads="1"/>
          </p:cNvSpPr>
          <p:nvPr>
            <p:custDataLst>
              <p:tags r:id="rId9"/>
            </p:custDataLst>
          </p:nvPr>
        </p:nvSpPr>
        <p:spPr bwMode="auto">
          <a:xfrm>
            <a:off x="3472249" y="2650550"/>
            <a:ext cx="5301048"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ctr">
              <a:lnSpc>
                <a:spcPct val="150000"/>
              </a:lnSpc>
              <a:defRPr/>
            </a:pPr>
            <a:r>
              <a:rPr lang="zh-CN" altLang="en-US" sz="1600" b="1" dirty="0" smtClean="0">
                <a:solidFill>
                  <a:schemeClr val="bg1"/>
                </a:solidFill>
                <a:latin typeface="Arial" panose="020B0604020202020204"/>
                <a:ea typeface="微软雅黑" panose="020B0503020204020204" pitchFamily="34" charset="-122"/>
                <a:sym typeface="+mn-lt"/>
              </a:rPr>
              <a:t>合作品牌机构</a:t>
            </a:r>
            <a:endParaRPr lang="en-US" altLang="zh-CN" sz="1600" b="1" dirty="0" smtClean="0">
              <a:solidFill>
                <a:schemeClr val="bg1"/>
              </a:solidFill>
              <a:latin typeface="Arial" panose="020B0604020202020204"/>
              <a:ea typeface="微软雅黑" panose="020B0503020204020204" pitchFamily="34" charset="-122"/>
              <a:sym typeface="+mn-lt"/>
            </a:endParaRPr>
          </a:p>
          <a:p>
            <a:pPr algn="ctr">
              <a:lnSpc>
                <a:spcPct val="150000"/>
              </a:lnSpc>
              <a:defRPr/>
            </a:pPr>
            <a:r>
              <a:rPr lang="zh-CN" altLang="en-US" sz="1000" dirty="0" smtClean="0">
                <a:solidFill>
                  <a:schemeClr val="bg1">
                    <a:lumMod val="65000"/>
                  </a:schemeClr>
                </a:solidFill>
                <a:latin typeface="Arial" panose="020B0604020202020204"/>
                <a:ea typeface="微软雅黑" panose="020B0503020204020204" pitchFamily="34" charset="-122"/>
                <a:sym typeface="+mn-lt"/>
              </a:rPr>
              <a:t>在此</a:t>
            </a:r>
            <a:r>
              <a:rPr lang="zh-CN" altLang="en-US" sz="1000" dirty="0">
                <a:solidFill>
                  <a:schemeClr val="bg1">
                    <a:lumMod val="65000"/>
                  </a:schemeClr>
                </a:solidFill>
                <a:latin typeface="Arial" panose="020B0604020202020204"/>
                <a:ea typeface="微软雅黑" panose="020B0503020204020204" pitchFamily="34" charset="-122"/>
                <a:sym typeface="+mn-lt"/>
              </a:rPr>
              <a:t>框中选择</a:t>
            </a:r>
            <a:r>
              <a:rPr lang="zh-CN" altLang="en-US" sz="1000" dirty="0" smtClean="0">
                <a:solidFill>
                  <a:schemeClr val="bg1">
                    <a:lumMod val="65000"/>
                  </a:schemeClr>
                </a:solidFill>
                <a:latin typeface="Arial" panose="020B0604020202020204"/>
                <a:ea typeface="微软雅黑" panose="020B0503020204020204" pitchFamily="34" charset="-122"/>
                <a:sym typeface="+mn-lt"/>
              </a:rPr>
              <a:t>粘贴并</a:t>
            </a:r>
            <a:r>
              <a:rPr lang="zh-CN" altLang="en-US" sz="1000" dirty="0">
                <a:solidFill>
                  <a:schemeClr val="bg1">
                    <a:lumMod val="65000"/>
                  </a:schemeClr>
                </a:solidFill>
                <a:latin typeface="Arial" panose="020B0604020202020204"/>
                <a:ea typeface="微软雅黑" panose="020B0503020204020204" pitchFamily="34" charset="-122"/>
                <a:sym typeface="+mn-lt"/>
              </a:rPr>
              <a:t>选择只保留</a:t>
            </a:r>
            <a:r>
              <a:rPr lang="zh-CN" altLang="en-US" sz="1000" dirty="0" smtClean="0">
                <a:solidFill>
                  <a:schemeClr val="bg1">
                    <a:lumMod val="65000"/>
                  </a:schemeClr>
                </a:solidFill>
                <a:latin typeface="Arial" panose="020B0604020202020204"/>
                <a:ea typeface="微软雅黑" panose="020B0503020204020204" pitchFamily="34" charset="-122"/>
                <a:sym typeface="+mn-lt"/>
              </a:rPr>
              <a:t>文字您</a:t>
            </a:r>
            <a:r>
              <a:rPr lang="zh-CN" altLang="en-US" sz="1000" dirty="0">
                <a:solidFill>
                  <a:schemeClr val="bg1">
                    <a:lumMod val="65000"/>
                  </a:schemeClr>
                </a:solidFill>
                <a:latin typeface="Arial" panose="020B0604020202020204"/>
                <a:ea typeface="微软雅黑" panose="020B0503020204020204" pitchFamily="34" charset="-122"/>
                <a:sym typeface="+mn-lt"/>
              </a:rPr>
              <a:t>的内容打在</a:t>
            </a:r>
            <a:r>
              <a:rPr lang="zh-CN" altLang="en-US" sz="1000" dirty="0" smtClean="0">
                <a:solidFill>
                  <a:schemeClr val="bg1">
                    <a:lumMod val="65000"/>
                  </a:schemeClr>
                </a:solidFill>
                <a:latin typeface="Arial" panose="020B0604020202020204"/>
                <a:ea typeface="微软雅黑" panose="020B0503020204020204" pitchFamily="34" charset="-122"/>
                <a:sym typeface="+mn-lt"/>
              </a:rPr>
              <a:t>这里或者</a:t>
            </a:r>
            <a:r>
              <a:rPr lang="zh-CN" altLang="en-US" sz="1000" dirty="0">
                <a:solidFill>
                  <a:schemeClr val="bg1">
                    <a:lumMod val="65000"/>
                  </a:schemeClr>
                </a:solidFill>
                <a:latin typeface="Arial" panose="020B0604020202020204"/>
                <a:ea typeface="微软雅黑" panose="020B0503020204020204" pitchFamily="34" charset="-122"/>
                <a:sym typeface="+mn-lt"/>
              </a:rPr>
              <a:t>通过</a:t>
            </a:r>
            <a:r>
              <a:rPr lang="zh-CN" altLang="en-US" sz="1000" dirty="0" smtClean="0">
                <a:solidFill>
                  <a:schemeClr val="bg1">
                    <a:lumMod val="65000"/>
                  </a:schemeClr>
                </a:solidFill>
                <a:latin typeface="Arial" panose="020B0604020202020204"/>
                <a:ea typeface="微软雅黑" panose="020B0503020204020204" pitchFamily="34" charset="-122"/>
                <a:sym typeface="+mn-lt"/>
              </a:rPr>
              <a:t>复</a:t>
            </a:r>
            <a:endParaRPr lang="zh-CN" altLang="en-US" sz="1000" dirty="0">
              <a:solidFill>
                <a:schemeClr val="bg1">
                  <a:lumMod val="65000"/>
                </a:schemeClr>
              </a:solidFill>
            </a:endParaRPr>
          </a:p>
        </p:txBody>
      </p:sp>
      <p:grpSp>
        <p:nvGrpSpPr>
          <p:cNvPr id="48" name="组合 47"/>
          <p:cNvGrpSpPr/>
          <p:nvPr/>
        </p:nvGrpSpPr>
        <p:grpSpPr>
          <a:xfrm>
            <a:off x="3728246" y="609252"/>
            <a:ext cx="4056854" cy="1657100"/>
            <a:chOff x="3728246" y="609252"/>
            <a:chExt cx="4056854" cy="1657100"/>
          </a:xfrm>
        </p:grpSpPr>
        <p:sp>
          <p:nvSpPr>
            <p:cNvPr id="5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合作伙伴</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52" name="直接连接符 5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03</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4" dur="1000" fill="hold"/>
                                        <p:tgtEl>
                                          <p:spTgt spid="50"/>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0"/>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Scale>
                                      <p:cBhvr>
                                        <p:cTn id="2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8"/>
                                        </p:tgtEl>
                                        <p:attrNameLst>
                                          <p:attrName>ppt_x</p:attrName>
                                          <p:attrName>ppt_y</p:attrName>
                                        </p:attrNameLst>
                                      </p:cBhvr>
                                    </p:animMotion>
                                    <p:animEffect transition="in" filter="fade">
                                      <p:cBhvr>
                                        <p:cTn id="24" dur="1000"/>
                                        <p:tgtEl>
                                          <p:spTgt spid="18"/>
                                        </p:tgtEl>
                                      </p:cBhvr>
                                    </p:animEffect>
                                  </p:childTnLst>
                                </p:cTn>
                              </p:par>
                              <p:par>
                                <p:cTn id="25" presetID="52" presetClass="entr" presetSubtype="0" fill="hold" nodeType="withEffect">
                                  <p:stCondLst>
                                    <p:cond delay="100"/>
                                  </p:stCondLst>
                                  <p:childTnLst>
                                    <p:set>
                                      <p:cBhvr>
                                        <p:cTn id="26" dur="1" fill="hold">
                                          <p:stCondLst>
                                            <p:cond delay="0"/>
                                          </p:stCondLst>
                                        </p:cTn>
                                        <p:tgtEl>
                                          <p:spTgt spid="21"/>
                                        </p:tgtEl>
                                        <p:attrNameLst>
                                          <p:attrName>style.visibility</p:attrName>
                                        </p:attrNameLst>
                                      </p:cBhvr>
                                      <p:to>
                                        <p:strVal val="visible"/>
                                      </p:to>
                                    </p:set>
                                    <p:animScale>
                                      <p:cBhvr>
                                        <p:cTn id="2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1"/>
                                        </p:tgtEl>
                                        <p:attrNameLst>
                                          <p:attrName>ppt_x</p:attrName>
                                          <p:attrName>ppt_y</p:attrName>
                                        </p:attrNameLst>
                                      </p:cBhvr>
                                    </p:animMotion>
                                    <p:animEffect transition="in" filter="fade">
                                      <p:cBhvr>
                                        <p:cTn id="29" dur="1000"/>
                                        <p:tgtEl>
                                          <p:spTgt spid="21"/>
                                        </p:tgtEl>
                                      </p:cBhvr>
                                    </p:animEffect>
                                  </p:childTnLst>
                                </p:cTn>
                              </p:par>
                              <p:par>
                                <p:cTn id="30" presetID="52" presetClass="entr" presetSubtype="0" fill="hold"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nodeType="withEffect">
                                  <p:stCondLst>
                                    <p:cond delay="3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nodeType="withEffect">
                                  <p:stCondLst>
                                    <p:cond delay="400"/>
                                  </p:stCondLst>
                                  <p:childTnLst>
                                    <p:set>
                                      <p:cBhvr>
                                        <p:cTn id="41" dur="1" fill="hold">
                                          <p:stCondLst>
                                            <p:cond delay="0"/>
                                          </p:stCondLst>
                                        </p:cTn>
                                        <p:tgtEl>
                                          <p:spTgt spid="36"/>
                                        </p:tgtEl>
                                        <p:attrNameLst>
                                          <p:attrName>style.visibility</p:attrName>
                                        </p:attrNameLst>
                                      </p:cBhvr>
                                      <p:to>
                                        <p:strVal val="visible"/>
                                      </p:to>
                                    </p:set>
                                    <p:animScale>
                                      <p:cBhvr>
                                        <p:cTn id="4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6"/>
                                        </p:tgtEl>
                                        <p:attrNameLst>
                                          <p:attrName>ppt_x</p:attrName>
                                          <p:attrName>ppt_y</p:attrName>
                                        </p:attrNameLst>
                                      </p:cBhvr>
                                    </p:animMotion>
                                    <p:animEffect transition="in" filter="fade">
                                      <p:cBhvr>
                                        <p:cTn id="44" dur="1000"/>
                                        <p:tgtEl>
                                          <p:spTgt spid="36"/>
                                        </p:tgtEl>
                                      </p:cBhvr>
                                    </p:animEffect>
                                  </p:childTnLst>
                                </p:cTn>
                              </p:par>
                              <p:par>
                                <p:cTn id="45" presetID="52" presetClass="entr" presetSubtype="0" fill="hold" nodeType="withEffect">
                                  <p:stCondLst>
                                    <p:cond delay="500"/>
                                  </p:stCondLst>
                                  <p:childTnLst>
                                    <p:set>
                                      <p:cBhvr>
                                        <p:cTn id="46" dur="1" fill="hold">
                                          <p:stCondLst>
                                            <p:cond delay="0"/>
                                          </p:stCondLst>
                                        </p:cTn>
                                        <p:tgtEl>
                                          <p:spTgt spid="39"/>
                                        </p:tgtEl>
                                        <p:attrNameLst>
                                          <p:attrName>style.visibility</p:attrName>
                                        </p:attrNameLst>
                                      </p:cBhvr>
                                      <p:to>
                                        <p:strVal val="visible"/>
                                      </p:to>
                                    </p:set>
                                    <p:animScale>
                                      <p:cBhvr>
                                        <p:cTn id="4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9"/>
                                        </p:tgtEl>
                                        <p:attrNameLst>
                                          <p:attrName>ppt_x</p:attrName>
                                          <p:attrName>ppt_y</p:attrName>
                                        </p:attrNameLst>
                                      </p:cBhvr>
                                    </p:animMotion>
                                    <p:animEffect transition="in" filter="fade">
                                      <p:cBhvr>
                                        <p:cTn id="49" dur="1000"/>
                                        <p:tgtEl>
                                          <p:spTgt spid="39"/>
                                        </p:tgtEl>
                                      </p:cBhvr>
                                    </p:animEffect>
                                  </p:childTnLst>
                                </p:cTn>
                              </p:par>
                              <p:par>
                                <p:cTn id="50" presetID="52" presetClass="entr" presetSubtype="0" fill="hold" nodeType="withEffect">
                                  <p:stCondLst>
                                    <p:cond delay="600"/>
                                  </p:stCondLst>
                                  <p:childTnLst>
                                    <p:set>
                                      <p:cBhvr>
                                        <p:cTn id="51" dur="1" fill="hold">
                                          <p:stCondLst>
                                            <p:cond delay="0"/>
                                          </p:stCondLst>
                                        </p:cTn>
                                        <p:tgtEl>
                                          <p:spTgt spid="42"/>
                                        </p:tgtEl>
                                        <p:attrNameLst>
                                          <p:attrName>style.visibility</p:attrName>
                                        </p:attrNameLst>
                                      </p:cBhvr>
                                      <p:to>
                                        <p:strVal val="visible"/>
                                      </p:to>
                                    </p:set>
                                    <p:animScale>
                                      <p:cBhvr>
                                        <p:cTn id="5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2"/>
                                        </p:tgtEl>
                                        <p:attrNameLst>
                                          <p:attrName>ppt_x</p:attrName>
                                          <p:attrName>ppt_y</p:attrName>
                                        </p:attrNameLst>
                                      </p:cBhvr>
                                    </p:animMotion>
                                    <p:animEffect transition="in" filter="fade">
                                      <p:cBhvr>
                                        <p:cTn id="54" dur="1000"/>
                                        <p:tgtEl>
                                          <p:spTgt spid="42"/>
                                        </p:tgtEl>
                                      </p:cBhvr>
                                    </p:animEffect>
                                  </p:childTnLst>
                                </p:cTn>
                              </p:par>
                              <p:par>
                                <p:cTn id="55" presetID="52" presetClass="entr" presetSubtype="0" fill="hold" nodeType="withEffect">
                                  <p:stCondLst>
                                    <p:cond delay="700"/>
                                  </p:stCondLst>
                                  <p:childTnLst>
                                    <p:set>
                                      <p:cBhvr>
                                        <p:cTn id="56" dur="1" fill="hold">
                                          <p:stCondLst>
                                            <p:cond delay="0"/>
                                          </p:stCondLst>
                                        </p:cTn>
                                        <p:tgtEl>
                                          <p:spTgt spid="45"/>
                                        </p:tgtEl>
                                        <p:attrNameLst>
                                          <p:attrName>style.visibility</p:attrName>
                                        </p:attrNameLst>
                                      </p:cBhvr>
                                      <p:to>
                                        <p:strVal val="visible"/>
                                      </p:to>
                                    </p:set>
                                    <p:animScale>
                                      <p:cBhvr>
                                        <p:cTn id="5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
                                        </p:tgtEl>
                                        <p:attrNameLst>
                                          <p:attrName>ppt_x</p:attrName>
                                          <p:attrName>ppt_y</p:attrName>
                                        </p:attrNameLst>
                                      </p:cBhvr>
                                    </p:animMotion>
                                    <p:animEffect transition="in" filter="fade">
                                      <p:cBhvr>
                                        <p:cTn id="5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04</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solidFill>
            <a:srgbClr val="4B5E75">
              <a:alpha val="84000"/>
            </a:srgbClr>
          </a:solidFill>
          <a:ln>
            <a:noFill/>
          </a:ln>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规划与未来</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400" b="1" dirty="0" smtClean="0">
                <a:solidFill>
                  <a:srgbClr val="333E51"/>
                </a:solidFill>
                <a:latin typeface="方正黑体简体" panose="02010601030101010101" pitchFamily="2" charset="-122"/>
                <a:ea typeface="方正黑体简体" panose="02010601030101010101" pitchFamily="2" charset="-122"/>
              </a:rPr>
              <a:t>PART FOUR</a:t>
            </a:r>
            <a:endParaRPr lang="zh-CN" altLang="en-US" sz="2400" b="1" dirty="0">
              <a:solidFill>
                <a:srgbClr val="333E51"/>
              </a:solidFill>
              <a:latin typeface="方正黑体简体" panose="02010601030101010101" pitchFamily="2" charset="-122"/>
              <a:ea typeface="方正黑体简体" panose="02010601030101010101" pitchFamily="2"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P spid="28" grpId="0"/>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P spid="28" grpId="0"/>
          <p:bldP spid="29"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39800" y="2660673"/>
            <a:ext cx="6165335" cy="1075938"/>
            <a:chOff x="939800" y="2470173"/>
            <a:chExt cx="6165335" cy="1075938"/>
          </a:xfrm>
        </p:grpSpPr>
        <p:sp>
          <p:nvSpPr>
            <p:cNvPr id="11" name="矩形 10"/>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ea typeface="微软雅黑" panose="020B0503020204020204" pitchFamily="34" charset="-122"/>
                </a:rPr>
                <a:t>01</a:t>
              </a:r>
              <a:endParaRPr lang="zh-CN" altLang="en-US" sz="2400" dirty="0">
                <a:solidFill>
                  <a:prstClr val="white"/>
                </a:solidFill>
                <a:ea typeface="微软雅黑" panose="020B0503020204020204" pitchFamily="34" charset="-122"/>
              </a:endParaRPr>
            </a:p>
          </p:txBody>
        </p:sp>
        <p:sp>
          <p:nvSpPr>
            <p:cNvPr id="26" name="圆角矩形 25"/>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15"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grpSp>
      <p:grpSp>
        <p:nvGrpSpPr>
          <p:cNvPr id="27" name="组合 26"/>
          <p:cNvGrpSpPr/>
          <p:nvPr/>
        </p:nvGrpSpPr>
        <p:grpSpPr>
          <a:xfrm>
            <a:off x="1576516" y="3949646"/>
            <a:ext cx="6165335" cy="1075938"/>
            <a:chOff x="939800" y="2470173"/>
            <a:chExt cx="6165335" cy="1075938"/>
          </a:xfrm>
        </p:grpSpPr>
        <p:sp>
          <p:nvSpPr>
            <p:cNvPr id="28" name="矩形 27"/>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ea typeface="微软雅黑" panose="020B0503020204020204" pitchFamily="34" charset="-122"/>
                </a:rPr>
                <a:t>02</a:t>
              </a:r>
              <a:endParaRPr lang="zh-CN" altLang="en-US" sz="2400" dirty="0">
                <a:solidFill>
                  <a:prstClr val="white"/>
                </a:solidFill>
                <a:ea typeface="微软雅黑" panose="020B0503020204020204" pitchFamily="34" charset="-122"/>
              </a:endParaRPr>
            </a:p>
          </p:txBody>
        </p:sp>
        <p:sp>
          <p:nvSpPr>
            <p:cNvPr id="29" name="圆角矩形 28"/>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31"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grpSp>
      <p:grpSp>
        <p:nvGrpSpPr>
          <p:cNvPr id="32" name="组合 31"/>
          <p:cNvGrpSpPr/>
          <p:nvPr/>
        </p:nvGrpSpPr>
        <p:grpSpPr>
          <a:xfrm>
            <a:off x="2213232" y="5238619"/>
            <a:ext cx="6165335" cy="1075938"/>
            <a:chOff x="939800" y="2470173"/>
            <a:chExt cx="6165335" cy="1075938"/>
          </a:xfrm>
        </p:grpSpPr>
        <p:sp>
          <p:nvSpPr>
            <p:cNvPr id="33" name="矩形 32"/>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ea typeface="微软雅黑" panose="020B0503020204020204" pitchFamily="34" charset="-122"/>
                </a:rPr>
                <a:t>03</a:t>
              </a:r>
              <a:endParaRPr lang="zh-CN" altLang="en-US" sz="2400" dirty="0">
                <a:solidFill>
                  <a:prstClr val="white"/>
                </a:solidFill>
                <a:ea typeface="微软雅黑" panose="020B0503020204020204" pitchFamily="34" charset="-122"/>
              </a:endParaRPr>
            </a:p>
          </p:txBody>
        </p:sp>
        <p:sp>
          <p:nvSpPr>
            <p:cNvPr id="34" name="圆角矩形 33"/>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36"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您</a:t>
              </a:r>
              <a:r>
                <a:rPr lang="zh-CN" altLang="en-US" sz="1100" dirty="0">
                  <a:solidFill>
                    <a:schemeClr val="bg1"/>
                  </a:solidFill>
                  <a:latin typeface="Agency FB"/>
                  <a:ea typeface="微软雅黑" panose="020B0503020204020204" pitchFamily="34" charset="-122"/>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grpSp>
      <p:pic>
        <p:nvPicPr>
          <p:cNvPr id="3" name="图片 2"/>
          <p:cNvPicPr>
            <a:picLocks noChangeAspect="1"/>
          </p:cNvPicPr>
          <p:nvPr/>
        </p:nvPicPr>
        <p:blipFill>
          <a:blip r:embed="rId1"/>
          <a:stretch>
            <a:fillRect/>
          </a:stretch>
        </p:blipFill>
        <p:spPr>
          <a:xfrm>
            <a:off x="8413035" y="2901760"/>
            <a:ext cx="3087878" cy="1656613"/>
          </a:xfrm>
          <a:prstGeom prst="rect">
            <a:avLst/>
          </a:prstGeom>
          <a:effectLst>
            <a:outerShdw blurRad="254000" dist="63500" dir="2700000" algn="tl" rotWithShape="0">
              <a:prstClr val="black">
                <a:alpha val="30000"/>
              </a:prstClr>
            </a:outerShdw>
          </a:effectLst>
        </p:spPr>
      </p:pic>
      <p:pic>
        <p:nvPicPr>
          <p:cNvPr id="4" name="图片 3"/>
          <p:cNvPicPr>
            <a:picLocks noChangeAspect="1"/>
          </p:cNvPicPr>
          <p:nvPr/>
        </p:nvPicPr>
        <p:blipFill>
          <a:blip r:embed="rId2" cstate="screen"/>
          <a:stretch>
            <a:fillRect/>
          </a:stretch>
        </p:blipFill>
        <p:spPr>
          <a:xfrm>
            <a:off x="6874189" y="4775508"/>
            <a:ext cx="2746980" cy="1674195"/>
          </a:xfrm>
          <a:prstGeom prst="rect">
            <a:avLst/>
          </a:prstGeom>
          <a:effectLst>
            <a:outerShdw blurRad="254000" dist="63500" dir="2700000" algn="tl" rotWithShape="0">
              <a:prstClr val="black">
                <a:alpha val="30000"/>
              </a:prstClr>
            </a:outerShdw>
          </a:effectLst>
        </p:spPr>
      </p:pic>
      <p:pic>
        <p:nvPicPr>
          <p:cNvPr id="6" name="图片 5"/>
          <p:cNvPicPr>
            <a:picLocks noChangeAspect="1"/>
          </p:cNvPicPr>
          <p:nvPr/>
        </p:nvPicPr>
        <p:blipFill>
          <a:blip r:embed="rId3"/>
          <a:stretch>
            <a:fillRect/>
          </a:stretch>
        </p:blipFill>
        <p:spPr>
          <a:xfrm>
            <a:off x="6407440" y="2511291"/>
            <a:ext cx="1751153" cy="2074243"/>
          </a:xfrm>
          <a:prstGeom prst="rect">
            <a:avLst/>
          </a:prstGeom>
          <a:effectLst>
            <a:outerShdw blurRad="254000" dist="63500" dir="2700000" algn="tl" rotWithShape="0">
              <a:prstClr val="black">
                <a:alpha val="30000"/>
              </a:prstClr>
            </a:outerShdw>
          </a:effectLst>
        </p:spPr>
      </p:pic>
      <p:grpSp>
        <p:nvGrpSpPr>
          <p:cNvPr id="22" name="组合 21"/>
          <p:cNvGrpSpPr/>
          <p:nvPr/>
        </p:nvGrpSpPr>
        <p:grpSpPr>
          <a:xfrm>
            <a:off x="3728246" y="609252"/>
            <a:ext cx="4056854" cy="1657100"/>
            <a:chOff x="3728246" y="609252"/>
            <a:chExt cx="4056854" cy="1657100"/>
          </a:xfrm>
        </p:grpSpPr>
        <p:sp>
          <p:nvSpPr>
            <p:cNvPr id="2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市场前景</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4" name="直接连接符 2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fill="hold"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9" dur="75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40000">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14:bounceEnd="40000">
                                          <p:cBhvr additive="base">
                                            <p:cTn id="23" dur="75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24" dur="75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14:presetBounceEnd="40000">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14:bounceEnd="40000">
                                          <p:cBhvr additive="base">
                                            <p:cTn id="28" dur="75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29"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750" fill="hold"/>
                                            <p:tgtEl>
                                              <p:spTgt spid="2"/>
                                            </p:tgtEl>
                                            <p:attrNameLst>
                                              <p:attrName>ppt_x</p:attrName>
                                            </p:attrNameLst>
                                          </p:cBhvr>
                                          <p:tavLst>
                                            <p:tav tm="0">
                                              <p:val>
                                                <p:strVal val="0-#ppt_w/2"/>
                                              </p:val>
                                            </p:tav>
                                            <p:tav tm="100000">
                                              <p:val>
                                                <p:strVal val="#ppt_x"/>
                                              </p:val>
                                            </p:tav>
                                          </p:tavLst>
                                        </p:anim>
                                        <p:anim calcmode="lin" valueType="num">
                                          <p:cBhvr additive="base">
                                            <p:cTn id="19" dur="75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750" fill="hold"/>
                                            <p:tgtEl>
                                              <p:spTgt spid="27"/>
                                            </p:tgtEl>
                                            <p:attrNameLst>
                                              <p:attrName>ppt_x</p:attrName>
                                            </p:attrNameLst>
                                          </p:cBhvr>
                                          <p:tavLst>
                                            <p:tav tm="0">
                                              <p:val>
                                                <p:strVal val="0-#ppt_w/2"/>
                                              </p:val>
                                            </p:tav>
                                            <p:tav tm="100000">
                                              <p:val>
                                                <p:strVal val="#ppt_x"/>
                                              </p:val>
                                            </p:tav>
                                          </p:tavLst>
                                        </p:anim>
                                        <p:anim calcmode="lin" valueType="num">
                                          <p:cBhvr additive="base">
                                            <p:cTn id="24" dur="75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750" fill="hold"/>
                                            <p:tgtEl>
                                              <p:spTgt spid="32"/>
                                            </p:tgtEl>
                                            <p:attrNameLst>
                                              <p:attrName>ppt_x</p:attrName>
                                            </p:attrNameLst>
                                          </p:cBhvr>
                                          <p:tavLst>
                                            <p:tav tm="0">
                                              <p:val>
                                                <p:strVal val="0-#ppt_w/2"/>
                                              </p:val>
                                            </p:tav>
                                            <p:tav tm="100000">
                                              <p:val>
                                                <p:strVal val="#ppt_x"/>
                                              </p:val>
                                            </p:tav>
                                          </p:tavLst>
                                        </p:anim>
                                        <p:anim calcmode="lin" valueType="num">
                                          <p:cBhvr additive="base">
                                            <p:cTn id="29"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57208" y="2585981"/>
            <a:ext cx="3851755" cy="3902087"/>
            <a:chOff x="488908" y="1855076"/>
            <a:chExt cx="4992599" cy="5057839"/>
          </a:xfrm>
        </p:grpSpPr>
        <p:grpSp>
          <p:nvGrpSpPr>
            <p:cNvPr id="13" name="组合 12"/>
            <p:cNvGrpSpPr/>
            <p:nvPr/>
          </p:nvGrpSpPr>
          <p:grpSpPr>
            <a:xfrm>
              <a:off x="1866593" y="2402491"/>
              <a:ext cx="2333285" cy="1968000"/>
              <a:chOff x="2190520" y="1419622"/>
              <a:chExt cx="1749964" cy="1476000"/>
            </a:xfrm>
            <a:effectLst>
              <a:outerShdw blurRad="254000" dist="63500" dir="2700000" algn="tl" rotWithShape="0">
                <a:prstClr val="black">
                  <a:alpha val="30000"/>
                </a:prstClr>
              </a:outerShdw>
            </a:effectLst>
          </p:grpSpPr>
          <p:sp>
            <p:nvSpPr>
              <p:cNvPr id="5" name="矩形 8"/>
              <p:cNvSpPr/>
              <p:nvPr/>
            </p:nvSpPr>
            <p:spPr>
              <a:xfrm>
                <a:off x="2190520" y="1419622"/>
                <a:ext cx="1749964" cy="1476000"/>
              </a:xfrm>
              <a:custGeom>
                <a:avLst/>
                <a:gdLst/>
                <a:ahLst/>
                <a:cxnLst/>
                <a:rect l="l" t="t" r="r" b="b"/>
                <a:pathLst>
                  <a:path w="1749964" h="1476000">
                    <a:moveTo>
                      <a:pt x="0" y="0"/>
                    </a:moveTo>
                    <a:lnTo>
                      <a:pt x="1749964" y="0"/>
                    </a:lnTo>
                    <a:lnTo>
                      <a:pt x="874982" y="1476000"/>
                    </a:lnTo>
                    <a:close/>
                  </a:path>
                </a:pathLst>
              </a:cu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8" name="KSO_Shape"/>
              <p:cNvSpPr>
                <a:spLocks noChangeAspect="1"/>
              </p:cNvSpPr>
              <p:nvPr/>
            </p:nvSpPr>
            <p:spPr bwMode="auto">
              <a:xfrm>
                <a:off x="2832409" y="1635646"/>
                <a:ext cx="427338" cy="396000"/>
              </a:xfrm>
              <a:custGeom>
                <a:avLst/>
                <a:gdLst>
                  <a:gd name="T0" fmla="*/ 416334317 w 5965"/>
                  <a:gd name="T1" fmla="*/ 75815881 h 5525"/>
                  <a:gd name="T2" fmla="*/ 416538070 w 5965"/>
                  <a:gd name="T3" fmla="*/ 102142015 h 5525"/>
                  <a:gd name="T4" fmla="*/ 412968551 w 5965"/>
                  <a:gd name="T5" fmla="*/ 149998739 h 5525"/>
                  <a:gd name="T6" fmla="*/ 415008322 w 5965"/>
                  <a:gd name="T7" fmla="*/ 163264210 h 5525"/>
                  <a:gd name="T8" fmla="*/ 420413859 w 5965"/>
                  <a:gd name="T9" fmla="*/ 173672291 h 5525"/>
                  <a:gd name="T10" fmla="*/ 424493721 w 5965"/>
                  <a:gd name="T11" fmla="*/ 190712788 h 5525"/>
                  <a:gd name="T12" fmla="*/ 423983698 w 5965"/>
                  <a:gd name="T13" fmla="*/ 209080215 h 5525"/>
                  <a:gd name="T14" fmla="*/ 420107909 w 5965"/>
                  <a:gd name="T15" fmla="*/ 229590285 h 5525"/>
                  <a:gd name="T16" fmla="*/ 413478254 w 5965"/>
                  <a:gd name="T17" fmla="*/ 244691987 h 5525"/>
                  <a:gd name="T18" fmla="*/ 407766767 w 5965"/>
                  <a:gd name="T19" fmla="*/ 249590096 h 5525"/>
                  <a:gd name="T20" fmla="*/ 397465396 w 5965"/>
                  <a:gd name="T21" fmla="*/ 255814496 h 5525"/>
                  <a:gd name="T22" fmla="*/ 392671758 w 5965"/>
                  <a:gd name="T23" fmla="*/ 263977690 h 5525"/>
                  <a:gd name="T24" fmla="*/ 390020087 w 5965"/>
                  <a:gd name="T25" fmla="*/ 284385517 h 5525"/>
                  <a:gd name="T26" fmla="*/ 387878120 w 5965"/>
                  <a:gd name="T27" fmla="*/ 299385614 h 5525"/>
                  <a:gd name="T28" fmla="*/ 380840638 w 5965"/>
                  <a:gd name="T29" fmla="*/ 311222230 h 5525"/>
                  <a:gd name="T30" fmla="*/ 372681234 w 5965"/>
                  <a:gd name="T31" fmla="*/ 324079365 h 5525"/>
                  <a:gd name="T32" fmla="*/ 387878120 w 5965"/>
                  <a:gd name="T33" fmla="*/ 335099630 h 5525"/>
                  <a:gd name="T34" fmla="*/ 404502878 w 5965"/>
                  <a:gd name="T35" fmla="*/ 367242149 h 5525"/>
                  <a:gd name="T36" fmla="*/ 414090473 w 5965"/>
                  <a:gd name="T37" fmla="*/ 377956321 h 5525"/>
                  <a:gd name="T38" fmla="*/ 487932935 w 5965"/>
                  <a:gd name="T39" fmla="*/ 405201051 h 5525"/>
                  <a:gd name="T40" fmla="*/ 557083956 w 5965"/>
                  <a:gd name="T41" fmla="*/ 433568224 h 5525"/>
                  <a:gd name="T42" fmla="*/ 582786287 w 5965"/>
                  <a:gd name="T43" fmla="*/ 444180473 h 5525"/>
                  <a:gd name="T44" fmla="*/ 595535256 w 5965"/>
                  <a:gd name="T45" fmla="*/ 453160019 h 5525"/>
                  <a:gd name="T46" fmla="*/ 604816582 w 5965"/>
                  <a:gd name="T47" fmla="*/ 465710742 h 5525"/>
                  <a:gd name="T48" fmla="*/ 607774521 w 5965"/>
                  <a:gd name="T49" fmla="*/ 515098245 h 5525"/>
                  <a:gd name="T50" fmla="*/ 204073 w 5965"/>
                  <a:gd name="T51" fmla="*/ 563771320 h 5525"/>
                  <a:gd name="T52" fmla="*/ 1427872 w 5965"/>
                  <a:gd name="T53" fmla="*/ 479588397 h 5525"/>
                  <a:gd name="T54" fmla="*/ 6323706 w 5965"/>
                  <a:gd name="T55" fmla="*/ 461017121 h 5525"/>
                  <a:gd name="T56" fmla="*/ 16930707 w 5965"/>
                  <a:gd name="T57" fmla="*/ 449792689 h 5525"/>
                  <a:gd name="T58" fmla="*/ 30495968 w 5965"/>
                  <a:gd name="T59" fmla="*/ 441629494 h 5525"/>
                  <a:gd name="T60" fmla="*/ 67621272 w 5965"/>
                  <a:gd name="T61" fmla="*/ 427751840 h 5525"/>
                  <a:gd name="T62" fmla="*/ 156558744 w 5965"/>
                  <a:gd name="T63" fmla="*/ 389895181 h 5525"/>
                  <a:gd name="T64" fmla="*/ 196336039 w 5965"/>
                  <a:gd name="T65" fmla="*/ 376425862 h 5525"/>
                  <a:gd name="T66" fmla="*/ 207555259 w 5965"/>
                  <a:gd name="T67" fmla="*/ 361425765 h 5525"/>
                  <a:gd name="T68" fmla="*/ 232951320 w 5965"/>
                  <a:gd name="T69" fmla="*/ 332038392 h 5525"/>
                  <a:gd name="T70" fmla="*/ 227545783 w 5965"/>
                  <a:gd name="T71" fmla="*/ 319283501 h 5525"/>
                  <a:gd name="T72" fmla="*/ 219284183 w 5965"/>
                  <a:gd name="T73" fmla="*/ 309487603 h 5525"/>
                  <a:gd name="T74" fmla="*/ 211634801 w 5965"/>
                  <a:gd name="T75" fmla="*/ 254079869 h 5525"/>
                  <a:gd name="T76" fmla="*/ 201435626 w 5965"/>
                  <a:gd name="T77" fmla="*/ 252038830 h 5525"/>
                  <a:gd name="T78" fmla="*/ 194602217 w 5965"/>
                  <a:gd name="T79" fmla="*/ 247549057 h 5525"/>
                  <a:gd name="T80" fmla="*/ 188584461 w 5965"/>
                  <a:gd name="T81" fmla="*/ 236324625 h 5525"/>
                  <a:gd name="T82" fmla="*/ 183484873 w 5965"/>
                  <a:gd name="T83" fmla="*/ 214284096 h 5525"/>
                  <a:gd name="T84" fmla="*/ 180731007 w 5965"/>
                  <a:gd name="T85" fmla="*/ 182651837 h 5525"/>
                  <a:gd name="T86" fmla="*/ 183484873 w 5965"/>
                  <a:gd name="T87" fmla="*/ 173978383 h 5525"/>
                  <a:gd name="T88" fmla="*/ 188380388 w 5965"/>
                  <a:gd name="T89" fmla="*/ 161325415 h 5525"/>
                  <a:gd name="T90" fmla="*/ 186442494 w 5965"/>
                  <a:gd name="T91" fmla="*/ 146325318 h 5525"/>
                  <a:gd name="T92" fmla="*/ 182158878 w 5965"/>
                  <a:gd name="T93" fmla="*/ 105101329 h 5525"/>
                  <a:gd name="T94" fmla="*/ 185728718 w 5965"/>
                  <a:gd name="T95" fmla="*/ 72550475 h 5525"/>
                  <a:gd name="T96" fmla="*/ 195927893 w 5965"/>
                  <a:gd name="T97" fmla="*/ 47856724 h 5525"/>
                  <a:gd name="T98" fmla="*/ 211736678 w 5965"/>
                  <a:gd name="T99" fmla="*/ 30203724 h 5525"/>
                  <a:gd name="T100" fmla="*/ 231931275 w 5965"/>
                  <a:gd name="T101" fmla="*/ 18979291 h 5525"/>
                  <a:gd name="T102" fmla="*/ 260693422 w 5965"/>
                  <a:gd name="T103" fmla="*/ 8367362 h 5525"/>
                  <a:gd name="T104" fmla="*/ 283845639 w 5965"/>
                  <a:gd name="T105" fmla="*/ 2346811 h 5525"/>
                  <a:gd name="T106" fmla="*/ 309547969 w 5965"/>
                  <a:gd name="T107" fmla="*/ 0 h 5525"/>
                  <a:gd name="T108" fmla="*/ 336575975 w 5965"/>
                  <a:gd name="T109" fmla="*/ 3469254 h 5525"/>
                  <a:gd name="T110" fmla="*/ 364114003 w 5965"/>
                  <a:gd name="T111" fmla="*/ 15305870 h 5525"/>
                  <a:gd name="T112" fmla="*/ 399199536 w 5965"/>
                  <a:gd name="T113" fmla="*/ 32550854 h 5525"/>
                  <a:gd name="T114" fmla="*/ 407256744 w 5965"/>
                  <a:gd name="T115" fmla="*/ 44081378 h 55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965" h="5525">
                    <a:moveTo>
                      <a:pt x="4036" y="532"/>
                    </a:moveTo>
                    <a:lnTo>
                      <a:pt x="4036" y="532"/>
                    </a:lnTo>
                    <a:lnTo>
                      <a:pt x="4053" y="600"/>
                    </a:lnTo>
                    <a:lnTo>
                      <a:pt x="4065" y="654"/>
                    </a:lnTo>
                    <a:lnTo>
                      <a:pt x="4075" y="700"/>
                    </a:lnTo>
                    <a:lnTo>
                      <a:pt x="4082" y="743"/>
                    </a:lnTo>
                    <a:lnTo>
                      <a:pt x="4085" y="785"/>
                    </a:lnTo>
                    <a:lnTo>
                      <a:pt x="4088" y="833"/>
                    </a:lnTo>
                    <a:lnTo>
                      <a:pt x="4088" y="889"/>
                    </a:lnTo>
                    <a:lnTo>
                      <a:pt x="4087" y="959"/>
                    </a:lnTo>
                    <a:lnTo>
                      <a:pt x="4084" y="1001"/>
                    </a:lnTo>
                    <a:lnTo>
                      <a:pt x="4079" y="1065"/>
                    </a:lnTo>
                    <a:lnTo>
                      <a:pt x="4063" y="1229"/>
                    </a:lnTo>
                    <a:lnTo>
                      <a:pt x="4056" y="1316"/>
                    </a:lnTo>
                    <a:lnTo>
                      <a:pt x="4051" y="1398"/>
                    </a:lnTo>
                    <a:lnTo>
                      <a:pt x="4050" y="1436"/>
                    </a:lnTo>
                    <a:lnTo>
                      <a:pt x="4049" y="1470"/>
                    </a:lnTo>
                    <a:lnTo>
                      <a:pt x="4050" y="1499"/>
                    </a:lnTo>
                    <a:lnTo>
                      <a:pt x="4051" y="1523"/>
                    </a:lnTo>
                    <a:lnTo>
                      <a:pt x="4055" y="1555"/>
                    </a:lnTo>
                    <a:lnTo>
                      <a:pt x="4061" y="1580"/>
                    </a:lnTo>
                    <a:lnTo>
                      <a:pt x="4069" y="1600"/>
                    </a:lnTo>
                    <a:lnTo>
                      <a:pt x="4076" y="1619"/>
                    </a:lnTo>
                    <a:lnTo>
                      <a:pt x="4085" y="1636"/>
                    </a:lnTo>
                    <a:lnTo>
                      <a:pt x="4097" y="1655"/>
                    </a:lnTo>
                    <a:lnTo>
                      <a:pt x="4109" y="1676"/>
                    </a:lnTo>
                    <a:lnTo>
                      <a:pt x="4122" y="1702"/>
                    </a:lnTo>
                    <a:lnTo>
                      <a:pt x="4133" y="1727"/>
                    </a:lnTo>
                    <a:lnTo>
                      <a:pt x="4142" y="1754"/>
                    </a:lnTo>
                    <a:lnTo>
                      <a:pt x="4149" y="1782"/>
                    </a:lnTo>
                    <a:lnTo>
                      <a:pt x="4156" y="1811"/>
                    </a:lnTo>
                    <a:lnTo>
                      <a:pt x="4159" y="1840"/>
                    </a:lnTo>
                    <a:lnTo>
                      <a:pt x="4162" y="1869"/>
                    </a:lnTo>
                    <a:lnTo>
                      <a:pt x="4163" y="1899"/>
                    </a:lnTo>
                    <a:lnTo>
                      <a:pt x="4165" y="1929"/>
                    </a:lnTo>
                    <a:lnTo>
                      <a:pt x="4163" y="1959"/>
                    </a:lnTo>
                    <a:lnTo>
                      <a:pt x="4162" y="1989"/>
                    </a:lnTo>
                    <a:lnTo>
                      <a:pt x="4160" y="2018"/>
                    </a:lnTo>
                    <a:lnTo>
                      <a:pt x="4157" y="2049"/>
                    </a:lnTo>
                    <a:lnTo>
                      <a:pt x="4149" y="2104"/>
                    </a:lnTo>
                    <a:lnTo>
                      <a:pt x="4140" y="2158"/>
                    </a:lnTo>
                    <a:lnTo>
                      <a:pt x="4134" y="2187"/>
                    </a:lnTo>
                    <a:lnTo>
                      <a:pt x="4127" y="2218"/>
                    </a:lnTo>
                    <a:lnTo>
                      <a:pt x="4119" y="2250"/>
                    </a:lnTo>
                    <a:lnTo>
                      <a:pt x="4109" y="2283"/>
                    </a:lnTo>
                    <a:lnTo>
                      <a:pt x="4097" y="2315"/>
                    </a:lnTo>
                    <a:lnTo>
                      <a:pt x="4084" y="2345"/>
                    </a:lnTo>
                    <a:lnTo>
                      <a:pt x="4070" y="2373"/>
                    </a:lnTo>
                    <a:lnTo>
                      <a:pt x="4062" y="2387"/>
                    </a:lnTo>
                    <a:lnTo>
                      <a:pt x="4054" y="2398"/>
                    </a:lnTo>
                    <a:lnTo>
                      <a:pt x="4045" y="2410"/>
                    </a:lnTo>
                    <a:lnTo>
                      <a:pt x="4034" y="2420"/>
                    </a:lnTo>
                    <a:lnTo>
                      <a:pt x="4023" y="2430"/>
                    </a:lnTo>
                    <a:lnTo>
                      <a:pt x="4011" y="2438"/>
                    </a:lnTo>
                    <a:lnTo>
                      <a:pt x="3998" y="2446"/>
                    </a:lnTo>
                    <a:lnTo>
                      <a:pt x="3986" y="2452"/>
                    </a:lnTo>
                    <a:lnTo>
                      <a:pt x="3959" y="2467"/>
                    </a:lnTo>
                    <a:lnTo>
                      <a:pt x="3933" y="2480"/>
                    </a:lnTo>
                    <a:lnTo>
                      <a:pt x="3920" y="2488"/>
                    </a:lnTo>
                    <a:lnTo>
                      <a:pt x="3908" y="2497"/>
                    </a:lnTo>
                    <a:lnTo>
                      <a:pt x="3897" y="2507"/>
                    </a:lnTo>
                    <a:lnTo>
                      <a:pt x="3887" y="2517"/>
                    </a:lnTo>
                    <a:lnTo>
                      <a:pt x="3877" y="2529"/>
                    </a:lnTo>
                    <a:lnTo>
                      <a:pt x="3868" y="2544"/>
                    </a:lnTo>
                    <a:lnTo>
                      <a:pt x="3858" y="2565"/>
                    </a:lnTo>
                    <a:lnTo>
                      <a:pt x="3850" y="2587"/>
                    </a:lnTo>
                    <a:lnTo>
                      <a:pt x="3843" y="2611"/>
                    </a:lnTo>
                    <a:lnTo>
                      <a:pt x="3838" y="2634"/>
                    </a:lnTo>
                    <a:lnTo>
                      <a:pt x="3834" y="2659"/>
                    </a:lnTo>
                    <a:lnTo>
                      <a:pt x="3831" y="2684"/>
                    </a:lnTo>
                    <a:lnTo>
                      <a:pt x="3828" y="2736"/>
                    </a:lnTo>
                    <a:lnTo>
                      <a:pt x="3824" y="2787"/>
                    </a:lnTo>
                    <a:lnTo>
                      <a:pt x="3821" y="2837"/>
                    </a:lnTo>
                    <a:lnTo>
                      <a:pt x="3819" y="2863"/>
                    </a:lnTo>
                    <a:lnTo>
                      <a:pt x="3814" y="2887"/>
                    </a:lnTo>
                    <a:lnTo>
                      <a:pt x="3810" y="2911"/>
                    </a:lnTo>
                    <a:lnTo>
                      <a:pt x="3803" y="2934"/>
                    </a:lnTo>
                    <a:lnTo>
                      <a:pt x="3794" y="2959"/>
                    </a:lnTo>
                    <a:lnTo>
                      <a:pt x="3784" y="2980"/>
                    </a:lnTo>
                    <a:lnTo>
                      <a:pt x="3773" y="3000"/>
                    </a:lnTo>
                    <a:lnTo>
                      <a:pt x="3761" y="3018"/>
                    </a:lnTo>
                    <a:lnTo>
                      <a:pt x="3747" y="3035"/>
                    </a:lnTo>
                    <a:lnTo>
                      <a:pt x="3734" y="3050"/>
                    </a:lnTo>
                    <a:lnTo>
                      <a:pt x="3708" y="3081"/>
                    </a:lnTo>
                    <a:lnTo>
                      <a:pt x="3696" y="3098"/>
                    </a:lnTo>
                    <a:lnTo>
                      <a:pt x="3684" y="3115"/>
                    </a:lnTo>
                    <a:lnTo>
                      <a:pt x="3673" y="3133"/>
                    </a:lnTo>
                    <a:lnTo>
                      <a:pt x="3663" y="3153"/>
                    </a:lnTo>
                    <a:lnTo>
                      <a:pt x="3654" y="3176"/>
                    </a:lnTo>
                    <a:lnTo>
                      <a:pt x="3647" y="3201"/>
                    </a:lnTo>
                    <a:lnTo>
                      <a:pt x="3643" y="3229"/>
                    </a:lnTo>
                    <a:lnTo>
                      <a:pt x="3640" y="3261"/>
                    </a:lnTo>
                    <a:lnTo>
                      <a:pt x="3803" y="3284"/>
                    </a:lnTo>
                    <a:lnTo>
                      <a:pt x="3852" y="3389"/>
                    </a:lnTo>
                    <a:lnTo>
                      <a:pt x="3881" y="3449"/>
                    </a:lnTo>
                    <a:lnTo>
                      <a:pt x="3914" y="3511"/>
                    </a:lnTo>
                    <a:lnTo>
                      <a:pt x="3930" y="3542"/>
                    </a:lnTo>
                    <a:lnTo>
                      <a:pt x="3948" y="3571"/>
                    </a:lnTo>
                    <a:lnTo>
                      <a:pt x="3966" y="3599"/>
                    </a:lnTo>
                    <a:lnTo>
                      <a:pt x="3985" y="3626"/>
                    </a:lnTo>
                    <a:lnTo>
                      <a:pt x="4003" y="3649"/>
                    </a:lnTo>
                    <a:lnTo>
                      <a:pt x="4022" y="3670"/>
                    </a:lnTo>
                    <a:lnTo>
                      <a:pt x="4041" y="3689"/>
                    </a:lnTo>
                    <a:lnTo>
                      <a:pt x="4051" y="3697"/>
                    </a:lnTo>
                    <a:lnTo>
                      <a:pt x="4060" y="3704"/>
                    </a:lnTo>
                    <a:lnTo>
                      <a:pt x="4316" y="3774"/>
                    </a:lnTo>
                    <a:lnTo>
                      <a:pt x="4431" y="3821"/>
                    </a:lnTo>
                    <a:lnTo>
                      <a:pt x="4547" y="3870"/>
                    </a:lnTo>
                    <a:lnTo>
                      <a:pt x="4784" y="3971"/>
                    </a:lnTo>
                    <a:lnTo>
                      <a:pt x="5020" y="4073"/>
                    </a:lnTo>
                    <a:lnTo>
                      <a:pt x="5251" y="4171"/>
                    </a:lnTo>
                    <a:lnTo>
                      <a:pt x="5302" y="4192"/>
                    </a:lnTo>
                    <a:lnTo>
                      <a:pt x="5356" y="4211"/>
                    </a:lnTo>
                    <a:lnTo>
                      <a:pt x="5462" y="4249"/>
                    </a:lnTo>
                    <a:lnTo>
                      <a:pt x="5514" y="4267"/>
                    </a:lnTo>
                    <a:lnTo>
                      <a:pt x="5567" y="4287"/>
                    </a:lnTo>
                    <a:lnTo>
                      <a:pt x="5617" y="4307"/>
                    </a:lnTo>
                    <a:lnTo>
                      <a:pt x="5666" y="4328"/>
                    </a:lnTo>
                    <a:lnTo>
                      <a:pt x="5691" y="4341"/>
                    </a:lnTo>
                    <a:lnTo>
                      <a:pt x="5714" y="4353"/>
                    </a:lnTo>
                    <a:lnTo>
                      <a:pt x="5736" y="4365"/>
                    </a:lnTo>
                    <a:lnTo>
                      <a:pt x="5759" y="4379"/>
                    </a:lnTo>
                    <a:lnTo>
                      <a:pt x="5780" y="4393"/>
                    </a:lnTo>
                    <a:lnTo>
                      <a:pt x="5800" y="4408"/>
                    </a:lnTo>
                    <a:lnTo>
                      <a:pt x="5820" y="4424"/>
                    </a:lnTo>
                    <a:lnTo>
                      <a:pt x="5839" y="4441"/>
                    </a:lnTo>
                    <a:lnTo>
                      <a:pt x="5857" y="4459"/>
                    </a:lnTo>
                    <a:lnTo>
                      <a:pt x="5874" y="4477"/>
                    </a:lnTo>
                    <a:lnTo>
                      <a:pt x="5889" y="4497"/>
                    </a:lnTo>
                    <a:lnTo>
                      <a:pt x="5904" y="4518"/>
                    </a:lnTo>
                    <a:lnTo>
                      <a:pt x="5917" y="4540"/>
                    </a:lnTo>
                    <a:lnTo>
                      <a:pt x="5930" y="4564"/>
                    </a:lnTo>
                    <a:lnTo>
                      <a:pt x="5942" y="4588"/>
                    </a:lnTo>
                    <a:lnTo>
                      <a:pt x="5952" y="4615"/>
                    </a:lnTo>
                    <a:lnTo>
                      <a:pt x="5952" y="4700"/>
                    </a:lnTo>
                    <a:lnTo>
                      <a:pt x="5954" y="4804"/>
                    </a:lnTo>
                    <a:lnTo>
                      <a:pt x="5959" y="5048"/>
                    </a:lnTo>
                    <a:lnTo>
                      <a:pt x="5963" y="5176"/>
                    </a:lnTo>
                    <a:lnTo>
                      <a:pt x="5965" y="5302"/>
                    </a:lnTo>
                    <a:lnTo>
                      <a:pt x="5965" y="5420"/>
                    </a:lnTo>
                    <a:lnTo>
                      <a:pt x="5965" y="5525"/>
                    </a:lnTo>
                    <a:lnTo>
                      <a:pt x="2" y="5525"/>
                    </a:lnTo>
                    <a:lnTo>
                      <a:pt x="0" y="5420"/>
                    </a:lnTo>
                    <a:lnTo>
                      <a:pt x="2" y="5302"/>
                    </a:lnTo>
                    <a:lnTo>
                      <a:pt x="4" y="5176"/>
                    </a:lnTo>
                    <a:lnTo>
                      <a:pt x="6" y="5048"/>
                    </a:lnTo>
                    <a:lnTo>
                      <a:pt x="12" y="4804"/>
                    </a:lnTo>
                    <a:lnTo>
                      <a:pt x="14" y="4700"/>
                    </a:lnTo>
                    <a:lnTo>
                      <a:pt x="15" y="4615"/>
                    </a:lnTo>
                    <a:lnTo>
                      <a:pt x="25" y="4588"/>
                    </a:lnTo>
                    <a:lnTo>
                      <a:pt x="36" y="4564"/>
                    </a:lnTo>
                    <a:lnTo>
                      <a:pt x="48" y="4540"/>
                    </a:lnTo>
                    <a:lnTo>
                      <a:pt x="62" y="4518"/>
                    </a:lnTo>
                    <a:lnTo>
                      <a:pt x="77" y="4497"/>
                    </a:lnTo>
                    <a:lnTo>
                      <a:pt x="93" y="4477"/>
                    </a:lnTo>
                    <a:lnTo>
                      <a:pt x="110" y="4459"/>
                    </a:lnTo>
                    <a:lnTo>
                      <a:pt x="128" y="4441"/>
                    </a:lnTo>
                    <a:lnTo>
                      <a:pt x="147" y="4424"/>
                    </a:lnTo>
                    <a:lnTo>
                      <a:pt x="166" y="4408"/>
                    </a:lnTo>
                    <a:lnTo>
                      <a:pt x="187" y="4393"/>
                    </a:lnTo>
                    <a:lnTo>
                      <a:pt x="208" y="4379"/>
                    </a:lnTo>
                    <a:lnTo>
                      <a:pt x="230" y="4365"/>
                    </a:lnTo>
                    <a:lnTo>
                      <a:pt x="253" y="4353"/>
                    </a:lnTo>
                    <a:lnTo>
                      <a:pt x="276" y="4341"/>
                    </a:lnTo>
                    <a:lnTo>
                      <a:pt x="299" y="4328"/>
                    </a:lnTo>
                    <a:lnTo>
                      <a:pt x="349" y="4307"/>
                    </a:lnTo>
                    <a:lnTo>
                      <a:pt x="400" y="4287"/>
                    </a:lnTo>
                    <a:lnTo>
                      <a:pt x="451" y="4267"/>
                    </a:lnTo>
                    <a:lnTo>
                      <a:pt x="505" y="4249"/>
                    </a:lnTo>
                    <a:lnTo>
                      <a:pt x="611" y="4211"/>
                    </a:lnTo>
                    <a:lnTo>
                      <a:pt x="663" y="4192"/>
                    </a:lnTo>
                    <a:lnTo>
                      <a:pt x="716" y="4171"/>
                    </a:lnTo>
                    <a:lnTo>
                      <a:pt x="945" y="4073"/>
                    </a:lnTo>
                    <a:lnTo>
                      <a:pt x="1183" y="3971"/>
                    </a:lnTo>
                    <a:lnTo>
                      <a:pt x="1419" y="3870"/>
                    </a:lnTo>
                    <a:lnTo>
                      <a:pt x="1535" y="3821"/>
                    </a:lnTo>
                    <a:lnTo>
                      <a:pt x="1649" y="3774"/>
                    </a:lnTo>
                    <a:lnTo>
                      <a:pt x="1906" y="3704"/>
                    </a:lnTo>
                    <a:lnTo>
                      <a:pt x="1916" y="3697"/>
                    </a:lnTo>
                    <a:lnTo>
                      <a:pt x="1925" y="3689"/>
                    </a:lnTo>
                    <a:lnTo>
                      <a:pt x="1944" y="3670"/>
                    </a:lnTo>
                    <a:lnTo>
                      <a:pt x="1963" y="3649"/>
                    </a:lnTo>
                    <a:lnTo>
                      <a:pt x="1982" y="3626"/>
                    </a:lnTo>
                    <a:lnTo>
                      <a:pt x="1999" y="3599"/>
                    </a:lnTo>
                    <a:lnTo>
                      <a:pt x="2017" y="3571"/>
                    </a:lnTo>
                    <a:lnTo>
                      <a:pt x="2035" y="3542"/>
                    </a:lnTo>
                    <a:lnTo>
                      <a:pt x="2052" y="3511"/>
                    </a:lnTo>
                    <a:lnTo>
                      <a:pt x="2084" y="3449"/>
                    </a:lnTo>
                    <a:lnTo>
                      <a:pt x="2114" y="3389"/>
                    </a:lnTo>
                    <a:lnTo>
                      <a:pt x="2162" y="3284"/>
                    </a:lnTo>
                    <a:lnTo>
                      <a:pt x="2284" y="3254"/>
                    </a:lnTo>
                    <a:lnTo>
                      <a:pt x="2278" y="3228"/>
                    </a:lnTo>
                    <a:lnTo>
                      <a:pt x="2272" y="3203"/>
                    </a:lnTo>
                    <a:lnTo>
                      <a:pt x="2263" y="3182"/>
                    </a:lnTo>
                    <a:lnTo>
                      <a:pt x="2253" y="3162"/>
                    </a:lnTo>
                    <a:lnTo>
                      <a:pt x="2243" y="3145"/>
                    </a:lnTo>
                    <a:lnTo>
                      <a:pt x="2231" y="3129"/>
                    </a:lnTo>
                    <a:lnTo>
                      <a:pt x="2220" y="3115"/>
                    </a:lnTo>
                    <a:lnTo>
                      <a:pt x="2208" y="3100"/>
                    </a:lnTo>
                    <a:lnTo>
                      <a:pt x="2183" y="3075"/>
                    </a:lnTo>
                    <a:lnTo>
                      <a:pt x="2172" y="3061"/>
                    </a:lnTo>
                    <a:lnTo>
                      <a:pt x="2160" y="3048"/>
                    </a:lnTo>
                    <a:lnTo>
                      <a:pt x="2150" y="3033"/>
                    </a:lnTo>
                    <a:lnTo>
                      <a:pt x="2139" y="3017"/>
                    </a:lnTo>
                    <a:lnTo>
                      <a:pt x="2130" y="3000"/>
                    </a:lnTo>
                    <a:lnTo>
                      <a:pt x="2122" y="2981"/>
                    </a:lnTo>
                    <a:lnTo>
                      <a:pt x="2075" y="2490"/>
                    </a:lnTo>
                    <a:lnTo>
                      <a:pt x="2074" y="2491"/>
                    </a:lnTo>
                    <a:lnTo>
                      <a:pt x="2071" y="2491"/>
                    </a:lnTo>
                    <a:lnTo>
                      <a:pt x="2059" y="2490"/>
                    </a:lnTo>
                    <a:lnTo>
                      <a:pt x="2040" y="2487"/>
                    </a:lnTo>
                    <a:lnTo>
                      <a:pt x="2018" y="2481"/>
                    </a:lnTo>
                    <a:lnTo>
                      <a:pt x="1975" y="2470"/>
                    </a:lnTo>
                    <a:lnTo>
                      <a:pt x="1959" y="2465"/>
                    </a:lnTo>
                    <a:lnTo>
                      <a:pt x="1949" y="2460"/>
                    </a:lnTo>
                    <a:lnTo>
                      <a:pt x="1935" y="2450"/>
                    </a:lnTo>
                    <a:lnTo>
                      <a:pt x="1921" y="2439"/>
                    </a:lnTo>
                    <a:lnTo>
                      <a:pt x="1908" y="2426"/>
                    </a:lnTo>
                    <a:lnTo>
                      <a:pt x="1897" y="2410"/>
                    </a:lnTo>
                    <a:lnTo>
                      <a:pt x="1886" y="2394"/>
                    </a:lnTo>
                    <a:lnTo>
                      <a:pt x="1876" y="2377"/>
                    </a:lnTo>
                    <a:lnTo>
                      <a:pt x="1866" y="2358"/>
                    </a:lnTo>
                    <a:lnTo>
                      <a:pt x="1857" y="2337"/>
                    </a:lnTo>
                    <a:lnTo>
                      <a:pt x="1849" y="2316"/>
                    </a:lnTo>
                    <a:lnTo>
                      <a:pt x="1841" y="2295"/>
                    </a:lnTo>
                    <a:lnTo>
                      <a:pt x="1834" y="2273"/>
                    </a:lnTo>
                    <a:lnTo>
                      <a:pt x="1828" y="2249"/>
                    </a:lnTo>
                    <a:lnTo>
                      <a:pt x="1817" y="2200"/>
                    </a:lnTo>
                    <a:lnTo>
                      <a:pt x="1806" y="2151"/>
                    </a:lnTo>
                    <a:lnTo>
                      <a:pt x="1799" y="2100"/>
                    </a:lnTo>
                    <a:lnTo>
                      <a:pt x="1793" y="2050"/>
                    </a:lnTo>
                    <a:lnTo>
                      <a:pt x="1787" y="2000"/>
                    </a:lnTo>
                    <a:lnTo>
                      <a:pt x="1784" y="1952"/>
                    </a:lnTo>
                    <a:lnTo>
                      <a:pt x="1777" y="1863"/>
                    </a:lnTo>
                    <a:lnTo>
                      <a:pt x="1772" y="1790"/>
                    </a:lnTo>
                    <a:lnTo>
                      <a:pt x="1772" y="1775"/>
                    </a:lnTo>
                    <a:lnTo>
                      <a:pt x="1774" y="1762"/>
                    </a:lnTo>
                    <a:lnTo>
                      <a:pt x="1779" y="1747"/>
                    </a:lnTo>
                    <a:lnTo>
                      <a:pt x="1784" y="1734"/>
                    </a:lnTo>
                    <a:lnTo>
                      <a:pt x="1791" y="1720"/>
                    </a:lnTo>
                    <a:lnTo>
                      <a:pt x="1799" y="1705"/>
                    </a:lnTo>
                    <a:lnTo>
                      <a:pt x="1815" y="1674"/>
                    </a:lnTo>
                    <a:lnTo>
                      <a:pt x="1823" y="1657"/>
                    </a:lnTo>
                    <a:lnTo>
                      <a:pt x="1831" y="1640"/>
                    </a:lnTo>
                    <a:lnTo>
                      <a:pt x="1838" y="1621"/>
                    </a:lnTo>
                    <a:lnTo>
                      <a:pt x="1842" y="1602"/>
                    </a:lnTo>
                    <a:lnTo>
                      <a:pt x="1847" y="1581"/>
                    </a:lnTo>
                    <a:lnTo>
                      <a:pt x="1848" y="1559"/>
                    </a:lnTo>
                    <a:lnTo>
                      <a:pt x="1847" y="1536"/>
                    </a:lnTo>
                    <a:lnTo>
                      <a:pt x="1844" y="1523"/>
                    </a:lnTo>
                    <a:lnTo>
                      <a:pt x="1842" y="1510"/>
                    </a:lnTo>
                    <a:lnTo>
                      <a:pt x="1828" y="1434"/>
                    </a:lnTo>
                    <a:lnTo>
                      <a:pt x="1814" y="1360"/>
                    </a:lnTo>
                    <a:lnTo>
                      <a:pt x="1804" y="1290"/>
                    </a:lnTo>
                    <a:lnTo>
                      <a:pt x="1796" y="1221"/>
                    </a:lnTo>
                    <a:lnTo>
                      <a:pt x="1791" y="1155"/>
                    </a:lnTo>
                    <a:lnTo>
                      <a:pt x="1787" y="1092"/>
                    </a:lnTo>
                    <a:lnTo>
                      <a:pt x="1786" y="1030"/>
                    </a:lnTo>
                    <a:lnTo>
                      <a:pt x="1786" y="971"/>
                    </a:lnTo>
                    <a:lnTo>
                      <a:pt x="1790" y="915"/>
                    </a:lnTo>
                    <a:lnTo>
                      <a:pt x="1794" y="861"/>
                    </a:lnTo>
                    <a:lnTo>
                      <a:pt x="1802" y="808"/>
                    </a:lnTo>
                    <a:lnTo>
                      <a:pt x="1810" y="759"/>
                    </a:lnTo>
                    <a:lnTo>
                      <a:pt x="1821" y="711"/>
                    </a:lnTo>
                    <a:lnTo>
                      <a:pt x="1833" y="666"/>
                    </a:lnTo>
                    <a:lnTo>
                      <a:pt x="1848" y="622"/>
                    </a:lnTo>
                    <a:lnTo>
                      <a:pt x="1863" y="581"/>
                    </a:lnTo>
                    <a:lnTo>
                      <a:pt x="1881" y="542"/>
                    </a:lnTo>
                    <a:lnTo>
                      <a:pt x="1900" y="504"/>
                    </a:lnTo>
                    <a:lnTo>
                      <a:pt x="1921" y="469"/>
                    </a:lnTo>
                    <a:lnTo>
                      <a:pt x="1944" y="436"/>
                    </a:lnTo>
                    <a:lnTo>
                      <a:pt x="1967" y="403"/>
                    </a:lnTo>
                    <a:lnTo>
                      <a:pt x="1993" y="374"/>
                    </a:lnTo>
                    <a:lnTo>
                      <a:pt x="2020" y="347"/>
                    </a:lnTo>
                    <a:lnTo>
                      <a:pt x="2047" y="320"/>
                    </a:lnTo>
                    <a:lnTo>
                      <a:pt x="2076" y="296"/>
                    </a:lnTo>
                    <a:lnTo>
                      <a:pt x="2107" y="274"/>
                    </a:lnTo>
                    <a:lnTo>
                      <a:pt x="2138" y="253"/>
                    </a:lnTo>
                    <a:lnTo>
                      <a:pt x="2170" y="234"/>
                    </a:lnTo>
                    <a:lnTo>
                      <a:pt x="2204" y="216"/>
                    </a:lnTo>
                    <a:lnTo>
                      <a:pt x="2239" y="200"/>
                    </a:lnTo>
                    <a:lnTo>
                      <a:pt x="2274" y="186"/>
                    </a:lnTo>
                    <a:lnTo>
                      <a:pt x="2311" y="174"/>
                    </a:lnTo>
                    <a:lnTo>
                      <a:pt x="2364" y="151"/>
                    </a:lnTo>
                    <a:lnTo>
                      <a:pt x="2423" y="129"/>
                    </a:lnTo>
                    <a:lnTo>
                      <a:pt x="2488" y="105"/>
                    </a:lnTo>
                    <a:lnTo>
                      <a:pt x="2556" y="82"/>
                    </a:lnTo>
                    <a:lnTo>
                      <a:pt x="2592" y="71"/>
                    </a:lnTo>
                    <a:lnTo>
                      <a:pt x="2627" y="60"/>
                    </a:lnTo>
                    <a:lnTo>
                      <a:pt x="2665" y="50"/>
                    </a:lnTo>
                    <a:lnTo>
                      <a:pt x="2703" y="40"/>
                    </a:lnTo>
                    <a:lnTo>
                      <a:pt x="2742" y="31"/>
                    </a:lnTo>
                    <a:lnTo>
                      <a:pt x="2783" y="23"/>
                    </a:lnTo>
                    <a:lnTo>
                      <a:pt x="2823" y="16"/>
                    </a:lnTo>
                    <a:lnTo>
                      <a:pt x="2864" y="11"/>
                    </a:lnTo>
                    <a:lnTo>
                      <a:pt x="2906" y="5"/>
                    </a:lnTo>
                    <a:lnTo>
                      <a:pt x="2949" y="2"/>
                    </a:lnTo>
                    <a:lnTo>
                      <a:pt x="2991" y="0"/>
                    </a:lnTo>
                    <a:lnTo>
                      <a:pt x="3035" y="0"/>
                    </a:lnTo>
                    <a:lnTo>
                      <a:pt x="3078" y="1"/>
                    </a:lnTo>
                    <a:lnTo>
                      <a:pt x="3122" y="3"/>
                    </a:lnTo>
                    <a:lnTo>
                      <a:pt x="3166" y="9"/>
                    </a:lnTo>
                    <a:lnTo>
                      <a:pt x="3211" y="14"/>
                    </a:lnTo>
                    <a:lnTo>
                      <a:pt x="3255" y="23"/>
                    </a:lnTo>
                    <a:lnTo>
                      <a:pt x="3300" y="34"/>
                    </a:lnTo>
                    <a:lnTo>
                      <a:pt x="3346" y="47"/>
                    </a:lnTo>
                    <a:lnTo>
                      <a:pt x="3390" y="62"/>
                    </a:lnTo>
                    <a:lnTo>
                      <a:pt x="3435" y="80"/>
                    </a:lnTo>
                    <a:lnTo>
                      <a:pt x="3481" y="101"/>
                    </a:lnTo>
                    <a:lnTo>
                      <a:pt x="3525" y="123"/>
                    </a:lnTo>
                    <a:lnTo>
                      <a:pt x="3570" y="150"/>
                    </a:lnTo>
                    <a:lnTo>
                      <a:pt x="3688" y="260"/>
                    </a:lnTo>
                    <a:lnTo>
                      <a:pt x="3879" y="292"/>
                    </a:lnTo>
                    <a:lnTo>
                      <a:pt x="3888" y="297"/>
                    </a:lnTo>
                    <a:lnTo>
                      <a:pt x="3897" y="304"/>
                    </a:lnTo>
                    <a:lnTo>
                      <a:pt x="3914" y="319"/>
                    </a:lnTo>
                    <a:lnTo>
                      <a:pt x="3929" y="335"/>
                    </a:lnTo>
                    <a:lnTo>
                      <a:pt x="3944" y="353"/>
                    </a:lnTo>
                    <a:lnTo>
                      <a:pt x="3958" y="372"/>
                    </a:lnTo>
                    <a:lnTo>
                      <a:pt x="3971" y="392"/>
                    </a:lnTo>
                    <a:lnTo>
                      <a:pt x="3983" y="412"/>
                    </a:lnTo>
                    <a:lnTo>
                      <a:pt x="3993" y="432"/>
                    </a:lnTo>
                    <a:lnTo>
                      <a:pt x="4012" y="470"/>
                    </a:lnTo>
                    <a:lnTo>
                      <a:pt x="4025" y="502"/>
                    </a:lnTo>
                    <a:lnTo>
                      <a:pt x="4036" y="532"/>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2" name="组合 1"/>
            <p:cNvGrpSpPr/>
            <p:nvPr/>
          </p:nvGrpSpPr>
          <p:grpSpPr>
            <a:xfrm>
              <a:off x="3148222" y="2402491"/>
              <a:ext cx="2333285" cy="1968000"/>
              <a:chOff x="3151742" y="1419622"/>
              <a:chExt cx="1749964" cy="1476000"/>
            </a:xfrm>
            <a:effectLst>
              <a:outerShdw blurRad="254000" dist="63500" dir="2700000" algn="tl" rotWithShape="0">
                <a:prstClr val="black">
                  <a:alpha val="30000"/>
                </a:prstClr>
              </a:outerShdw>
            </a:effectLst>
          </p:grpSpPr>
          <p:sp>
            <p:nvSpPr>
              <p:cNvPr id="3" name="等腰三角形 2"/>
              <p:cNvSpPr/>
              <p:nvPr/>
            </p:nvSpPr>
            <p:spPr>
              <a:xfrm>
                <a:off x="3151742" y="1419622"/>
                <a:ext cx="1749964" cy="1476000"/>
              </a:xfrm>
              <a:prstGeom prst="triangl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9" name="KSO_Shape"/>
              <p:cNvSpPr>
                <a:spLocks noChangeAspect="1"/>
              </p:cNvSpPr>
              <p:nvPr/>
            </p:nvSpPr>
            <p:spPr bwMode="auto">
              <a:xfrm>
                <a:off x="3848639" y="2103742"/>
                <a:ext cx="356191" cy="396000"/>
              </a:xfrm>
              <a:custGeom>
                <a:avLst/>
                <a:gdLst>
                  <a:gd name="T0" fmla="*/ 1511663 w 2946"/>
                  <a:gd name="T1" fmla="*/ 216114 h 3274"/>
                  <a:gd name="T2" fmla="*/ 1558387 w 2946"/>
                  <a:gd name="T3" fmla="*/ 72038 h 3274"/>
                  <a:gd name="T4" fmla="*/ 1619403 w 2946"/>
                  <a:gd name="T5" fmla="*/ 168822 h 3274"/>
                  <a:gd name="T6" fmla="*/ 141821 w 2946"/>
                  <a:gd name="T7" fmla="*/ 72038 h 3274"/>
                  <a:gd name="T8" fmla="*/ 647541 w 2946"/>
                  <a:gd name="T9" fmla="*/ 0 h 3274"/>
                  <a:gd name="T10" fmla="*/ 974060 w 2946"/>
                  <a:gd name="T11" fmla="*/ 72038 h 3274"/>
                  <a:gd name="T12" fmla="*/ 1477582 w 2946"/>
                  <a:gd name="T13" fmla="*/ 216114 h 3274"/>
                  <a:gd name="T14" fmla="*/ 141821 w 2946"/>
                  <a:gd name="T15" fmla="*/ 72038 h 3274"/>
                  <a:gd name="T16" fmla="*/ 0 w 2946"/>
                  <a:gd name="T17" fmla="*/ 112731 h 3274"/>
                  <a:gd name="T18" fmla="*/ 107740 w 2946"/>
                  <a:gd name="T19" fmla="*/ 72038 h 3274"/>
                  <a:gd name="T20" fmla="*/ 51671 w 2946"/>
                  <a:gd name="T21" fmla="*/ 216114 h 3274"/>
                  <a:gd name="T22" fmla="*/ 1441851 w 2946"/>
                  <a:gd name="T23" fmla="*/ 285952 h 3274"/>
                  <a:gd name="T24" fmla="*/ 179750 w 2946"/>
                  <a:gd name="T25" fmla="*/ 1298331 h 3274"/>
                  <a:gd name="T26" fmla="*/ 1441851 w 2946"/>
                  <a:gd name="T27" fmla="*/ 285952 h 3274"/>
                  <a:gd name="T28" fmla="*/ 1190091 w 2946"/>
                  <a:gd name="T29" fmla="*/ 1118512 h 3274"/>
                  <a:gd name="T30" fmla="*/ 937781 w 2946"/>
                  <a:gd name="T31" fmla="*/ 1046474 h 3274"/>
                  <a:gd name="T32" fmla="*/ 937781 w 2946"/>
                  <a:gd name="T33" fmla="*/ 974436 h 3274"/>
                  <a:gd name="T34" fmla="*/ 1334111 w 2946"/>
                  <a:gd name="T35" fmla="*/ 900199 h 3274"/>
                  <a:gd name="T36" fmla="*/ 937781 w 2946"/>
                  <a:gd name="T37" fmla="*/ 974436 h 3274"/>
                  <a:gd name="T38" fmla="*/ 1334111 w 2946"/>
                  <a:gd name="T39" fmla="*/ 792417 h 3274"/>
                  <a:gd name="T40" fmla="*/ 937781 w 2946"/>
                  <a:gd name="T41" fmla="*/ 722578 h 3274"/>
                  <a:gd name="T42" fmla="*/ 554093 w 2946"/>
                  <a:gd name="T43" fmla="*/ 1181751 h 3274"/>
                  <a:gd name="T44" fmla="*/ 507919 w 2946"/>
                  <a:gd name="T45" fmla="*/ 972236 h 3274"/>
                  <a:gd name="T46" fmla="*/ 301233 w 2946"/>
                  <a:gd name="T47" fmla="*/ 928244 h 3274"/>
                  <a:gd name="T48" fmla="*/ 863572 w 2946"/>
                  <a:gd name="T49" fmla="*/ 900199 h 3274"/>
                  <a:gd name="T50" fmla="*/ 575531 w 2946"/>
                  <a:gd name="T51" fmla="*/ 900199 h 3274"/>
                  <a:gd name="T52" fmla="*/ 287491 w 2946"/>
                  <a:gd name="T53" fmla="*/ 506465 h 3274"/>
                  <a:gd name="T54" fmla="*/ 863572 w 2946"/>
                  <a:gd name="T55" fmla="*/ 393734 h 3274"/>
                  <a:gd name="T56" fmla="*/ 287491 w 2946"/>
                  <a:gd name="T57" fmla="*/ 506465 h 3274"/>
                  <a:gd name="T58" fmla="*/ 109939 w 2946"/>
                  <a:gd name="T59" fmla="*/ 1476502 h 3274"/>
                  <a:gd name="T60" fmla="*/ 1551790 w 2946"/>
                  <a:gd name="T61" fmla="*/ 1368170 h 3274"/>
                  <a:gd name="T62" fmla="*/ 694815 w 2946"/>
                  <a:gd name="T63" fmla="*/ 1519394 h 3274"/>
                  <a:gd name="T64" fmla="*/ 357302 w 2946"/>
                  <a:gd name="T65" fmla="*/ 1800397 h 3274"/>
                  <a:gd name="T66" fmla="*/ 694815 w 2946"/>
                  <a:gd name="T67" fmla="*/ 1519394 h 3274"/>
                  <a:gd name="T68" fmla="*/ 1088397 w 2946"/>
                  <a:gd name="T69" fmla="*/ 1800397 h 3274"/>
                  <a:gd name="T70" fmla="*/ 1088397 w 2946"/>
                  <a:gd name="T71" fmla="*/ 1519394 h 32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46" h="3274">
                    <a:moveTo>
                      <a:pt x="2831" y="393"/>
                    </a:moveTo>
                    <a:cubicBezTo>
                      <a:pt x="2750" y="393"/>
                      <a:pt x="2750" y="393"/>
                      <a:pt x="2750" y="393"/>
                    </a:cubicBezTo>
                    <a:cubicBezTo>
                      <a:pt x="2754" y="131"/>
                      <a:pt x="2754" y="131"/>
                      <a:pt x="2754" y="131"/>
                    </a:cubicBezTo>
                    <a:cubicBezTo>
                      <a:pt x="2835" y="131"/>
                      <a:pt x="2835" y="131"/>
                      <a:pt x="2835" y="131"/>
                    </a:cubicBezTo>
                    <a:cubicBezTo>
                      <a:pt x="2946" y="205"/>
                      <a:pt x="2946" y="205"/>
                      <a:pt x="2946" y="205"/>
                    </a:cubicBezTo>
                    <a:cubicBezTo>
                      <a:pt x="2946" y="307"/>
                      <a:pt x="2946" y="307"/>
                      <a:pt x="2946" y="307"/>
                    </a:cubicBezTo>
                    <a:lnTo>
                      <a:pt x="2831" y="393"/>
                    </a:lnTo>
                    <a:close/>
                    <a:moveTo>
                      <a:pt x="258" y="131"/>
                    </a:moveTo>
                    <a:cubicBezTo>
                      <a:pt x="1178" y="131"/>
                      <a:pt x="1178" y="131"/>
                      <a:pt x="1178" y="131"/>
                    </a:cubicBezTo>
                    <a:cubicBezTo>
                      <a:pt x="1178" y="0"/>
                      <a:pt x="1178" y="0"/>
                      <a:pt x="1178" y="0"/>
                    </a:cubicBezTo>
                    <a:cubicBezTo>
                      <a:pt x="1772" y="0"/>
                      <a:pt x="1772" y="0"/>
                      <a:pt x="1772" y="0"/>
                    </a:cubicBezTo>
                    <a:cubicBezTo>
                      <a:pt x="1772" y="131"/>
                      <a:pt x="1772" y="131"/>
                      <a:pt x="1772" y="131"/>
                    </a:cubicBezTo>
                    <a:cubicBezTo>
                      <a:pt x="2688" y="131"/>
                      <a:pt x="2688" y="131"/>
                      <a:pt x="2688" y="131"/>
                    </a:cubicBezTo>
                    <a:cubicBezTo>
                      <a:pt x="2688" y="393"/>
                      <a:pt x="2688" y="393"/>
                      <a:pt x="2688" y="393"/>
                    </a:cubicBezTo>
                    <a:cubicBezTo>
                      <a:pt x="258" y="393"/>
                      <a:pt x="258" y="393"/>
                      <a:pt x="258" y="393"/>
                    </a:cubicBezTo>
                    <a:lnTo>
                      <a:pt x="258" y="131"/>
                    </a:lnTo>
                    <a:close/>
                    <a:moveTo>
                      <a:pt x="0" y="307"/>
                    </a:moveTo>
                    <a:cubicBezTo>
                      <a:pt x="0" y="205"/>
                      <a:pt x="0" y="205"/>
                      <a:pt x="0" y="205"/>
                    </a:cubicBezTo>
                    <a:cubicBezTo>
                      <a:pt x="94" y="131"/>
                      <a:pt x="94" y="131"/>
                      <a:pt x="94" y="131"/>
                    </a:cubicBezTo>
                    <a:cubicBezTo>
                      <a:pt x="196" y="131"/>
                      <a:pt x="196" y="131"/>
                      <a:pt x="196" y="131"/>
                    </a:cubicBezTo>
                    <a:cubicBezTo>
                      <a:pt x="196" y="393"/>
                      <a:pt x="196" y="393"/>
                      <a:pt x="196" y="393"/>
                    </a:cubicBezTo>
                    <a:cubicBezTo>
                      <a:pt x="94" y="393"/>
                      <a:pt x="94" y="393"/>
                      <a:pt x="94" y="393"/>
                    </a:cubicBezTo>
                    <a:lnTo>
                      <a:pt x="0" y="307"/>
                    </a:lnTo>
                    <a:close/>
                    <a:moveTo>
                      <a:pt x="2623" y="520"/>
                    </a:moveTo>
                    <a:cubicBezTo>
                      <a:pt x="2623" y="2361"/>
                      <a:pt x="2623" y="2361"/>
                      <a:pt x="2623" y="2361"/>
                    </a:cubicBezTo>
                    <a:cubicBezTo>
                      <a:pt x="327" y="2361"/>
                      <a:pt x="327" y="2361"/>
                      <a:pt x="327" y="2361"/>
                    </a:cubicBezTo>
                    <a:cubicBezTo>
                      <a:pt x="327" y="520"/>
                      <a:pt x="327" y="520"/>
                      <a:pt x="327" y="520"/>
                    </a:cubicBezTo>
                    <a:lnTo>
                      <a:pt x="2623" y="520"/>
                    </a:lnTo>
                    <a:close/>
                    <a:moveTo>
                      <a:pt x="1706" y="2034"/>
                    </a:moveTo>
                    <a:cubicBezTo>
                      <a:pt x="2165" y="2034"/>
                      <a:pt x="2165" y="2034"/>
                      <a:pt x="2165" y="2034"/>
                    </a:cubicBezTo>
                    <a:cubicBezTo>
                      <a:pt x="2165" y="1903"/>
                      <a:pt x="2165" y="1903"/>
                      <a:pt x="2165" y="1903"/>
                    </a:cubicBezTo>
                    <a:cubicBezTo>
                      <a:pt x="1706" y="1903"/>
                      <a:pt x="1706" y="1903"/>
                      <a:pt x="1706" y="1903"/>
                    </a:cubicBezTo>
                    <a:lnTo>
                      <a:pt x="1706" y="2034"/>
                    </a:lnTo>
                    <a:close/>
                    <a:moveTo>
                      <a:pt x="1706" y="1772"/>
                    </a:moveTo>
                    <a:cubicBezTo>
                      <a:pt x="2427" y="1772"/>
                      <a:pt x="2427" y="1772"/>
                      <a:pt x="2427" y="1772"/>
                    </a:cubicBezTo>
                    <a:cubicBezTo>
                      <a:pt x="2427" y="1637"/>
                      <a:pt x="2427" y="1637"/>
                      <a:pt x="2427" y="1637"/>
                    </a:cubicBezTo>
                    <a:cubicBezTo>
                      <a:pt x="1706" y="1637"/>
                      <a:pt x="1706" y="1637"/>
                      <a:pt x="1706" y="1637"/>
                    </a:cubicBezTo>
                    <a:lnTo>
                      <a:pt x="1706" y="1772"/>
                    </a:lnTo>
                    <a:close/>
                    <a:moveTo>
                      <a:pt x="1706" y="1441"/>
                    </a:moveTo>
                    <a:cubicBezTo>
                      <a:pt x="2427" y="1441"/>
                      <a:pt x="2427" y="1441"/>
                      <a:pt x="2427" y="1441"/>
                    </a:cubicBezTo>
                    <a:cubicBezTo>
                      <a:pt x="2427" y="1314"/>
                      <a:pt x="2427" y="1314"/>
                      <a:pt x="2427" y="1314"/>
                    </a:cubicBezTo>
                    <a:cubicBezTo>
                      <a:pt x="1706" y="1314"/>
                      <a:pt x="1706" y="1314"/>
                      <a:pt x="1706" y="1314"/>
                    </a:cubicBezTo>
                    <a:lnTo>
                      <a:pt x="1706" y="1441"/>
                    </a:lnTo>
                    <a:close/>
                    <a:moveTo>
                      <a:pt x="1008" y="2149"/>
                    </a:moveTo>
                    <a:cubicBezTo>
                      <a:pt x="1245" y="2149"/>
                      <a:pt x="1440" y="1998"/>
                      <a:pt x="1466" y="1768"/>
                    </a:cubicBezTo>
                    <a:cubicBezTo>
                      <a:pt x="924" y="1768"/>
                      <a:pt x="924" y="1768"/>
                      <a:pt x="924" y="1768"/>
                    </a:cubicBezTo>
                    <a:cubicBezTo>
                      <a:pt x="924" y="1231"/>
                      <a:pt x="924" y="1231"/>
                      <a:pt x="924" y="1231"/>
                    </a:cubicBezTo>
                    <a:cubicBezTo>
                      <a:pt x="694" y="1256"/>
                      <a:pt x="548" y="1451"/>
                      <a:pt x="548" y="1688"/>
                    </a:cubicBezTo>
                    <a:cubicBezTo>
                      <a:pt x="548" y="1943"/>
                      <a:pt x="754" y="2149"/>
                      <a:pt x="1008" y="2149"/>
                    </a:cubicBezTo>
                    <a:close/>
                    <a:moveTo>
                      <a:pt x="1571" y="1637"/>
                    </a:moveTo>
                    <a:cubicBezTo>
                      <a:pt x="1571" y="1637"/>
                      <a:pt x="1559" y="1126"/>
                      <a:pt x="1047" y="1126"/>
                    </a:cubicBezTo>
                    <a:cubicBezTo>
                      <a:pt x="1047" y="1637"/>
                      <a:pt x="1047" y="1637"/>
                      <a:pt x="1047" y="1637"/>
                    </a:cubicBezTo>
                    <a:lnTo>
                      <a:pt x="1571" y="1637"/>
                    </a:lnTo>
                    <a:close/>
                    <a:moveTo>
                      <a:pt x="523" y="921"/>
                    </a:moveTo>
                    <a:cubicBezTo>
                      <a:pt x="1571" y="921"/>
                      <a:pt x="1571" y="921"/>
                      <a:pt x="1571" y="921"/>
                    </a:cubicBezTo>
                    <a:cubicBezTo>
                      <a:pt x="1571" y="716"/>
                      <a:pt x="1571" y="716"/>
                      <a:pt x="1571" y="716"/>
                    </a:cubicBezTo>
                    <a:cubicBezTo>
                      <a:pt x="523" y="716"/>
                      <a:pt x="523" y="716"/>
                      <a:pt x="523" y="716"/>
                    </a:cubicBezTo>
                    <a:lnTo>
                      <a:pt x="523" y="921"/>
                    </a:lnTo>
                    <a:close/>
                    <a:moveTo>
                      <a:pt x="2823" y="2685"/>
                    </a:moveTo>
                    <a:cubicBezTo>
                      <a:pt x="200" y="2685"/>
                      <a:pt x="200" y="2685"/>
                      <a:pt x="200" y="2685"/>
                    </a:cubicBezTo>
                    <a:cubicBezTo>
                      <a:pt x="200" y="2488"/>
                      <a:pt x="200" y="2488"/>
                      <a:pt x="200" y="2488"/>
                    </a:cubicBezTo>
                    <a:cubicBezTo>
                      <a:pt x="2823" y="2488"/>
                      <a:pt x="2823" y="2488"/>
                      <a:pt x="2823" y="2488"/>
                    </a:cubicBezTo>
                    <a:lnTo>
                      <a:pt x="2823" y="2685"/>
                    </a:lnTo>
                    <a:close/>
                    <a:moveTo>
                      <a:pt x="1264" y="2763"/>
                    </a:moveTo>
                    <a:cubicBezTo>
                      <a:pt x="957" y="3274"/>
                      <a:pt x="957" y="3274"/>
                      <a:pt x="957" y="3274"/>
                    </a:cubicBezTo>
                    <a:cubicBezTo>
                      <a:pt x="650" y="3274"/>
                      <a:pt x="650" y="3274"/>
                      <a:pt x="650" y="3274"/>
                    </a:cubicBezTo>
                    <a:cubicBezTo>
                      <a:pt x="957" y="2763"/>
                      <a:pt x="957" y="2763"/>
                      <a:pt x="957" y="2763"/>
                    </a:cubicBezTo>
                    <a:lnTo>
                      <a:pt x="1264" y="2763"/>
                    </a:lnTo>
                    <a:close/>
                    <a:moveTo>
                      <a:pt x="2287" y="3274"/>
                    </a:moveTo>
                    <a:cubicBezTo>
                      <a:pt x="1980" y="3274"/>
                      <a:pt x="1980" y="3274"/>
                      <a:pt x="1980" y="3274"/>
                    </a:cubicBezTo>
                    <a:cubicBezTo>
                      <a:pt x="1673" y="2763"/>
                      <a:pt x="1673" y="2763"/>
                      <a:pt x="1673" y="2763"/>
                    </a:cubicBezTo>
                    <a:cubicBezTo>
                      <a:pt x="1980" y="2763"/>
                      <a:pt x="1980" y="2763"/>
                      <a:pt x="1980" y="2763"/>
                    </a:cubicBezTo>
                    <a:lnTo>
                      <a:pt x="2287" y="3274"/>
                    </a:lnTo>
                    <a:close/>
                  </a:path>
                </a:pathLst>
              </a:custGeom>
              <a:solidFill>
                <a:schemeClr val="bg1"/>
              </a:solidFill>
              <a:ln>
                <a:noFill/>
              </a:ln>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7" name="组合 6"/>
            <p:cNvGrpSpPr/>
            <p:nvPr/>
          </p:nvGrpSpPr>
          <p:grpSpPr>
            <a:xfrm>
              <a:off x="3148222" y="4466939"/>
              <a:ext cx="2333285" cy="1968000"/>
              <a:chOff x="3151742" y="2967958"/>
              <a:chExt cx="1749964" cy="1476000"/>
            </a:xfrm>
            <a:effectLst>
              <a:outerShdw blurRad="254000" dist="63500" dir="2700000" algn="tl" rotWithShape="0">
                <a:prstClr val="black">
                  <a:alpha val="30000"/>
                </a:prstClr>
              </a:outerShdw>
            </a:effectLst>
          </p:grpSpPr>
          <p:sp>
            <p:nvSpPr>
              <p:cNvPr id="6" name="矩形 8"/>
              <p:cNvSpPr/>
              <p:nvPr/>
            </p:nvSpPr>
            <p:spPr>
              <a:xfrm>
                <a:off x="3151742" y="2967958"/>
                <a:ext cx="1749964" cy="1476000"/>
              </a:xfrm>
              <a:custGeom>
                <a:avLst/>
                <a:gdLst/>
                <a:ahLst/>
                <a:cxnLst/>
                <a:rect l="l" t="t" r="r" b="b"/>
                <a:pathLst>
                  <a:path w="1749964" h="1476000">
                    <a:moveTo>
                      <a:pt x="0" y="0"/>
                    </a:moveTo>
                    <a:lnTo>
                      <a:pt x="1749964" y="0"/>
                    </a:lnTo>
                    <a:lnTo>
                      <a:pt x="874982" y="1476000"/>
                    </a:lnTo>
                    <a:close/>
                  </a:path>
                </a:pathLst>
              </a:cu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10" name="KSO_Shape"/>
              <p:cNvSpPr>
                <a:spLocks noChangeAspect="1"/>
              </p:cNvSpPr>
              <p:nvPr/>
            </p:nvSpPr>
            <p:spPr bwMode="auto">
              <a:xfrm>
                <a:off x="3808342" y="3219822"/>
                <a:ext cx="436764" cy="396000"/>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11" name="组合 10"/>
            <p:cNvGrpSpPr/>
            <p:nvPr/>
          </p:nvGrpSpPr>
          <p:grpSpPr>
            <a:xfrm>
              <a:off x="1866593" y="4466939"/>
              <a:ext cx="2333285" cy="1968000"/>
              <a:chOff x="2190520" y="2967958"/>
              <a:chExt cx="1749964" cy="1476000"/>
            </a:xfrm>
            <a:effectLst>
              <a:outerShdw blurRad="254000" dist="63500" dir="2700000" algn="tl" rotWithShape="0">
                <a:prstClr val="black">
                  <a:alpha val="30000"/>
                </a:prstClr>
              </a:outerShdw>
            </a:effectLst>
          </p:grpSpPr>
          <p:sp>
            <p:nvSpPr>
              <p:cNvPr id="4" name="等腰三角形 3"/>
              <p:cNvSpPr/>
              <p:nvPr/>
            </p:nvSpPr>
            <p:spPr>
              <a:xfrm>
                <a:off x="2190520" y="2967958"/>
                <a:ext cx="1749964" cy="1476000"/>
              </a:xfrm>
              <a:prstGeom prst="triangl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12" name="KSO_Shape"/>
              <p:cNvSpPr>
                <a:spLocks noChangeAspect="1"/>
              </p:cNvSpPr>
              <p:nvPr/>
            </p:nvSpPr>
            <p:spPr bwMode="auto">
              <a:xfrm>
                <a:off x="2955612" y="3615822"/>
                <a:ext cx="239760" cy="432000"/>
              </a:xfrm>
              <a:custGeom>
                <a:avLst/>
                <a:gdLst>
                  <a:gd name="T0" fmla="*/ 2039641 w 709759"/>
                  <a:gd name="T1" fmla="*/ 0 h 1280034"/>
                  <a:gd name="T2" fmla="*/ 3161441 w 709759"/>
                  <a:gd name="T3" fmla="*/ 0 h 1280034"/>
                  <a:gd name="T4" fmla="*/ 3161441 w 709759"/>
                  <a:gd name="T5" fmla="*/ 1015783 h 1280034"/>
                  <a:gd name="T6" fmla="*/ 4895143 w 709759"/>
                  <a:gd name="T7" fmla="*/ 1320524 h 1280034"/>
                  <a:gd name="T8" fmla="*/ 4487218 w 709759"/>
                  <a:gd name="T9" fmla="*/ 2641038 h 1280034"/>
                  <a:gd name="T10" fmla="*/ 2855499 w 709759"/>
                  <a:gd name="T11" fmla="*/ 2234720 h 1280034"/>
                  <a:gd name="T12" fmla="*/ 1835674 w 709759"/>
                  <a:gd name="T13" fmla="*/ 2945771 h 1280034"/>
                  <a:gd name="T14" fmla="*/ 3263427 w 709759"/>
                  <a:gd name="T15" fmla="*/ 3859978 h 1280034"/>
                  <a:gd name="T16" fmla="*/ 5201082 w 709759"/>
                  <a:gd name="T17" fmla="*/ 6094704 h 1280034"/>
                  <a:gd name="T18" fmla="*/ 3161441 w 709759"/>
                  <a:gd name="T19" fmla="*/ 8126267 h 1280034"/>
                  <a:gd name="T20" fmla="*/ 3161441 w 709759"/>
                  <a:gd name="T21" fmla="*/ 9345204 h 1280034"/>
                  <a:gd name="T22" fmla="*/ 2039641 w 709759"/>
                  <a:gd name="T23" fmla="*/ 9345204 h 1280034"/>
                  <a:gd name="T24" fmla="*/ 2039641 w 709759"/>
                  <a:gd name="T25" fmla="*/ 8227843 h 1280034"/>
                  <a:gd name="T26" fmla="*/ 0 w 709759"/>
                  <a:gd name="T27" fmla="*/ 7719950 h 1280034"/>
                  <a:gd name="T28" fmla="*/ 407926 w 709759"/>
                  <a:gd name="T29" fmla="*/ 6399436 h 1280034"/>
                  <a:gd name="T30" fmla="*/ 2345594 w 709759"/>
                  <a:gd name="T31" fmla="*/ 6907321 h 1280034"/>
                  <a:gd name="T32" fmla="*/ 3467393 w 709759"/>
                  <a:gd name="T33" fmla="*/ 6196278 h 1280034"/>
                  <a:gd name="T34" fmla="*/ 2243610 w 709759"/>
                  <a:gd name="T35" fmla="*/ 5180495 h 1280034"/>
                  <a:gd name="T36" fmla="*/ 101983 w 709759"/>
                  <a:gd name="T37" fmla="*/ 3148926 h 1280034"/>
                  <a:gd name="T38" fmla="*/ 2039641 w 709759"/>
                  <a:gd name="T39" fmla="*/ 1015783 h 1280034"/>
                  <a:gd name="T40" fmla="*/ 2039641 w 709759"/>
                  <a:gd name="T41" fmla="*/ 0 h 12800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9759" h="1280034">
                    <a:moveTo>
                      <a:pt x="278337" y="0"/>
                    </a:moveTo>
                    <a:cubicBezTo>
                      <a:pt x="431422" y="0"/>
                      <a:pt x="431422" y="0"/>
                      <a:pt x="431422" y="0"/>
                    </a:cubicBezTo>
                    <a:cubicBezTo>
                      <a:pt x="431422" y="139134"/>
                      <a:pt x="431422" y="139134"/>
                      <a:pt x="431422" y="139134"/>
                    </a:cubicBezTo>
                    <a:cubicBezTo>
                      <a:pt x="542757" y="139134"/>
                      <a:pt x="612342" y="166961"/>
                      <a:pt x="668009" y="180875"/>
                    </a:cubicBezTo>
                    <a:cubicBezTo>
                      <a:pt x="612342" y="361749"/>
                      <a:pt x="612342" y="361749"/>
                      <a:pt x="612342" y="361749"/>
                    </a:cubicBezTo>
                    <a:cubicBezTo>
                      <a:pt x="584508" y="347835"/>
                      <a:pt x="501007" y="306095"/>
                      <a:pt x="389672" y="306095"/>
                    </a:cubicBezTo>
                    <a:cubicBezTo>
                      <a:pt x="292254" y="306095"/>
                      <a:pt x="250503" y="361749"/>
                      <a:pt x="250503" y="403489"/>
                    </a:cubicBezTo>
                    <a:cubicBezTo>
                      <a:pt x="250503" y="445229"/>
                      <a:pt x="306171" y="486970"/>
                      <a:pt x="445339" y="528710"/>
                    </a:cubicBezTo>
                    <a:cubicBezTo>
                      <a:pt x="640175" y="598277"/>
                      <a:pt x="709759" y="681757"/>
                      <a:pt x="709759" y="834805"/>
                    </a:cubicBezTo>
                    <a:cubicBezTo>
                      <a:pt x="709759" y="973939"/>
                      <a:pt x="612342" y="1085246"/>
                      <a:pt x="431422" y="1113073"/>
                    </a:cubicBezTo>
                    <a:cubicBezTo>
                      <a:pt x="431422" y="1280034"/>
                      <a:pt x="431422" y="1280034"/>
                      <a:pt x="431422" y="1280034"/>
                    </a:cubicBezTo>
                    <a:cubicBezTo>
                      <a:pt x="278337" y="1280034"/>
                      <a:pt x="278337" y="1280034"/>
                      <a:pt x="278337" y="1280034"/>
                    </a:cubicBezTo>
                    <a:cubicBezTo>
                      <a:pt x="278337" y="1126986"/>
                      <a:pt x="278337" y="1126986"/>
                      <a:pt x="278337" y="1126986"/>
                    </a:cubicBezTo>
                    <a:cubicBezTo>
                      <a:pt x="167002" y="1126986"/>
                      <a:pt x="69584" y="1099160"/>
                      <a:pt x="0" y="1057419"/>
                    </a:cubicBezTo>
                    <a:cubicBezTo>
                      <a:pt x="55667" y="876545"/>
                      <a:pt x="55667" y="876545"/>
                      <a:pt x="55667" y="876545"/>
                    </a:cubicBezTo>
                    <a:cubicBezTo>
                      <a:pt x="125252" y="918285"/>
                      <a:pt x="208753" y="946112"/>
                      <a:pt x="320088" y="946112"/>
                    </a:cubicBezTo>
                    <a:cubicBezTo>
                      <a:pt x="403589" y="946112"/>
                      <a:pt x="473173" y="918285"/>
                      <a:pt x="473173" y="848718"/>
                    </a:cubicBezTo>
                    <a:cubicBezTo>
                      <a:pt x="473173" y="793065"/>
                      <a:pt x="417506" y="751324"/>
                      <a:pt x="306171" y="709584"/>
                    </a:cubicBezTo>
                    <a:cubicBezTo>
                      <a:pt x="125252" y="653930"/>
                      <a:pt x="13917" y="584363"/>
                      <a:pt x="13917" y="431316"/>
                    </a:cubicBezTo>
                    <a:cubicBezTo>
                      <a:pt x="13917" y="292182"/>
                      <a:pt x="111335" y="180875"/>
                      <a:pt x="278337" y="139134"/>
                    </a:cubicBezTo>
                    <a:cubicBezTo>
                      <a:pt x="278337" y="0"/>
                      <a:pt x="278337" y="0"/>
                      <a:pt x="278337" y="0"/>
                    </a:cubicBezTo>
                    <a:close/>
                  </a:path>
                </a:pathLst>
              </a:custGeom>
              <a:solidFill>
                <a:schemeClr val="bg1"/>
              </a:solidFill>
              <a:ln>
                <a:noFill/>
              </a:ln>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19" name="组合 18"/>
            <p:cNvGrpSpPr/>
            <p:nvPr/>
          </p:nvGrpSpPr>
          <p:grpSpPr>
            <a:xfrm>
              <a:off x="488908" y="3578005"/>
              <a:ext cx="1728192" cy="1467544"/>
              <a:chOff x="899592" y="2255143"/>
              <a:chExt cx="1296144" cy="1100658"/>
            </a:xfrm>
            <a:solidFill>
              <a:srgbClr val="E60024"/>
            </a:solidFill>
            <a:effectLst>
              <a:outerShdw blurRad="254000" dist="63500" dir="2700000" algn="tl" rotWithShape="0">
                <a:prstClr val="black">
                  <a:alpha val="30000"/>
                </a:prstClr>
              </a:outerShdw>
            </a:effectLst>
          </p:grpSpPr>
          <p:grpSp>
            <p:nvGrpSpPr>
              <p:cNvPr id="20" name="组合 19"/>
              <p:cNvGrpSpPr/>
              <p:nvPr/>
            </p:nvGrpSpPr>
            <p:grpSpPr>
              <a:xfrm>
                <a:off x="971600" y="2499710"/>
                <a:ext cx="1152128" cy="792000"/>
                <a:chOff x="971600" y="2211710"/>
                <a:chExt cx="1008104" cy="1080000"/>
              </a:xfrm>
              <a:grpFill/>
            </p:grpSpPr>
            <p:sp>
              <p:nvSpPr>
                <p:cNvPr id="28" name="矩形 27"/>
                <p:cNvSpPr/>
                <p:nvPr/>
              </p:nvSpPr>
              <p:spPr>
                <a:xfrm>
                  <a:off x="971600" y="3075710"/>
                  <a:ext cx="72000" cy="216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1127617" y="2931710"/>
                  <a:ext cx="72000" cy="360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0" name="矩形 29"/>
                <p:cNvSpPr/>
                <p:nvPr/>
              </p:nvSpPr>
              <p:spPr>
                <a:xfrm>
                  <a:off x="1283634" y="2787710"/>
                  <a:ext cx="72000" cy="504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1" name="矩形 30"/>
                <p:cNvSpPr/>
                <p:nvPr/>
              </p:nvSpPr>
              <p:spPr>
                <a:xfrm>
                  <a:off x="1439651" y="2643710"/>
                  <a:ext cx="72000" cy="648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2" name="矩形 31"/>
                <p:cNvSpPr/>
                <p:nvPr/>
              </p:nvSpPr>
              <p:spPr>
                <a:xfrm>
                  <a:off x="1595668" y="2499710"/>
                  <a:ext cx="72000" cy="792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3" name="矩形 32"/>
                <p:cNvSpPr/>
                <p:nvPr/>
              </p:nvSpPr>
              <p:spPr>
                <a:xfrm>
                  <a:off x="1751685" y="2355710"/>
                  <a:ext cx="72000" cy="936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1907704" y="2211710"/>
                  <a:ext cx="72000" cy="1080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21" name="组合 20"/>
              <p:cNvGrpSpPr/>
              <p:nvPr/>
            </p:nvGrpSpPr>
            <p:grpSpPr>
              <a:xfrm>
                <a:off x="899592" y="2255143"/>
                <a:ext cx="1296144" cy="1100658"/>
                <a:chOff x="899592" y="2255143"/>
                <a:chExt cx="1296144" cy="1100658"/>
              </a:xfrm>
              <a:grpFill/>
            </p:grpSpPr>
            <p:cxnSp>
              <p:nvCxnSpPr>
                <p:cNvPr id="26" name="直接连接符 25"/>
                <p:cNvCxnSpPr/>
                <p:nvPr/>
              </p:nvCxnSpPr>
              <p:spPr>
                <a:xfrm>
                  <a:off x="899592" y="2255143"/>
                  <a:ext cx="0" cy="1100658"/>
                </a:xfrm>
                <a:prstGeom prst="line">
                  <a:avLst/>
                </a:prstGeom>
                <a:grpFill/>
                <a:ln>
                  <a:solidFill>
                    <a:srgbClr val="4B5E7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99592" y="3355801"/>
                  <a:ext cx="1296144" cy="0"/>
                </a:xfrm>
                <a:prstGeom prst="line">
                  <a:avLst/>
                </a:prstGeom>
                <a:grpFill/>
                <a:ln>
                  <a:solidFill>
                    <a:srgbClr val="4B5E7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300000">
                <a:off x="927907" y="2353881"/>
                <a:ext cx="1114352" cy="484143"/>
                <a:chOff x="1039977" y="2257557"/>
                <a:chExt cx="1114352" cy="484143"/>
              </a:xfrm>
              <a:grpFill/>
            </p:grpSpPr>
            <p:cxnSp>
              <p:nvCxnSpPr>
                <p:cNvPr id="23" name="直接连接符 22"/>
                <p:cNvCxnSpPr/>
                <p:nvPr/>
              </p:nvCxnSpPr>
              <p:spPr>
                <a:xfrm rot="-1800000">
                  <a:off x="1039977" y="2664310"/>
                  <a:ext cx="438899" cy="0"/>
                </a:xfrm>
                <a:prstGeom prst="line">
                  <a:avLst/>
                </a:prstGeom>
                <a:grpFill/>
                <a:ln w="12700">
                  <a:solidFill>
                    <a:srgbClr val="4B5E75"/>
                  </a:solidFill>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rot="300000" flipV="1">
                  <a:off x="1468925" y="2257557"/>
                  <a:ext cx="685404" cy="484143"/>
                </a:xfrm>
                <a:prstGeom prst="straightConnector1">
                  <a:avLst/>
                </a:prstGeom>
                <a:grpFill/>
                <a:ln w="12700">
                  <a:solidFill>
                    <a:srgbClr val="4B5E75"/>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449130" y="2537393"/>
                  <a:ext cx="0" cy="173517"/>
                </a:xfrm>
                <a:prstGeom prst="line">
                  <a:avLst/>
                </a:prstGeom>
                <a:grpFill/>
                <a:ln w="12700">
                  <a:solidFill>
                    <a:srgbClr val="4B5E75"/>
                  </a:solidFill>
                </a:ln>
              </p:spPr>
              <p:style>
                <a:lnRef idx="1">
                  <a:schemeClr val="accent1"/>
                </a:lnRef>
                <a:fillRef idx="0">
                  <a:schemeClr val="accent1"/>
                </a:fillRef>
                <a:effectRef idx="0">
                  <a:schemeClr val="accent1"/>
                </a:effectRef>
                <a:fontRef idx="minor">
                  <a:schemeClr val="tx1"/>
                </a:fontRef>
              </p:style>
            </p:cxnSp>
          </p:grpSp>
        </p:grpSp>
        <p:sp>
          <p:nvSpPr>
            <p:cNvPr id="45" name="TextBox 11"/>
            <p:cNvSpPr txBox="1">
              <a:spLocks noChangeArrowheads="1"/>
            </p:cNvSpPr>
            <p:nvPr/>
          </p:nvSpPr>
          <p:spPr bwMode="auto">
            <a:xfrm rot="3600000" flipH="1">
              <a:off x="3908124" y="3049580"/>
              <a:ext cx="2496000" cy="449701"/>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30000"/>
                </a:lnSpc>
                <a:defRPr/>
              </a:pPr>
              <a:r>
                <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rPr>
                <a:t>我们的优势</a:t>
              </a:r>
              <a:endPar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7" name="TextBox 11"/>
            <p:cNvSpPr txBox="1">
              <a:spLocks noChangeArrowheads="1"/>
            </p:cNvSpPr>
            <p:nvPr/>
          </p:nvSpPr>
          <p:spPr bwMode="auto">
            <a:xfrm rot="18000000" flipH="1">
              <a:off x="3908122" y="5393908"/>
              <a:ext cx="2496000" cy="449701"/>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30000"/>
                </a:lnSpc>
                <a:defRPr/>
              </a:pPr>
              <a:r>
                <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rPr>
                <a:t>我们的优势</a:t>
              </a:r>
              <a:endPar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9" name="TextBox 11"/>
            <p:cNvSpPr txBox="1">
              <a:spLocks noChangeArrowheads="1"/>
            </p:cNvSpPr>
            <p:nvPr/>
          </p:nvSpPr>
          <p:spPr bwMode="auto">
            <a:xfrm flipH="1">
              <a:off x="1777536" y="1855076"/>
              <a:ext cx="2496000" cy="381964"/>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30000"/>
                </a:lnSpc>
                <a:defRPr/>
              </a:pPr>
              <a:r>
                <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rPr>
                <a:t>我们的</a:t>
              </a:r>
              <a:r>
                <a:rPr lang="zh-CN" altLang="en-US" sz="1600" b="1" kern="0" dirty="0" smtClean="0">
                  <a:solidFill>
                    <a:srgbClr val="32425B"/>
                  </a:solidFill>
                  <a:latin typeface="方正黑体简体" panose="02010601030101010101" pitchFamily="2" charset="-122"/>
                  <a:ea typeface="方正黑体简体" panose="02010601030101010101" pitchFamily="2" charset="-122"/>
                  <a:cs typeface="+mn-ea"/>
                  <a:sym typeface="+mn-lt"/>
                </a:rPr>
                <a:t>优势</a:t>
              </a:r>
              <a:endPar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endParaRPr>
            </a:p>
          </p:txBody>
        </p:sp>
        <p:sp>
          <p:nvSpPr>
            <p:cNvPr id="50" name="TextBox 11"/>
            <p:cNvSpPr txBox="1">
              <a:spLocks noChangeArrowheads="1"/>
            </p:cNvSpPr>
            <p:nvPr/>
          </p:nvSpPr>
          <p:spPr bwMode="auto">
            <a:xfrm flipH="1">
              <a:off x="1777536" y="6530951"/>
              <a:ext cx="2496000" cy="381964"/>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30000"/>
                </a:lnSpc>
                <a:defRPr/>
              </a:pPr>
              <a:r>
                <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rPr>
                <a:t>我们的优势</a:t>
              </a:r>
              <a:endPar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endParaRPr>
            </a:p>
          </p:txBody>
        </p:sp>
      </p:grpSp>
      <p:grpSp>
        <p:nvGrpSpPr>
          <p:cNvPr id="35" name="组合 34"/>
          <p:cNvGrpSpPr/>
          <p:nvPr/>
        </p:nvGrpSpPr>
        <p:grpSpPr>
          <a:xfrm>
            <a:off x="5146871" y="2887438"/>
            <a:ext cx="4587371" cy="792469"/>
            <a:chOff x="5471732" y="2887438"/>
            <a:chExt cx="4587371" cy="792469"/>
          </a:xfrm>
        </p:grpSpPr>
        <p:sp>
          <p:nvSpPr>
            <p:cNvPr id="62" name="矩形 61"/>
            <p:cNvSpPr/>
            <p:nvPr/>
          </p:nvSpPr>
          <p:spPr>
            <a:xfrm flipH="1">
              <a:off x="5471732" y="2887438"/>
              <a:ext cx="4587371"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18" name="组合 17"/>
            <p:cNvGrpSpPr/>
            <p:nvPr/>
          </p:nvGrpSpPr>
          <p:grpSpPr>
            <a:xfrm>
              <a:off x="5647028" y="2986034"/>
              <a:ext cx="4389179" cy="595276"/>
              <a:chOff x="5466020" y="2612920"/>
              <a:chExt cx="4389179" cy="595276"/>
            </a:xfrm>
          </p:grpSpPr>
          <p:sp>
            <p:nvSpPr>
              <p:cNvPr id="54"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endPar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55" name="TextBox 8"/>
              <p:cNvSpPr txBox="1"/>
              <p:nvPr/>
            </p:nvSpPr>
            <p:spPr>
              <a:xfrm>
                <a:off x="5466021" y="2612920"/>
                <a:ext cx="2352000" cy="320088"/>
              </a:xfrm>
              <a:prstGeom prst="rect">
                <a:avLst/>
              </a:prstGeom>
              <a:noFill/>
            </p:spPr>
            <p:txBody>
              <a:bodyPr wrap="square" tIns="0" bIns="0" rtlCol="0" anchor="t">
                <a:spAutoFit/>
              </a:bodyPr>
              <a:lstStyle/>
              <a:p>
                <a:pPr marL="381000" indent="-38100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我们的优势一</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48" name="组合 47"/>
          <p:cNvGrpSpPr/>
          <p:nvPr/>
        </p:nvGrpSpPr>
        <p:grpSpPr>
          <a:xfrm>
            <a:off x="3728246" y="609252"/>
            <a:ext cx="4056854" cy="1657100"/>
            <a:chOff x="3728246" y="609252"/>
            <a:chExt cx="4056854" cy="1657100"/>
          </a:xfrm>
        </p:grpSpPr>
        <p:sp>
          <p:nvSpPr>
            <p:cNvPr id="5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竞争优势</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52" name="直接连接符 5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grpSp>
        <p:nvGrpSpPr>
          <p:cNvPr id="63" name="组合 62"/>
          <p:cNvGrpSpPr/>
          <p:nvPr/>
        </p:nvGrpSpPr>
        <p:grpSpPr>
          <a:xfrm>
            <a:off x="5962798" y="3809205"/>
            <a:ext cx="4587371" cy="792469"/>
            <a:chOff x="5471732" y="2887438"/>
            <a:chExt cx="4587371" cy="792469"/>
          </a:xfrm>
        </p:grpSpPr>
        <p:sp>
          <p:nvSpPr>
            <p:cNvPr id="64" name="矩形 63"/>
            <p:cNvSpPr/>
            <p:nvPr/>
          </p:nvSpPr>
          <p:spPr>
            <a:xfrm flipH="1">
              <a:off x="5471732" y="2887438"/>
              <a:ext cx="4587371"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65" name="组合 64"/>
            <p:cNvGrpSpPr/>
            <p:nvPr/>
          </p:nvGrpSpPr>
          <p:grpSpPr>
            <a:xfrm>
              <a:off x="5647028" y="2986034"/>
              <a:ext cx="4389179" cy="595276"/>
              <a:chOff x="5466020" y="2612920"/>
              <a:chExt cx="4389179" cy="595276"/>
            </a:xfrm>
          </p:grpSpPr>
          <p:sp>
            <p:nvSpPr>
              <p:cNvPr id="66"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endPar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7" name="TextBox 8"/>
              <p:cNvSpPr txBox="1"/>
              <p:nvPr/>
            </p:nvSpPr>
            <p:spPr>
              <a:xfrm>
                <a:off x="5466021" y="2612920"/>
                <a:ext cx="2352000" cy="320088"/>
              </a:xfrm>
              <a:prstGeom prst="rect">
                <a:avLst/>
              </a:prstGeom>
              <a:noFill/>
            </p:spPr>
            <p:txBody>
              <a:bodyPr wrap="square" tIns="0" bIns="0" rtlCol="0" anchor="t">
                <a:spAutoFit/>
              </a:bodyPr>
              <a:lstStyle/>
              <a:p>
                <a:pPr marL="381000" indent="-38100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我们的优势二</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68" name="组合 67"/>
          <p:cNvGrpSpPr/>
          <p:nvPr/>
        </p:nvGrpSpPr>
        <p:grpSpPr>
          <a:xfrm>
            <a:off x="5392404" y="4730972"/>
            <a:ext cx="4587371" cy="792469"/>
            <a:chOff x="5471732" y="2887438"/>
            <a:chExt cx="4587371" cy="792469"/>
          </a:xfrm>
        </p:grpSpPr>
        <p:sp>
          <p:nvSpPr>
            <p:cNvPr id="69" name="矩形 68"/>
            <p:cNvSpPr/>
            <p:nvPr/>
          </p:nvSpPr>
          <p:spPr>
            <a:xfrm flipH="1">
              <a:off x="5471732" y="2887438"/>
              <a:ext cx="4587371"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0" name="组合 69"/>
            <p:cNvGrpSpPr/>
            <p:nvPr/>
          </p:nvGrpSpPr>
          <p:grpSpPr>
            <a:xfrm>
              <a:off x="5647028" y="2986034"/>
              <a:ext cx="4389179" cy="595276"/>
              <a:chOff x="5466020" y="2612920"/>
              <a:chExt cx="4389179" cy="595276"/>
            </a:xfrm>
          </p:grpSpPr>
          <p:sp>
            <p:nvSpPr>
              <p:cNvPr id="71"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endPar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72" name="TextBox 8"/>
              <p:cNvSpPr txBox="1"/>
              <p:nvPr/>
            </p:nvSpPr>
            <p:spPr>
              <a:xfrm>
                <a:off x="5466021" y="2612920"/>
                <a:ext cx="2352000" cy="320088"/>
              </a:xfrm>
              <a:prstGeom prst="rect">
                <a:avLst/>
              </a:prstGeom>
              <a:noFill/>
            </p:spPr>
            <p:txBody>
              <a:bodyPr wrap="square" tIns="0" bIns="0" rtlCol="0" anchor="t">
                <a:spAutoFit/>
              </a:bodyPr>
              <a:lstStyle/>
              <a:p>
                <a:pPr marL="381000" indent="-38100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我们的优势三</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73" name="组合 72"/>
          <p:cNvGrpSpPr/>
          <p:nvPr/>
        </p:nvGrpSpPr>
        <p:grpSpPr>
          <a:xfrm>
            <a:off x="6208332" y="5652738"/>
            <a:ext cx="4587371" cy="792469"/>
            <a:chOff x="5471732" y="2887438"/>
            <a:chExt cx="4587371" cy="792469"/>
          </a:xfrm>
        </p:grpSpPr>
        <p:sp>
          <p:nvSpPr>
            <p:cNvPr id="74" name="矩形 73"/>
            <p:cNvSpPr/>
            <p:nvPr/>
          </p:nvSpPr>
          <p:spPr>
            <a:xfrm flipH="1">
              <a:off x="5471732" y="2887438"/>
              <a:ext cx="4587371"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5" name="组合 74"/>
            <p:cNvGrpSpPr/>
            <p:nvPr/>
          </p:nvGrpSpPr>
          <p:grpSpPr>
            <a:xfrm>
              <a:off x="5647028" y="2986034"/>
              <a:ext cx="4389179" cy="595276"/>
              <a:chOff x="5466020" y="2612920"/>
              <a:chExt cx="4389179" cy="595276"/>
            </a:xfrm>
          </p:grpSpPr>
          <p:sp>
            <p:nvSpPr>
              <p:cNvPr id="76"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endPar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77" name="TextBox 8"/>
              <p:cNvSpPr txBox="1"/>
              <p:nvPr/>
            </p:nvSpPr>
            <p:spPr>
              <a:xfrm>
                <a:off x="5466021" y="2612920"/>
                <a:ext cx="2352000" cy="320088"/>
              </a:xfrm>
              <a:prstGeom prst="rect">
                <a:avLst/>
              </a:prstGeom>
              <a:noFill/>
            </p:spPr>
            <p:txBody>
              <a:bodyPr wrap="square" tIns="0" bIns="0" rtlCol="0" anchor="t">
                <a:spAutoFit/>
              </a:bodyPr>
              <a:lstStyle/>
              <a:p>
                <a:pPr marL="381000" indent="-38100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我们的优势四</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 presetClass="entr" presetSubtype="2" fill="hold" nodeType="withEffect" p14:presetBounceEnd="40000">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14:bounceEnd="40000">
                                          <p:cBhvr additive="base">
                                            <p:cTn id="12"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3" dur="75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nodeType="afterEffect" p14:presetBounceEnd="40000">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14:bounceEnd="40000">
                                          <p:cBhvr additive="base">
                                            <p:cTn id="17" dur="75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18" dur="750" fill="hold"/>
                                            <p:tgtEl>
                                              <p:spTgt spid="6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14:presetBounceEnd="40000">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14:bounceEnd="40000">
                                          <p:cBhvr additive="base">
                                            <p:cTn id="22" dur="750" fill="hold"/>
                                            <p:tgtEl>
                                              <p:spTgt spid="68"/>
                                            </p:tgtEl>
                                            <p:attrNameLst>
                                              <p:attrName>ppt_x</p:attrName>
                                            </p:attrNameLst>
                                          </p:cBhvr>
                                          <p:tavLst>
                                            <p:tav tm="0">
                                              <p:val>
                                                <p:strVal val="1+#ppt_w/2"/>
                                              </p:val>
                                            </p:tav>
                                            <p:tav tm="100000">
                                              <p:val>
                                                <p:strVal val="#ppt_x"/>
                                              </p:val>
                                            </p:tav>
                                          </p:tavLst>
                                        </p:anim>
                                        <p:anim calcmode="lin" valueType="num" p14:bounceEnd="40000">
                                          <p:cBhvr additive="base">
                                            <p:cTn id="23" dur="750" fill="hold"/>
                                            <p:tgtEl>
                                              <p:spTgt spid="68"/>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nodeType="afterEffect" p14:presetBounceEnd="40000">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14:bounceEnd="40000">
                                          <p:cBhvr additive="base">
                                            <p:cTn id="27" dur="750" fill="hold"/>
                                            <p:tgtEl>
                                              <p:spTgt spid="73"/>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 presetClass="entr" presetSubtype="2"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750" fill="hold"/>
                                            <p:tgtEl>
                                              <p:spTgt spid="35"/>
                                            </p:tgtEl>
                                            <p:attrNameLst>
                                              <p:attrName>ppt_x</p:attrName>
                                            </p:attrNameLst>
                                          </p:cBhvr>
                                          <p:tavLst>
                                            <p:tav tm="0">
                                              <p:val>
                                                <p:strVal val="1+#ppt_w/2"/>
                                              </p:val>
                                            </p:tav>
                                            <p:tav tm="100000">
                                              <p:val>
                                                <p:strVal val="#ppt_x"/>
                                              </p:val>
                                            </p:tav>
                                          </p:tavLst>
                                        </p:anim>
                                        <p:anim calcmode="lin" valueType="num">
                                          <p:cBhvr additive="base">
                                            <p:cTn id="13" dur="75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750" fill="hold"/>
                                            <p:tgtEl>
                                              <p:spTgt spid="63"/>
                                            </p:tgtEl>
                                            <p:attrNameLst>
                                              <p:attrName>ppt_x</p:attrName>
                                            </p:attrNameLst>
                                          </p:cBhvr>
                                          <p:tavLst>
                                            <p:tav tm="0">
                                              <p:val>
                                                <p:strVal val="1+#ppt_w/2"/>
                                              </p:val>
                                            </p:tav>
                                            <p:tav tm="100000">
                                              <p:val>
                                                <p:strVal val="#ppt_x"/>
                                              </p:val>
                                            </p:tav>
                                          </p:tavLst>
                                        </p:anim>
                                        <p:anim calcmode="lin" valueType="num">
                                          <p:cBhvr additive="base">
                                            <p:cTn id="18" dur="750" fill="hold"/>
                                            <p:tgtEl>
                                              <p:spTgt spid="6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750" fill="hold"/>
                                            <p:tgtEl>
                                              <p:spTgt spid="68"/>
                                            </p:tgtEl>
                                            <p:attrNameLst>
                                              <p:attrName>ppt_x</p:attrName>
                                            </p:attrNameLst>
                                          </p:cBhvr>
                                          <p:tavLst>
                                            <p:tav tm="0">
                                              <p:val>
                                                <p:strVal val="1+#ppt_w/2"/>
                                              </p:val>
                                            </p:tav>
                                            <p:tav tm="100000">
                                              <p:val>
                                                <p:strVal val="#ppt_x"/>
                                              </p:val>
                                            </p:tav>
                                          </p:tavLst>
                                        </p:anim>
                                        <p:anim calcmode="lin" valueType="num">
                                          <p:cBhvr additive="base">
                                            <p:cTn id="23" dur="750" fill="hold"/>
                                            <p:tgtEl>
                                              <p:spTgt spid="68"/>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750" fill="hold"/>
                                            <p:tgtEl>
                                              <p:spTgt spid="73"/>
                                            </p:tgtEl>
                                            <p:attrNameLst>
                                              <p:attrName>ppt_x</p:attrName>
                                            </p:attrNameLst>
                                          </p:cBhvr>
                                          <p:tavLst>
                                            <p:tav tm="0">
                                              <p:val>
                                                <p:strVal val="1+#ppt_w/2"/>
                                              </p:val>
                                            </p:tav>
                                            <p:tav tm="100000">
                                              <p:val>
                                                <p:strVal val="#ppt_x"/>
                                              </p:val>
                                            </p:tav>
                                          </p:tavLst>
                                        </p:anim>
                                        <p:anim calcmode="lin" valueType="num">
                                          <p:cBhvr additive="base">
                                            <p:cTn id="28" dur="7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837386" y="3074836"/>
            <a:ext cx="4687614" cy="592482"/>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7" name="TextBox 18"/>
          <p:cNvSpPr>
            <a:spLocks noChangeArrowheads="1"/>
          </p:cNvSpPr>
          <p:nvPr/>
        </p:nvSpPr>
        <p:spPr bwMode="auto">
          <a:xfrm>
            <a:off x="3912602" y="4074492"/>
            <a:ext cx="4494798" cy="18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defRPr/>
            </a:pPr>
            <a:br>
              <a:rPr kumimoji="0" lang="zh-CN" altLang="en-US"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anose="020B0503020204020204" pitchFamily="34" charset="-122"/>
              </a:rPr>
            </a:br>
            <a:r>
              <a:rPr kumimoji="0" lang="zh-CN" altLang="en-US"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anose="020B0503020204020204" pitchFamily="34" charset="-122"/>
              </a:rPr>
              <a:t>在此处添加您的文本内容，语言尽可能精炼，可根据实际情况调整文本框大小，或者字体的大小。在此处添加您的文本内容，语言尽可能精炼，可根据实际情况调整文本框大小，或者字体的大小。在此处添加您的文本内容，语言尽可能精炼，可根据实际情况调整文本框大小，或者字体的</a:t>
            </a:r>
            <a:r>
              <a:rPr kumimoji="0" lang="zh-CN" altLang="en-US" sz="1100" b="0" i="0" u="none" strike="noStrike" kern="1200" cap="none" spc="0" normalizeH="0" baseline="0" noProof="0" dirty="0" smtClean="0">
                <a:ln>
                  <a:noFill/>
                </a:ln>
                <a:solidFill>
                  <a:schemeClr val="bg1"/>
                </a:solidFill>
                <a:effectLst/>
                <a:uLnTx/>
                <a:uFillTx/>
                <a:latin typeface="方正黑体简体" panose="02010601030101010101" pitchFamily="2" charset="-122"/>
                <a:ea typeface="方正黑体简体" panose="02010601030101010101" pitchFamily="2" charset="-122"/>
                <a:sym typeface="微软雅黑" panose="020B0503020204020204" pitchFamily="34" charset="-122"/>
              </a:rPr>
              <a:t>大 </a:t>
            </a:r>
            <a:endParaRPr kumimoji="0" lang="en-US" altLang="zh-CN"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anose="020B0503020204020204" pitchFamily="34" charset="-122"/>
            </a:endParaRPr>
          </a:p>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en-US" altLang="zh-CN"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9" name="矩形 8"/>
          <p:cNvSpPr/>
          <p:nvPr/>
        </p:nvSpPr>
        <p:spPr>
          <a:xfrm flipH="1">
            <a:off x="1697046" y="1191848"/>
            <a:ext cx="2871239" cy="2566687"/>
          </a:xfrm>
          <a:prstGeom prst="rect">
            <a:avLst/>
          </a:prstGeom>
          <a:blipFill dpi="0" rotWithShape="1">
            <a:blip r:embed="rId1" cstate="screen"/>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0" name="矩形 9"/>
          <p:cNvSpPr/>
          <p:nvPr/>
        </p:nvSpPr>
        <p:spPr>
          <a:xfrm>
            <a:off x="4193628" y="2576439"/>
            <a:ext cx="5039272" cy="841677"/>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grpSp>
        <p:nvGrpSpPr>
          <p:cNvPr id="2" name="组合 1"/>
          <p:cNvGrpSpPr/>
          <p:nvPr/>
        </p:nvGrpSpPr>
        <p:grpSpPr>
          <a:xfrm>
            <a:off x="5116786" y="2765396"/>
            <a:ext cx="3276288" cy="523220"/>
            <a:chOff x="5116786" y="2765396"/>
            <a:chExt cx="3276288" cy="523220"/>
          </a:xfrm>
        </p:grpSpPr>
        <p:sp>
          <p:nvSpPr>
            <p:cNvPr id="8" name="文本框 3"/>
            <p:cNvSpPr txBox="1"/>
            <p:nvPr/>
          </p:nvSpPr>
          <p:spPr>
            <a:xfrm>
              <a:off x="5360064" y="2765396"/>
              <a:ext cx="2792672" cy="52322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rPr>
                <a:t>WELCOME</a:t>
              </a:r>
              <a:endParaRPr kumimoji="0" lang="zh-CN" altLang="en-US" sz="2800" b="1"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endParaRPr>
            </a:p>
          </p:txBody>
        </p:sp>
        <p:cxnSp>
          <p:nvCxnSpPr>
            <p:cNvPr id="18" name="直接连接符 17"/>
            <p:cNvCxnSpPr/>
            <p:nvPr/>
          </p:nvCxnSpPr>
          <p:spPr>
            <a:xfrm>
              <a:off x="5116786" y="3014598"/>
              <a:ext cx="5346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858446" y="3014598"/>
              <a:ext cx="5346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75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4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0000">
                                          <p:cBhvr additive="base">
                                            <p:cTn id="11" dur="75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ppt_y</p:attrName>
                                            </p:attrNameLst>
                                          </p:cBhvr>
                                          <p:tavLst>
                                            <p:tav tm="0">
                                              <p:val>
                                                <p:strVal val="#ppt_y+#ppt_h*1.125000"/>
                                              </p:val>
                                            </p:tav>
                                            <p:tav tm="100000">
                                              <p:val>
                                                <p:strVal val="#ppt_y"/>
                                              </p:val>
                                            </p:tav>
                                          </p:tavLst>
                                        </p:anim>
                                        <p:animEffect transition="in" filter="wipe(up)">
                                          <p:cBhvr>
                                            <p:cTn id="21" dur="500"/>
                                            <p:tgtEl>
                                              <p:spTgt spid="17"/>
                                            </p:tgtEl>
                                          </p:cBhvr>
                                        </p:animEffect>
                                      </p:childTnLst>
                                    </p:cTn>
                                  </p:par>
                                  <p:par>
                                    <p:cTn id="22" presetID="2" presetClass="entr" presetSubtype="8" fill="hold" grpId="0" nodeType="withEffect" p14:presetBounceEnd="40000">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14:bounceEnd="40000">
                                          <p:cBhvr additive="base">
                                            <p:cTn id="24" dur="75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25"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9" grpId="0" animBg="1"/>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ppt_y</p:attrName>
                                            </p:attrNameLst>
                                          </p:cBhvr>
                                          <p:tavLst>
                                            <p:tav tm="0">
                                              <p:val>
                                                <p:strVal val="#ppt_y+#ppt_h*1.125000"/>
                                              </p:val>
                                            </p:tav>
                                            <p:tav tm="100000">
                                              <p:val>
                                                <p:strVal val="#ppt_y"/>
                                              </p:val>
                                            </p:tav>
                                          </p:tavLst>
                                        </p:anim>
                                        <p:animEffect transition="in" filter="wipe(up)">
                                          <p:cBhvr>
                                            <p:cTn id="21" dur="500"/>
                                            <p:tgtEl>
                                              <p:spTgt spid="17"/>
                                            </p:tgtEl>
                                          </p:cBhvr>
                                        </p:animEffect>
                                      </p:childTnLst>
                                    </p:cTn>
                                  </p:par>
                                  <p:par>
                                    <p:cTn id="22" presetID="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0-#ppt_w/2"/>
                                              </p:val>
                                            </p:tav>
                                            <p:tav tm="100000">
                                              <p:val>
                                                <p:strVal val="#ppt_x"/>
                                              </p:val>
                                            </p:tav>
                                          </p:tavLst>
                                        </p:anim>
                                        <p:anim calcmode="lin" valueType="num">
                                          <p:cBhvr additive="base">
                                            <p:cTn id="25"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9" grpId="0" animBg="1"/>
          <p:bldP spid="1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457184" y="2860314"/>
            <a:ext cx="3586347" cy="3586347"/>
          </a:xfrm>
          <a:prstGeom prst="ellips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9005141" y="3734461"/>
            <a:ext cx="621459" cy="1160247"/>
          </a:xfrm>
          <a:custGeom>
            <a:avLst/>
            <a:gdLst>
              <a:gd name="connsiteX0" fmla="*/ 0 w 738553"/>
              <a:gd name="connsiteY0" fmla="*/ 0 h 1378858"/>
              <a:gd name="connsiteX1" fmla="*/ 738553 w 738553"/>
              <a:gd name="connsiteY1" fmla="*/ 428361 h 1378858"/>
              <a:gd name="connsiteX2" fmla="*/ 36000 w 738553"/>
              <a:gd name="connsiteY2" fmla="*/ 835841 h 1378858"/>
              <a:gd name="connsiteX3" fmla="*/ 36000 w 738553"/>
              <a:gd name="connsiteY3" fmla="*/ 1378858 h 1378858"/>
              <a:gd name="connsiteX4" fmla="*/ 0 w 738553"/>
              <a:gd name="connsiteY4" fmla="*/ 1378858 h 1378858"/>
              <a:gd name="connsiteX5" fmla="*/ 0 w 738553"/>
              <a:gd name="connsiteY5" fmla="*/ 856721 h 1378858"/>
              <a:gd name="connsiteX6" fmla="*/ 0 w 738553"/>
              <a:gd name="connsiteY6" fmla="*/ 89431 h 137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553" h="1378858">
                <a:moveTo>
                  <a:pt x="0" y="0"/>
                </a:moveTo>
                <a:lnTo>
                  <a:pt x="738553" y="428361"/>
                </a:lnTo>
                <a:lnTo>
                  <a:pt x="36000" y="835841"/>
                </a:lnTo>
                <a:lnTo>
                  <a:pt x="36000" y="1378858"/>
                </a:lnTo>
                <a:lnTo>
                  <a:pt x="0" y="1378858"/>
                </a:lnTo>
                <a:lnTo>
                  <a:pt x="0" y="856721"/>
                </a:lnTo>
                <a:lnTo>
                  <a:pt x="0" y="89431"/>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762" y="4775200"/>
            <a:ext cx="12190476" cy="2082800"/>
          </a:xfrm>
          <a:prstGeom prst="rect">
            <a:avLst/>
          </a:prstGeom>
        </p:spPr>
      </p:pic>
      <p:sp>
        <p:nvSpPr>
          <p:cNvPr id="17" name="文本框 16"/>
          <p:cNvSpPr txBox="1"/>
          <p:nvPr/>
        </p:nvSpPr>
        <p:spPr>
          <a:xfrm>
            <a:off x="2242742" y="3704901"/>
            <a:ext cx="2015232" cy="553998"/>
          </a:xfrm>
          <a:prstGeom prst="rect">
            <a:avLst/>
          </a:prstGeom>
          <a:noFill/>
        </p:spPr>
        <p:txBody>
          <a:bodyPr wrap="none" lIns="0" tIns="0" rIns="0" bIns="0" rtlCol="0">
            <a:spAutoFit/>
          </a:bodyPr>
          <a:lstStyle/>
          <a:p>
            <a:pPr algn="ctr"/>
            <a:r>
              <a:rPr lang="en-US" altLang="zh-CN" sz="3600" dirty="0" smtClean="0">
                <a:solidFill>
                  <a:schemeClr val="bg1"/>
                </a:solidFill>
                <a:ea typeface="微软雅黑" panose="020B0503020204020204" pitchFamily="34" charset="-122"/>
                <a:cs typeface="+mn-ea"/>
                <a:sym typeface="+mn-lt"/>
              </a:rPr>
              <a:t>STRATEGIC</a:t>
            </a:r>
            <a:endParaRPr lang="en-US" altLang="zh-CN" sz="3600" dirty="0">
              <a:solidFill>
                <a:schemeClr val="bg1"/>
              </a:solidFill>
              <a:ea typeface="微软雅黑" panose="020B0503020204020204" pitchFamily="34" charset="-122"/>
              <a:cs typeface="+mn-ea"/>
              <a:sym typeface="+mn-lt"/>
            </a:endParaRPr>
          </a:p>
        </p:txBody>
      </p:sp>
      <p:sp>
        <p:nvSpPr>
          <p:cNvPr id="18" name="文本框 17"/>
          <p:cNvSpPr txBox="1"/>
          <p:nvPr/>
        </p:nvSpPr>
        <p:spPr>
          <a:xfrm>
            <a:off x="2284485" y="4185466"/>
            <a:ext cx="1931746" cy="1015663"/>
          </a:xfrm>
          <a:prstGeom prst="rect">
            <a:avLst/>
          </a:prstGeom>
          <a:noFill/>
        </p:spPr>
        <p:txBody>
          <a:bodyPr wrap="none" lIns="0" tIns="0" rIns="0" bIns="0" rtlCol="0">
            <a:spAutoFit/>
          </a:bodyPr>
          <a:lstStyle/>
          <a:p>
            <a:pPr algn="ctr"/>
            <a:r>
              <a:rPr lang="en-US" altLang="zh-CN" sz="6600" dirty="0" smtClean="0">
                <a:solidFill>
                  <a:schemeClr val="bg1"/>
                </a:solidFill>
                <a:ea typeface="微软雅黑" panose="020B0503020204020204" pitchFamily="34" charset="-122"/>
                <a:cs typeface="+mn-ea"/>
                <a:sym typeface="+mn-lt"/>
              </a:rPr>
              <a:t>GOAL</a:t>
            </a:r>
            <a:endParaRPr lang="en-US" altLang="zh-CN" sz="6600" dirty="0">
              <a:solidFill>
                <a:schemeClr val="bg1"/>
              </a:solidFill>
              <a:ea typeface="微软雅黑" panose="020B0503020204020204" pitchFamily="34" charset="-122"/>
              <a:cs typeface="+mn-ea"/>
              <a:sym typeface="+mn-lt"/>
            </a:endParaRPr>
          </a:p>
        </p:txBody>
      </p:sp>
      <p:sp>
        <p:nvSpPr>
          <p:cNvPr id="19" name="TextBox 11"/>
          <p:cNvSpPr txBox="1"/>
          <p:nvPr/>
        </p:nvSpPr>
        <p:spPr>
          <a:xfrm>
            <a:off x="5359400" y="3020697"/>
            <a:ext cx="3089512" cy="174406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           您</a:t>
            </a:r>
            <a:r>
              <a:rPr lang="zh-CN" altLang="en-US" sz="1100" dirty="0">
                <a:solidFill>
                  <a:schemeClr val="bg1"/>
                </a:solidFill>
                <a:latin typeface="Agency FB"/>
                <a:ea typeface="微软雅黑" panose="020B0503020204020204" pitchFamily="34" charset="-122"/>
                <a:cs typeface="+mn-ea"/>
                <a:sym typeface="+mn-lt"/>
              </a:rPr>
              <a:t>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en-US" altLang="zh-CN" sz="1100" dirty="0" smtClean="0">
              <a:solidFill>
                <a:schemeClr val="bg1"/>
              </a:solidFill>
              <a:latin typeface="Agency FB"/>
              <a:ea typeface="微软雅黑" panose="020B0503020204020204" pitchFamily="34" charset="-122"/>
              <a:cs typeface="+mn-ea"/>
              <a:sym typeface="+mn-lt"/>
            </a:endParaRPr>
          </a:p>
          <a:p>
            <a:pPr>
              <a:spcAft>
                <a:spcPts val="1000"/>
              </a:spcAft>
            </a:pPr>
            <a:r>
              <a:rPr lang="zh-CN" altLang="en-US" sz="1100" dirty="0" smtClean="0">
                <a:solidFill>
                  <a:schemeClr val="bg1"/>
                </a:solidFill>
                <a:latin typeface="Agency FB"/>
                <a:ea typeface="微软雅黑" panose="020B0503020204020204" pitchFamily="34" charset="-122"/>
                <a:cs typeface="+mn-ea"/>
                <a:sym typeface="+mn-lt"/>
              </a:rPr>
              <a:t>           您</a:t>
            </a:r>
            <a:r>
              <a:rPr lang="zh-CN" altLang="en-US" sz="1100" dirty="0">
                <a:solidFill>
                  <a:schemeClr val="bg1"/>
                </a:solidFill>
                <a:latin typeface="Agency FB"/>
                <a:ea typeface="微软雅黑" panose="020B0503020204020204" pitchFamily="34" charset="-122"/>
                <a:cs typeface="+mn-ea"/>
                <a:sym typeface="+mn-lt"/>
              </a:rPr>
              <a:t>的内容打在这里，或者通过复制您的文本后，在此框中选择</a:t>
            </a:r>
            <a:r>
              <a:rPr lang="zh-CN" altLang="en-US" sz="1100" dirty="0" smtClean="0">
                <a:solidFill>
                  <a:schemeClr val="bg1"/>
                </a:solidFill>
                <a:latin typeface="Agency FB"/>
                <a:ea typeface="微软雅黑" panose="020B0503020204020204" pitchFamily="34" charset="-122"/>
                <a:cs typeface="+mn-ea"/>
                <a:sym typeface="+mn-lt"/>
              </a:rPr>
              <a:t>粘贴您的通过</a:t>
            </a:r>
            <a:r>
              <a:rPr lang="zh-CN" altLang="en-US" sz="1100" dirty="0">
                <a:solidFill>
                  <a:schemeClr val="bg1"/>
                </a:solidFill>
                <a:latin typeface="Agency FB"/>
                <a:ea typeface="微软雅黑" panose="020B0503020204020204" pitchFamily="34" charset="-122"/>
                <a:cs typeface="+mn-ea"/>
                <a:sym typeface="+mn-lt"/>
              </a:rPr>
              <a:t>复制您的文本后，在此框中选择粘贴，并选择只保留文字</a:t>
            </a:r>
            <a:r>
              <a:rPr lang="zh-CN" altLang="en-US" sz="1100" dirty="0" smtClean="0">
                <a:solidFill>
                  <a:schemeClr val="bg1"/>
                </a:solidFill>
                <a:latin typeface="Agency FB"/>
                <a:ea typeface="微软雅黑" panose="020B0503020204020204" pitchFamily="34" charset="-122"/>
                <a:cs typeface="+mn-ea"/>
                <a:sym typeface="+mn-lt"/>
              </a:rPr>
              <a:t>。</a:t>
            </a:r>
            <a:endParaRPr lang="zh-CN" altLang="en-US" sz="1100" dirty="0">
              <a:solidFill>
                <a:schemeClr val="bg1"/>
              </a:solidFill>
              <a:latin typeface="Agency FB"/>
              <a:ea typeface="微软雅黑" panose="020B0503020204020204" pitchFamily="34" charset="-122"/>
              <a:cs typeface="+mn-ea"/>
              <a:sym typeface="+mn-lt"/>
            </a:endParaRPr>
          </a:p>
        </p:txBody>
      </p:sp>
      <p:grpSp>
        <p:nvGrpSpPr>
          <p:cNvPr id="10" name="组合 9"/>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发展目标</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2" name="直接连接符 1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 presetClass="entr" presetSubtype="1" decel="10000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7"/>
                                        </p:tgtEl>
                                        <p:attrNameLst>
                                          <p:attrName>ppt_y</p:attrName>
                                        </p:attrNameLst>
                                      </p:cBhvr>
                                      <p:tavLst>
                                        <p:tav tm="0">
                                          <p:val>
                                            <p:strVal val="#ppt_y"/>
                                          </p:val>
                                        </p:tav>
                                        <p:tav tm="100000">
                                          <p:val>
                                            <p:strVal val="#ppt_y"/>
                                          </p:val>
                                        </p:tav>
                                      </p:tavLst>
                                    </p:anim>
                                    <p:anim calcmode="lin" valueType="num">
                                      <p:cBhvr>
                                        <p:cTn id="2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7"/>
                                        </p:tgtEl>
                                      </p:cBhvr>
                                    </p:animEffect>
                                  </p:childTnLst>
                                </p:cTn>
                              </p:par>
                              <p:par>
                                <p:cTn id="28"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29" dur="250" accel="50000" decel="50000" autoRev="1" fill="hold">
                                          <p:stCondLst>
                                            <p:cond delay="0"/>
                                          </p:stCondLst>
                                        </p:cTn>
                                        <p:tgtEl>
                                          <p:spTgt spid="17"/>
                                        </p:tgtEl>
                                        <p:attrNameLst>
                                          <p:attrName>ppt_x</p:attrName>
                                          <p:attrName>ppt_y</p:attrName>
                                        </p:attrNameLst>
                                      </p:cBhvr>
                                      <p:rCtr x="0" y="-3704"/>
                                    </p:animMotion>
                                    <p:animRot by="1500000">
                                      <p:cBhvr>
                                        <p:cTn id="30" dur="125" fill="hold">
                                          <p:stCondLst>
                                            <p:cond delay="0"/>
                                          </p:stCondLst>
                                        </p:cTn>
                                        <p:tgtEl>
                                          <p:spTgt spid="17"/>
                                        </p:tgtEl>
                                        <p:attrNameLst>
                                          <p:attrName>r</p:attrName>
                                        </p:attrNameLst>
                                      </p:cBhvr>
                                    </p:animRot>
                                    <p:animRot by="-1500000">
                                      <p:cBhvr>
                                        <p:cTn id="31" dur="125" fill="hold">
                                          <p:stCondLst>
                                            <p:cond delay="125"/>
                                          </p:stCondLst>
                                        </p:cTn>
                                        <p:tgtEl>
                                          <p:spTgt spid="17"/>
                                        </p:tgtEl>
                                        <p:attrNameLst>
                                          <p:attrName>r</p:attrName>
                                        </p:attrNameLst>
                                      </p:cBhvr>
                                    </p:animRot>
                                    <p:animRot by="-1500000">
                                      <p:cBhvr>
                                        <p:cTn id="32" dur="125" fill="hold">
                                          <p:stCondLst>
                                            <p:cond delay="250"/>
                                          </p:stCondLst>
                                        </p:cTn>
                                        <p:tgtEl>
                                          <p:spTgt spid="17"/>
                                        </p:tgtEl>
                                        <p:attrNameLst>
                                          <p:attrName>r</p:attrName>
                                        </p:attrNameLst>
                                      </p:cBhvr>
                                    </p:animRot>
                                    <p:animRot by="1500000">
                                      <p:cBhvr>
                                        <p:cTn id="33" dur="125" fill="hold">
                                          <p:stCondLst>
                                            <p:cond delay="375"/>
                                          </p:stCondLst>
                                        </p:cTn>
                                        <p:tgtEl>
                                          <p:spTgt spid="17"/>
                                        </p:tgtEl>
                                        <p:attrNameLst>
                                          <p:attrName>r</p:attrName>
                                        </p:attrNameLst>
                                      </p:cBhvr>
                                    </p:animRot>
                                  </p:childTnLst>
                                </p:cTn>
                              </p:par>
                            </p:childTnLst>
                          </p:cTn>
                        </p:par>
                        <p:par>
                          <p:cTn id="34" fill="hold">
                            <p:stCondLst>
                              <p:cond delay="1399"/>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8"/>
                                        </p:tgtEl>
                                        <p:attrNameLst>
                                          <p:attrName>ppt_y</p:attrName>
                                        </p:attrNameLst>
                                      </p:cBhvr>
                                      <p:tavLst>
                                        <p:tav tm="0">
                                          <p:val>
                                            <p:strVal val="#ppt_y"/>
                                          </p:val>
                                        </p:tav>
                                        <p:tav tm="100000">
                                          <p:val>
                                            <p:strVal val="#ppt_y"/>
                                          </p:val>
                                        </p:tav>
                                      </p:tavLst>
                                    </p:anim>
                                    <p:anim calcmode="lin" valueType="num">
                                      <p:cBhvr>
                                        <p:cTn id="3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8"/>
                                        </p:tgtEl>
                                      </p:cBhvr>
                                    </p:animEffect>
                                  </p:childTnLst>
                                </p:cTn>
                              </p:par>
                              <p:par>
                                <p:cTn id="42"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43" dur="250" accel="50000" decel="50000" autoRev="1" fill="hold">
                                          <p:stCondLst>
                                            <p:cond delay="0"/>
                                          </p:stCondLst>
                                        </p:cTn>
                                        <p:tgtEl>
                                          <p:spTgt spid="18"/>
                                        </p:tgtEl>
                                        <p:attrNameLst>
                                          <p:attrName>ppt_x</p:attrName>
                                          <p:attrName>ppt_y</p:attrName>
                                        </p:attrNameLst>
                                      </p:cBhvr>
                                      <p:rCtr x="0" y="-3704"/>
                                    </p:animMotion>
                                    <p:animRot by="1500000">
                                      <p:cBhvr>
                                        <p:cTn id="44" dur="125" fill="hold">
                                          <p:stCondLst>
                                            <p:cond delay="0"/>
                                          </p:stCondLst>
                                        </p:cTn>
                                        <p:tgtEl>
                                          <p:spTgt spid="18"/>
                                        </p:tgtEl>
                                        <p:attrNameLst>
                                          <p:attrName>r</p:attrName>
                                        </p:attrNameLst>
                                      </p:cBhvr>
                                    </p:animRot>
                                    <p:animRot by="-1500000">
                                      <p:cBhvr>
                                        <p:cTn id="45" dur="125" fill="hold">
                                          <p:stCondLst>
                                            <p:cond delay="125"/>
                                          </p:stCondLst>
                                        </p:cTn>
                                        <p:tgtEl>
                                          <p:spTgt spid="18"/>
                                        </p:tgtEl>
                                        <p:attrNameLst>
                                          <p:attrName>r</p:attrName>
                                        </p:attrNameLst>
                                      </p:cBhvr>
                                    </p:animRot>
                                    <p:animRot by="-1500000">
                                      <p:cBhvr>
                                        <p:cTn id="46" dur="125" fill="hold">
                                          <p:stCondLst>
                                            <p:cond delay="250"/>
                                          </p:stCondLst>
                                        </p:cTn>
                                        <p:tgtEl>
                                          <p:spTgt spid="18"/>
                                        </p:tgtEl>
                                        <p:attrNameLst>
                                          <p:attrName>r</p:attrName>
                                        </p:attrNameLst>
                                      </p:cBhvr>
                                    </p:animRot>
                                    <p:animRot by="1500000">
                                      <p:cBhvr>
                                        <p:cTn id="47" dur="125" fill="hold">
                                          <p:stCondLst>
                                            <p:cond delay="375"/>
                                          </p:stCondLst>
                                        </p:cTn>
                                        <p:tgtEl>
                                          <p:spTgt spid="18"/>
                                        </p:tgtEl>
                                        <p:attrNameLst>
                                          <p:attrName>r</p:attrName>
                                        </p:attrNameLst>
                                      </p:cBhvr>
                                    </p:animRot>
                                  </p:childTnLst>
                                </p:cTn>
                              </p:par>
                            </p:childTnLst>
                          </p:cTn>
                        </p:par>
                        <p:par>
                          <p:cTn id="48" fill="hold">
                            <p:stCondLst>
                              <p:cond delay="2049"/>
                            </p:stCondLst>
                            <p:childTnLst>
                              <p:par>
                                <p:cTn id="49" presetID="41"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2" dur="300" fill="hold"/>
                                        <p:tgtEl>
                                          <p:spTgt spid="19"/>
                                        </p:tgtEl>
                                        <p:attrNameLst>
                                          <p:attrName>ppt_y</p:attrName>
                                        </p:attrNameLst>
                                      </p:cBhvr>
                                      <p:tavLst>
                                        <p:tav tm="0">
                                          <p:val>
                                            <p:strVal val="#ppt_y"/>
                                          </p:val>
                                        </p:tav>
                                        <p:tav tm="100000">
                                          <p:val>
                                            <p:strVal val="#ppt_y"/>
                                          </p:val>
                                        </p:tav>
                                      </p:tavLst>
                                    </p:anim>
                                    <p:anim calcmode="lin" valueType="num">
                                      <p:cBhvr>
                                        <p:cTn id="53"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4"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3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P spid="17" grpId="1"/>
      <p:bldP spid="18" grpId="0"/>
      <p:bldP spid="18" grpId="1"/>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006839" y="2616922"/>
            <a:ext cx="10178321" cy="394897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MH_SubTitle_4"/>
          <p:cNvSpPr/>
          <p:nvPr>
            <p:custDataLst>
              <p:tags r:id="rId1"/>
            </p:custDataLst>
          </p:nvPr>
        </p:nvSpPr>
        <p:spPr>
          <a:xfrm>
            <a:off x="2392625" y="3026497"/>
            <a:ext cx="3642784"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战略规划一</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43" name="MH_SubTitle_3"/>
          <p:cNvSpPr/>
          <p:nvPr>
            <p:custDataLst>
              <p:tags r:id="rId2"/>
            </p:custDataLst>
          </p:nvPr>
        </p:nvSpPr>
        <p:spPr>
          <a:xfrm flipH="1">
            <a:off x="6293658" y="3886921"/>
            <a:ext cx="3642783"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战略规划三</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49" name="MH_SubTitle_2"/>
          <p:cNvSpPr/>
          <p:nvPr>
            <p:custDataLst>
              <p:tags r:id="rId3"/>
            </p:custDataLst>
          </p:nvPr>
        </p:nvSpPr>
        <p:spPr>
          <a:xfrm>
            <a:off x="2392625" y="4747345"/>
            <a:ext cx="3642784"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战略规划二</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0" name="MH_SubTitle_1"/>
          <p:cNvSpPr/>
          <p:nvPr>
            <p:custDataLst>
              <p:tags r:id="rId4"/>
            </p:custDataLst>
          </p:nvPr>
        </p:nvSpPr>
        <p:spPr>
          <a:xfrm flipH="1">
            <a:off x="6293658" y="5607805"/>
            <a:ext cx="3642783" cy="714375"/>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战略规划四</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1" name="MH_Other_5"/>
          <p:cNvSpPr/>
          <p:nvPr>
            <p:custDataLst>
              <p:tags r:id="rId5"/>
            </p:custDataLst>
          </p:nvPr>
        </p:nvSpPr>
        <p:spPr>
          <a:xfrm>
            <a:off x="5756009" y="2286721"/>
            <a:ext cx="785283" cy="4584700"/>
          </a:xfrm>
          <a:custGeom>
            <a:avLst/>
            <a:gdLst>
              <a:gd name="connsiteX0" fmla="*/ 395074 w 790147"/>
              <a:gd name="connsiteY0" fmla="*/ 0 h 4634927"/>
              <a:gd name="connsiteX1" fmla="*/ 688487 w 790147"/>
              <a:gd name="connsiteY1" fmla="*/ 386455 h 4634927"/>
              <a:gd name="connsiteX2" fmla="*/ 790147 w 790147"/>
              <a:gd name="connsiteY2" fmla="*/ 520352 h 4634927"/>
              <a:gd name="connsiteX3" fmla="*/ 610143 w 790147"/>
              <a:gd name="connsiteY3" fmla="*/ 520352 h 4634927"/>
              <a:gd name="connsiteX4" fmla="*/ 610143 w 790147"/>
              <a:gd name="connsiteY4" fmla="*/ 4634927 h 4634927"/>
              <a:gd name="connsiteX5" fmla="*/ 180006 w 790147"/>
              <a:gd name="connsiteY5" fmla="*/ 4634927 h 4634927"/>
              <a:gd name="connsiteX6" fmla="*/ 180006 w 790147"/>
              <a:gd name="connsiteY6" fmla="*/ 520352 h 4634927"/>
              <a:gd name="connsiteX7" fmla="*/ 0 w 790147"/>
              <a:gd name="connsiteY7" fmla="*/ 520352 h 4634927"/>
              <a:gd name="connsiteX8" fmla="*/ 101661 w 790147"/>
              <a:gd name="connsiteY8" fmla="*/ 386455 h 4634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0147" h="4634927">
                <a:moveTo>
                  <a:pt x="395074" y="0"/>
                </a:moveTo>
                <a:lnTo>
                  <a:pt x="688487" y="386455"/>
                </a:lnTo>
                <a:lnTo>
                  <a:pt x="790147" y="520352"/>
                </a:lnTo>
                <a:lnTo>
                  <a:pt x="610143" y="520352"/>
                </a:lnTo>
                <a:lnTo>
                  <a:pt x="610143" y="4634927"/>
                </a:lnTo>
                <a:lnTo>
                  <a:pt x="180006" y="4634927"/>
                </a:lnTo>
                <a:lnTo>
                  <a:pt x="180006" y="520352"/>
                </a:lnTo>
                <a:lnTo>
                  <a:pt x="0" y="520352"/>
                </a:lnTo>
                <a:lnTo>
                  <a:pt x="101661" y="386455"/>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nvGrpSpPr>
          <p:cNvPr id="52" name="组合 51"/>
          <p:cNvGrpSpPr/>
          <p:nvPr/>
        </p:nvGrpSpPr>
        <p:grpSpPr>
          <a:xfrm>
            <a:off x="5635394" y="3136034"/>
            <a:ext cx="1039284" cy="554037"/>
            <a:chOff x="4226520" y="1487636"/>
            <a:chExt cx="779463" cy="415528"/>
          </a:xfrm>
        </p:grpSpPr>
        <p:sp>
          <p:nvSpPr>
            <p:cNvPr id="53" name="MH_Other_1"/>
            <p:cNvSpPr/>
            <p:nvPr>
              <p:custDataLst>
                <p:tags r:id="rId6"/>
              </p:custDataLst>
            </p:nvPr>
          </p:nvSpPr>
          <p:spPr>
            <a:xfrm>
              <a:off x="4226520" y="1487636"/>
              <a:ext cx="779463"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4" name="MH_Other_6"/>
            <p:cNvSpPr/>
            <p:nvPr>
              <p:custDataLst>
                <p:tags r:id="rId7"/>
              </p:custDataLst>
            </p:nvPr>
          </p:nvSpPr>
          <p:spPr>
            <a:xfrm>
              <a:off x="4226520" y="1576933"/>
              <a:ext cx="779463" cy="326231"/>
            </a:xfrm>
            <a:prstGeom prst="rect">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04</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55" name="组合 54"/>
          <p:cNvGrpSpPr/>
          <p:nvPr/>
        </p:nvGrpSpPr>
        <p:grpSpPr>
          <a:xfrm>
            <a:off x="5652318" y="3996458"/>
            <a:ext cx="1039284" cy="554037"/>
            <a:chOff x="4239220" y="2132955"/>
            <a:chExt cx="779463" cy="415528"/>
          </a:xfrm>
        </p:grpSpPr>
        <p:sp>
          <p:nvSpPr>
            <p:cNvPr id="56" name="MH_Other_2"/>
            <p:cNvSpPr/>
            <p:nvPr>
              <p:custDataLst>
                <p:tags r:id="rId8"/>
              </p:custDataLst>
            </p:nvPr>
          </p:nvSpPr>
          <p:spPr>
            <a:xfrm flipH="1">
              <a:off x="4240808" y="2132955"/>
              <a:ext cx="777875"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7" name="MH_Other_7"/>
            <p:cNvSpPr/>
            <p:nvPr>
              <p:custDataLst>
                <p:tags r:id="rId9"/>
              </p:custDataLst>
            </p:nvPr>
          </p:nvSpPr>
          <p:spPr>
            <a:xfrm flipH="1">
              <a:off x="4239220" y="2222252"/>
              <a:ext cx="779463" cy="326231"/>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03</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58" name="组合 57"/>
          <p:cNvGrpSpPr/>
          <p:nvPr/>
        </p:nvGrpSpPr>
        <p:grpSpPr>
          <a:xfrm>
            <a:off x="5635394" y="4856886"/>
            <a:ext cx="1039284" cy="554037"/>
            <a:chOff x="4226520" y="2778274"/>
            <a:chExt cx="779463" cy="415528"/>
          </a:xfrm>
        </p:grpSpPr>
        <p:sp>
          <p:nvSpPr>
            <p:cNvPr id="59" name="MH_Other_3"/>
            <p:cNvSpPr/>
            <p:nvPr>
              <p:custDataLst>
                <p:tags r:id="rId10"/>
              </p:custDataLst>
            </p:nvPr>
          </p:nvSpPr>
          <p:spPr>
            <a:xfrm>
              <a:off x="4226520" y="2778274"/>
              <a:ext cx="779463"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0" name="MH_Other_8"/>
            <p:cNvSpPr/>
            <p:nvPr>
              <p:custDataLst>
                <p:tags r:id="rId11"/>
              </p:custDataLst>
            </p:nvPr>
          </p:nvSpPr>
          <p:spPr>
            <a:xfrm>
              <a:off x="4226520" y="2867571"/>
              <a:ext cx="779463" cy="326231"/>
            </a:xfrm>
            <a:prstGeom prst="rect">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02</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61" name="组合 60"/>
          <p:cNvGrpSpPr/>
          <p:nvPr/>
        </p:nvGrpSpPr>
        <p:grpSpPr>
          <a:xfrm>
            <a:off x="5652318" y="5717341"/>
            <a:ext cx="1039284" cy="554039"/>
            <a:chOff x="4239220" y="3423592"/>
            <a:chExt cx="779463" cy="415529"/>
          </a:xfrm>
        </p:grpSpPr>
        <p:sp>
          <p:nvSpPr>
            <p:cNvPr id="62" name="MH_Other_4"/>
            <p:cNvSpPr/>
            <p:nvPr>
              <p:custDataLst>
                <p:tags r:id="rId12"/>
              </p:custDataLst>
            </p:nvPr>
          </p:nvSpPr>
          <p:spPr>
            <a:xfrm flipH="1">
              <a:off x="4240808" y="3423592"/>
              <a:ext cx="777875"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3" name="MH_Other_9"/>
            <p:cNvSpPr/>
            <p:nvPr>
              <p:custDataLst>
                <p:tags r:id="rId13"/>
              </p:custDataLst>
            </p:nvPr>
          </p:nvSpPr>
          <p:spPr>
            <a:xfrm flipH="1">
              <a:off x="4239220" y="3512890"/>
              <a:ext cx="779463" cy="326231"/>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01</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sp>
        <p:nvSpPr>
          <p:cNvPr id="64" name="TextBox 11"/>
          <p:cNvSpPr txBox="1">
            <a:spLocks noChangeArrowheads="1"/>
          </p:cNvSpPr>
          <p:nvPr/>
        </p:nvSpPr>
        <p:spPr bwMode="auto">
          <a:xfrm flipH="1">
            <a:off x="2002634" y="3849294"/>
            <a:ext cx="3358351" cy="51148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5" name="TextBox 11"/>
          <p:cNvSpPr txBox="1">
            <a:spLocks noChangeArrowheads="1"/>
          </p:cNvSpPr>
          <p:nvPr/>
        </p:nvSpPr>
        <p:spPr bwMode="auto">
          <a:xfrm flipH="1">
            <a:off x="2002634" y="5507808"/>
            <a:ext cx="3358351" cy="51148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6" name="TextBox 11"/>
          <p:cNvSpPr txBox="1">
            <a:spLocks noChangeArrowheads="1"/>
          </p:cNvSpPr>
          <p:nvPr/>
        </p:nvSpPr>
        <p:spPr bwMode="auto">
          <a:xfrm flipH="1">
            <a:off x="6924578" y="3247757"/>
            <a:ext cx="3358351" cy="51148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7" name="TextBox 11"/>
          <p:cNvSpPr txBox="1">
            <a:spLocks noChangeArrowheads="1"/>
          </p:cNvSpPr>
          <p:nvPr/>
        </p:nvSpPr>
        <p:spPr bwMode="auto">
          <a:xfrm flipH="1">
            <a:off x="6924578" y="4975949"/>
            <a:ext cx="3358351" cy="511487"/>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nvGrpSpPr>
          <p:cNvPr id="25" name="组合 24"/>
          <p:cNvGrpSpPr/>
          <p:nvPr/>
        </p:nvGrpSpPr>
        <p:grpSpPr>
          <a:xfrm>
            <a:off x="3728246" y="609252"/>
            <a:ext cx="4056854" cy="1657100"/>
            <a:chOff x="3728246" y="609252"/>
            <a:chExt cx="4056854" cy="1657100"/>
          </a:xfrm>
        </p:grpSpPr>
        <p:sp>
          <p:nvSpPr>
            <p:cNvPr id="2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战略规划</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7" name="直接连接符 2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900" decel="100000" fill="hold"/>
                                        <p:tgtEl>
                                          <p:spTgt spid="5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anim calcmode="lin" valueType="num">
                                      <p:cBhvr>
                                        <p:cTn id="19" dur="500" fill="hold"/>
                                        <p:tgtEl>
                                          <p:spTgt spid="61"/>
                                        </p:tgtEl>
                                        <p:attrNameLst>
                                          <p:attrName>ppt_x</p:attrName>
                                        </p:attrNameLst>
                                      </p:cBhvr>
                                      <p:tavLst>
                                        <p:tav tm="0">
                                          <p:val>
                                            <p:strVal val="#ppt_x"/>
                                          </p:val>
                                        </p:tav>
                                        <p:tav tm="100000">
                                          <p:val>
                                            <p:strVal val="#ppt_x"/>
                                          </p:val>
                                        </p:tav>
                                      </p:tavLst>
                                    </p:anim>
                                    <p:anim calcmode="lin" valueType="num">
                                      <p:cBhvr>
                                        <p:cTn id="20" dur="500" fill="hold"/>
                                        <p:tgtEl>
                                          <p:spTgt spid="6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anim calcmode="lin" valueType="num">
                                      <p:cBhvr>
                                        <p:cTn id="25" dur="500" fill="hold"/>
                                        <p:tgtEl>
                                          <p:spTgt spid="58"/>
                                        </p:tgtEl>
                                        <p:attrNameLst>
                                          <p:attrName>ppt_x</p:attrName>
                                        </p:attrNameLst>
                                      </p:cBhvr>
                                      <p:tavLst>
                                        <p:tav tm="0">
                                          <p:val>
                                            <p:strVal val="#ppt_x"/>
                                          </p:val>
                                        </p:tav>
                                        <p:tav tm="100000">
                                          <p:val>
                                            <p:strVal val="#ppt_x"/>
                                          </p:val>
                                        </p:tav>
                                      </p:tavLst>
                                    </p:anim>
                                    <p:anim calcmode="lin" valueType="num">
                                      <p:cBhvr>
                                        <p:cTn id="26" dur="500" fill="hold"/>
                                        <p:tgtEl>
                                          <p:spTgt spid="5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anim calcmode="lin" valueType="num">
                                      <p:cBhvr>
                                        <p:cTn id="31" dur="500" fill="hold"/>
                                        <p:tgtEl>
                                          <p:spTgt spid="55"/>
                                        </p:tgtEl>
                                        <p:attrNameLst>
                                          <p:attrName>ppt_x</p:attrName>
                                        </p:attrNameLst>
                                      </p:cBhvr>
                                      <p:tavLst>
                                        <p:tav tm="0">
                                          <p:val>
                                            <p:strVal val="#ppt_x"/>
                                          </p:val>
                                        </p:tav>
                                        <p:tav tm="100000">
                                          <p:val>
                                            <p:strVal val="#ppt_x"/>
                                          </p:val>
                                        </p:tav>
                                      </p:tavLst>
                                    </p:anim>
                                    <p:anim calcmode="lin" valueType="num">
                                      <p:cBhvr>
                                        <p:cTn id="32" dur="500" fill="hold"/>
                                        <p:tgtEl>
                                          <p:spTgt spid="5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anim calcmode="lin" valueType="num">
                                      <p:cBhvr>
                                        <p:cTn id="37" dur="500" fill="hold"/>
                                        <p:tgtEl>
                                          <p:spTgt spid="52"/>
                                        </p:tgtEl>
                                        <p:attrNameLst>
                                          <p:attrName>ppt_x</p:attrName>
                                        </p:attrNameLst>
                                      </p:cBhvr>
                                      <p:tavLst>
                                        <p:tav tm="0">
                                          <p:val>
                                            <p:strVal val="#ppt_x"/>
                                          </p:val>
                                        </p:tav>
                                        <p:tav tm="100000">
                                          <p:val>
                                            <p:strVal val="#ppt_x"/>
                                          </p:val>
                                        </p:tav>
                                      </p:tavLst>
                                    </p:anim>
                                    <p:anim calcmode="lin" valueType="num">
                                      <p:cBhvr>
                                        <p:cTn id="38" dur="500" fill="hold"/>
                                        <p:tgtEl>
                                          <p:spTgt spid="5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anim calcmode="lin" valueType="num">
                                      <p:cBhvr>
                                        <p:cTn id="47" dur="500" fill="hold"/>
                                        <p:tgtEl>
                                          <p:spTgt spid="67"/>
                                        </p:tgtEl>
                                        <p:attrNameLst>
                                          <p:attrName>ppt_x</p:attrName>
                                        </p:attrNameLst>
                                      </p:cBhvr>
                                      <p:tavLst>
                                        <p:tav tm="0">
                                          <p:val>
                                            <p:strVal val="#ppt_x"/>
                                          </p:val>
                                        </p:tav>
                                        <p:tav tm="100000">
                                          <p:val>
                                            <p:strVal val="#ppt_x"/>
                                          </p:val>
                                        </p:tav>
                                      </p:tavLst>
                                    </p:anim>
                                    <p:anim calcmode="lin" valueType="num">
                                      <p:cBhvr>
                                        <p:cTn id="48" dur="500" fill="hold"/>
                                        <p:tgtEl>
                                          <p:spTgt spid="67"/>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right)">
                                      <p:cBhvr>
                                        <p:cTn id="52" dur="500"/>
                                        <p:tgtEl>
                                          <p:spTgt spid="49"/>
                                        </p:tgtEl>
                                      </p:cBhvr>
                                    </p:animEffect>
                                  </p:childTnLst>
                                </p:cTn>
                              </p:par>
                            </p:childTnLst>
                          </p:cTn>
                        </p:par>
                        <p:par>
                          <p:cTn id="53" fill="hold">
                            <p:stCondLst>
                              <p:cond delay="5000"/>
                            </p:stCondLst>
                            <p:childTnLst>
                              <p:par>
                                <p:cTn id="54" presetID="47"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500"/>
                                        <p:tgtEl>
                                          <p:spTgt spid="65"/>
                                        </p:tgtEl>
                                      </p:cBhvr>
                                    </p:animEffect>
                                    <p:anim calcmode="lin" valueType="num">
                                      <p:cBhvr>
                                        <p:cTn id="57" dur="500" fill="hold"/>
                                        <p:tgtEl>
                                          <p:spTgt spid="65"/>
                                        </p:tgtEl>
                                        <p:attrNameLst>
                                          <p:attrName>ppt_x</p:attrName>
                                        </p:attrNameLst>
                                      </p:cBhvr>
                                      <p:tavLst>
                                        <p:tav tm="0">
                                          <p:val>
                                            <p:strVal val="#ppt_x"/>
                                          </p:val>
                                        </p:tav>
                                        <p:tav tm="100000">
                                          <p:val>
                                            <p:strVal val="#ppt_x"/>
                                          </p:val>
                                        </p:tav>
                                      </p:tavLst>
                                    </p:anim>
                                    <p:anim calcmode="lin" valueType="num">
                                      <p:cBhvr>
                                        <p:cTn id="58" dur="50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500"/>
                                        <p:tgtEl>
                                          <p:spTgt spid="43"/>
                                        </p:tgtEl>
                                      </p:cBhvr>
                                    </p:animEffect>
                                  </p:childTnLst>
                                </p:cTn>
                              </p:par>
                            </p:childTnLst>
                          </p:cTn>
                        </p:par>
                        <p:par>
                          <p:cTn id="63" fill="hold">
                            <p:stCondLst>
                              <p:cond delay="6000"/>
                            </p:stCondLst>
                            <p:childTnLst>
                              <p:par>
                                <p:cTn id="64" presetID="42" presetClass="entr" presetSubtype="0"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fade">
                                      <p:cBhvr>
                                        <p:cTn id="66" dur="500"/>
                                        <p:tgtEl>
                                          <p:spTgt spid="66"/>
                                        </p:tgtEl>
                                      </p:cBhvr>
                                    </p:animEffect>
                                    <p:anim calcmode="lin" valueType="num">
                                      <p:cBhvr>
                                        <p:cTn id="67" dur="500" fill="hold"/>
                                        <p:tgtEl>
                                          <p:spTgt spid="66"/>
                                        </p:tgtEl>
                                        <p:attrNameLst>
                                          <p:attrName>ppt_x</p:attrName>
                                        </p:attrNameLst>
                                      </p:cBhvr>
                                      <p:tavLst>
                                        <p:tav tm="0">
                                          <p:val>
                                            <p:strVal val="#ppt_x"/>
                                          </p:val>
                                        </p:tav>
                                        <p:tav tm="100000">
                                          <p:val>
                                            <p:strVal val="#ppt_x"/>
                                          </p:val>
                                        </p:tav>
                                      </p:tavLst>
                                    </p:anim>
                                    <p:anim calcmode="lin" valueType="num">
                                      <p:cBhvr>
                                        <p:cTn id="68" dur="500" fill="hold"/>
                                        <p:tgtEl>
                                          <p:spTgt spid="66"/>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22" presetClass="entr" presetSubtype="2"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right)">
                                      <p:cBhvr>
                                        <p:cTn id="72" dur="500"/>
                                        <p:tgtEl>
                                          <p:spTgt spid="42"/>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anim calcmode="lin" valueType="num">
                                      <p:cBhvr>
                                        <p:cTn id="77" dur="500" fill="hold"/>
                                        <p:tgtEl>
                                          <p:spTgt spid="64"/>
                                        </p:tgtEl>
                                        <p:attrNameLst>
                                          <p:attrName>ppt_x</p:attrName>
                                        </p:attrNameLst>
                                      </p:cBhvr>
                                      <p:tavLst>
                                        <p:tav tm="0">
                                          <p:val>
                                            <p:strVal val="#ppt_x"/>
                                          </p:val>
                                        </p:tav>
                                        <p:tav tm="100000">
                                          <p:val>
                                            <p:strVal val="#ppt_x"/>
                                          </p:val>
                                        </p:tav>
                                      </p:tavLst>
                                    </p:anim>
                                    <p:anim calcmode="lin" valueType="num">
                                      <p:cBhvr>
                                        <p:cTn id="78"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2" grpId="0" animBg="1"/>
      <p:bldP spid="43" grpId="0" animBg="1"/>
      <p:bldP spid="49" grpId="0" animBg="1"/>
      <p:bldP spid="50" grpId="0" animBg="1"/>
      <p:bldP spid="51" grpId="0" animBg="1"/>
      <p:bldP spid="64" grpId="0"/>
      <p:bldP spid="65" grpId="0"/>
      <p:bldP spid="66" grpId="0"/>
      <p:bldP spid="6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728246" y="609252"/>
            <a:ext cx="4056854" cy="1657100"/>
            <a:chOff x="3728246" y="609252"/>
            <a:chExt cx="4056854" cy="1657100"/>
          </a:xfrm>
        </p:grpSpPr>
        <p:sp>
          <p:nvSpPr>
            <p:cNvPr id="1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发展步骤</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7" name="直接连接符 1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grpSp>
        <p:nvGrpSpPr>
          <p:cNvPr id="20" name="组合 19"/>
          <p:cNvGrpSpPr/>
          <p:nvPr/>
        </p:nvGrpSpPr>
        <p:grpSpPr>
          <a:xfrm>
            <a:off x="1789059" y="4716705"/>
            <a:ext cx="2016640" cy="1110642"/>
            <a:chOff x="6807196" y="3362207"/>
            <a:chExt cx="2016640" cy="1110642"/>
          </a:xfrm>
        </p:grpSpPr>
        <p:sp>
          <p:nvSpPr>
            <p:cNvPr id="21" name="矩形 20"/>
            <p:cNvSpPr/>
            <p:nvPr/>
          </p:nvSpPr>
          <p:spPr>
            <a:xfrm flipH="1">
              <a:off x="6807196" y="3362207"/>
              <a:ext cx="2016640" cy="111064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2" name="矩形 21"/>
            <p:cNvSpPr/>
            <p:nvPr/>
          </p:nvSpPr>
          <p:spPr>
            <a:xfrm>
              <a:off x="6905557" y="3432780"/>
              <a:ext cx="1819918" cy="969496"/>
            </a:xfrm>
            <a:prstGeom prst="rect">
              <a:avLst/>
            </a:prstGeom>
          </p:spPr>
          <p:txBody>
            <a:bodyPr wrap="square">
              <a:spAutoFit/>
            </a:bodyPr>
            <a:lstStyle/>
            <a:p>
              <a:pPr algn="ctr" defTabSz="1450975">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步骤一</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0" y="2913099"/>
            <a:ext cx="12192000" cy="1561038"/>
            <a:chOff x="0" y="2322549"/>
            <a:chExt cx="12192000" cy="1561038"/>
          </a:xfrm>
          <a:solidFill>
            <a:schemeClr val="bg2">
              <a:alpha val="84000"/>
            </a:schemeClr>
          </a:solidFill>
        </p:grpSpPr>
        <p:grpSp>
          <p:nvGrpSpPr>
            <p:cNvPr id="87" name="组合 86"/>
            <p:cNvGrpSpPr/>
            <p:nvPr/>
          </p:nvGrpSpPr>
          <p:grpSpPr>
            <a:xfrm>
              <a:off x="0" y="2322549"/>
              <a:ext cx="12192000" cy="1561038"/>
              <a:chOff x="0" y="2322549"/>
              <a:chExt cx="12192000" cy="1561038"/>
            </a:xfrm>
            <a:grpFill/>
          </p:grpSpPr>
          <p:sp>
            <p:nvSpPr>
              <p:cNvPr id="90" name="5"/>
              <p:cNvSpPr/>
              <p:nvPr/>
            </p:nvSpPr>
            <p:spPr>
              <a:xfrm>
                <a:off x="10458448" y="2986068"/>
                <a:ext cx="1733552" cy="23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1" name="4"/>
              <p:cNvSpPr/>
              <p:nvPr/>
            </p:nvSpPr>
            <p:spPr bwMode="auto">
              <a:xfrm>
                <a:off x="2040756"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p>
            </p:txBody>
          </p:sp>
          <p:sp>
            <p:nvSpPr>
              <p:cNvPr id="92" name="3"/>
              <p:cNvSpPr/>
              <p:nvPr/>
            </p:nvSpPr>
            <p:spPr bwMode="auto">
              <a:xfrm>
                <a:off x="6407675"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p>
            </p:txBody>
          </p:sp>
          <p:sp>
            <p:nvSpPr>
              <p:cNvPr id="93" name="2"/>
              <p:cNvSpPr/>
              <p:nvPr/>
            </p:nvSpPr>
            <p:spPr bwMode="auto">
              <a:xfrm>
                <a:off x="4223031"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p>
            </p:txBody>
          </p:sp>
          <p:sp>
            <p:nvSpPr>
              <p:cNvPr id="94" name="1"/>
              <p:cNvSpPr/>
              <p:nvPr/>
            </p:nvSpPr>
            <p:spPr>
              <a:xfrm>
                <a:off x="0" y="2986068"/>
                <a:ext cx="1733552" cy="23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88" name="2"/>
            <p:cNvSpPr/>
            <p:nvPr/>
          </p:nvSpPr>
          <p:spPr bwMode="auto">
            <a:xfrm>
              <a:off x="8591091" y="2322549"/>
              <a:ext cx="1867357" cy="1560997"/>
            </a:xfrm>
            <a:custGeom>
              <a:avLst/>
              <a:gdLst>
                <a:gd name="T0" fmla="*/ 210 w 271"/>
                <a:gd name="T1" fmla="*/ 54 h 226"/>
                <a:gd name="T2" fmla="*/ 206 w 271"/>
                <a:gd name="T3" fmla="*/ 48 h 226"/>
                <a:gd name="T4" fmla="*/ 113 w 271"/>
                <a:gd name="T5" fmla="*/ 0 h 226"/>
                <a:gd name="T6" fmla="*/ 0 w 271"/>
                <a:gd name="T7" fmla="*/ 113 h 226"/>
                <a:gd name="T8" fmla="*/ 113 w 271"/>
                <a:gd name="T9" fmla="*/ 226 h 226"/>
                <a:gd name="T10" fmla="*/ 206 w 271"/>
                <a:gd name="T11" fmla="*/ 177 h 226"/>
                <a:gd name="T12" fmla="*/ 210 w 271"/>
                <a:gd name="T13" fmla="*/ 171 h 226"/>
                <a:gd name="T14" fmla="*/ 271 w 271"/>
                <a:gd name="T15" fmla="*/ 130 h 226"/>
                <a:gd name="T16" fmla="*/ 271 w 271"/>
                <a:gd name="T17" fmla="*/ 96 h 226"/>
                <a:gd name="T18" fmla="*/ 210 w 271"/>
                <a:gd name="T19" fmla="*/ 5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226">
                  <a:moveTo>
                    <a:pt x="210" y="54"/>
                  </a:moveTo>
                  <a:cubicBezTo>
                    <a:pt x="209" y="52"/>
                    <a:pt x="207" y="50"/>
                    <a:pt x="206" y="48"/>
                  </a:cubicBezTo>
                  <a:cubicBezTo>
                    <a:pt x="186" y="19"/>
                    <a:pt x="152" y="0"/>
                    <a:pt x="113" y="0"/>
                  </a:cubicBezTo>
                  <a:cubicBezTo>
                    <a:pt x="51" y="0"/>
                    <a:pt x="0" y="50"/>
                    <a:pt x="0" y="113"/>
                  </a:cubicBezTo>
                  <a:cubicBezTo>
                    <a:pt x="0" y="175"/>
                    <a:pt x="51" y="226"/>
                    <a:pt x="113" y="226"/>
                  </a:cubicBezTo>
                  <a:cubicBezTo>
                    <a:pt x="152" y="226"/>
                    <a:pt x="186" y="207"/>
                    <a:pt x="206" y="177"/>
                  </a:cubicBezTo>
                  <a:cubicBezTo>
                    <a:pt x="207" y="175"/>
                    <a:pt x="209" y="173"/>
                    <a:pt x="210" y="171"/>
                  </a:cubicBezTo>
                  <a:cubicBezTo>
                    <a:pt x="227" y="147"/>
                    <a:pt x="247" y="130"/>
                    <a:pt x="271" y="130"/>
                  </a:cubicBezTo>
                  <a:cubicBezTo>
                    <a:pt x="271" y="96"/>
                    <a:pt x="271" y="96"/>
                    <a:pt x="271" y="96"/>
                  </a:cubicBezTo>
                  <a:cubicBezTo>
                    <a:pt x="247" y="96"/>
                    <a:pt x="227" y="79"/>
                    <a:pt x="210" y="54"/>
                  </a:cubicBezTo>
                  <a:close/>
                </a:path>
              </a:pathLst>
            </a:custGeom>
            <a:grpFill/>
            <a:ln>
              <a:noFill/>
            </a:ln>
          </p:spPr>
          <p:txBody>
            <a:bodyPr anchor="ctr"/>
            <a:lstStyle/>
            <a:p>
              <a:pPr algn="ctr"/>
            </a:p>
          </p:txBody>
        </p:sp>
        <p:sp>
          <p:nvSpPr>
            <p:cNvPr id="89" name="1"/>
            <p:cNvSpPr/>
            <p:nvPr/>
          </p:nvSpPr>
          <p:spPr bwMode="auto">
            <a:xfrm rot="10800000">
              <a:off x="1733552" y="2322590"/>
              <a:ext cx="1867357" cy="1560997"/>
            </a:xfrm>
            <a:custGeom>
              <a:avLst/>
              <a:gdLst>
                <a:gd name="T0" fmla="*/ 210 w 271"/>
                <a:gd name="T1" fmla="*/ 54 h 226"/>
                <a:gd name="T2" fmla="*/ 206 w 271"/>
                <a:gd name="T3" fmla="*/ 48 h 226"/>
                <a:gd name="T4" fmla="*/ 113 w 271"/>
                <a:gd name="T5" fmla="*/ 0 h 226"/>
                <a:gd name="T6" fmla="*/ 0 w 271"/>
                <a:gd name="T7" fmla="*/ 113 h 226"/>
                <a:gd name="T8" fmla="*/ 113 w 271"/>
                <a:gd name="T9" fmla="*/ 226 h 226"/>
                <a:gd name="T10" fmla="*/ 206 w 271"/>
                <a:gd name="T11" fmla="*/ 177 h 226"/>
                <a:gd name="T12" fmla="*/ 210 w 271"/>
                <a:gd name="T13" fmla="*/ 171 h 226"/>
                <a:gd name="T14" fmla="*/ 271 w 271"/>
                <a:gd name="T15" fmla="*/ 130 h 226"/>
                <a:gd name="T16" fmla="*/ 271 w 271"/>
                <a:gd name="T17" fmla="*/ 96 h 226"/>
                <a:gd name="T18" fmla="*/ 210 w 271"/>
                <a:gd name="T19" fmla="*/ 5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226">
                  <a:moveTo>
                    <a:pt x="210" y="54"/>
                  </a:moveTo>
                  <a:cubicBezTo>
                    <a:pt x="209" y="52"/>
                    <a:pt x="207" y="50"/>
                    <a:pt x="206" y="48"/>
                  </a:cubicBezTo>
                  <a:cubicBezTo>
                    <a:pt x="186" y="19"/>
                    <a:pt x="152" y="0"/>
                    <a:pt x="113" y="0"/>
                  </a:cubicBezTo>
                  <a:cubicBezTo>
                    <a:pt x="51" y="0"/>
                    <a:pt x="0" y="50"/>
                    <a:pt x="0" y="113"/>
                  </a:cubicBezTo>
                  <a:cubicBezTo>
                    <a:pt x="0" y="175"/>
                    <a:pt x="51" y="226"/>
                    <a:pt x="113" y="226"/>
                  </a:cubicBezTo>
                  <a:cubicBezTo>
                    <a:pt x="152" y="226"/>
                    <a:pt x="186" y="207"/>
                    <a:pt x="206" y="177"/>
                  </a:cubicBezTo>
                  <a:cubicBezTo>
                    <a:pt x="207" y="175"/>
                    <a:pt x="209" y="173"/>
                    <a:pt x="210" y="171"/>
                  </a:cubicBezTo>
                  <a:cubicBezTo>
                    <a:pt x="227" y="147"/>
                    <a:pt x="247" y="130"/>
                    <a:pt x="271" y="130"/>
                  </a:cubicBezTo>
                  <a:cubicBezTo>
                    <a:pt x="271" y="96"/>
                    <a:pt x="271" y="96"/>
                    <a:pt x="271" y="96"/>
                  </a:cubicBezTo>
                  <a:cubicBezTo>
                    <a:pt x="247" y="96"/>
                    <a:pt x="227" y="79"/>
                    <a:pt x="210" y="54"/>
                  </a:cubicBezTo>
                  <a:close/>
                </a:path>
              </a:pathLst>
            </a:custGeom>
            <a:grpFill/>
            <a:ln>
              <a:noFill/>
            </a:ln>
          </p:spPr>
          <p:txBody>
            <a:bodyPr anchor="ctr"/>
            <a:lstStyle/>
            <a:p>
              <a:pPr algn="ctr"/>
            </a:p>
          </p:txBody>
        </p:sp>
      </p:grpSp>
      <p:sp>
        <p:nvSpPr>
          <p:cNvPr id="95" name="4"/>
          <p:cNvSpPr/>
          <p:nvPr/>
        </p:nvSpPr>
        <p:spPr bwMode="auto">
          <a:xfrm>
            <a:off x="2125372" y="2988769"/>
            <a:ext cx="1406392" cy="1409311"/>
          </a:xfrm>
          <a:prstGeom prst="ellipse">
            <a:avLst/>
          </a:prstGeom>
          <a:solidFill>
            <a:srgbClr val="4B5E75">
              <a:alpha val="84000"/>
            </a:srgbClr>
          </a:solidFill>
          <a:ln>
            <a:noFill/>
          </a:ln>
        </p:spPr>
        <p:txBody>
          <a:bodyPr anchor="ctr"/>
          <a:lstStyle/>
          <a:p>
            <a:pPr algn="ctr"/>
          </a:p>
        </p:txBody>
      </p:sp>
      <p:sp>
        <p:nvSpPr>
          <p:cNvPr id="96" name="3"/>
          <p:cNvSpPr/>
          <p:nvPr/>
        </p:nvSpPr>
        <p:spPr bwMode="auto">
          <a:xfrm>
            <a:off x="8668989" y="2988769"/>
            <a:ext cx="1406392" cy="1409311"/>
          </a:xfrm>
          <a:prstGeom prst="ellipse">
            <a:avLst/>
          </a:prstGeom>
          <a:solidFill>
            <a:srgbClr val="2077B9">
              <a:alpha val="84000"/>
            </a:srgbClr>
          </a:solidFill>
          <a:ln>
            <a:noFill/>
          </a:ln>
        </p:spPr>
        <p:txBody>
          <a:bodyPr anchor="ctr"/>
          <a:lstStyle/>
          <a:p>
            <a:pPr algn="ctr"/>
          </a:p>
        </p:txBody>
      </p:sp>
      <p:sp>
        <p:nvSpPr>
          <p:cNvPr id="97" name="2"/>
          <p:cNvSpPr/>
          <p:nvPr/>
        </p:nvSpPr>
        <p:spPr bwMode="auto">
          <a:xfrm>
            <a:off x="4307647" y="2988769"/>
            <a:ext cx="1406392" cy="1409311"/>
          </a:xfrm>
          <a:prstGeom prst="ellipse">
            <a:avLst/>
          </a:prstGeom>
          <a:solidFill>
            <a:srgbClr val="2077B9">
              <a:alpha val="84000"/>
            </a:srgbClr>
          </a:solidFill>
          <a:ln>
            <a:noFill/>
          </a:ln>
        </p:spPr>
        <p:txBody>
          <a:bodyPr anchor="ctr"/>
          <a:lstStyle/>
          <a:p>
            <a:pPr algn="ctr"/>
          </a:p>
        </p:txBody>
      </p:sp>
      <p:sp>
        <p:nvSpPr>
          <p:cNvPr id="98" name="1"/>
          <p:cNvSpPr/>
          <p:nvPr/>
        </p:nvSpPr>
        <p:spPr bwMode="auto">
          <a:xfrm>
            <a:off x="6484345" y="2988769"/>
            <a:ext cx="1406392" cy="1409311"/>
          </a:xfrm>
          <a:prstGeom prst="ellipse">
            <a:avLst/>
          </a:prstGeom>
          <a:solidFill>
            <a:srgbClr val="4B5E75">
              <a:alpha val="84000"/>
            </a:srgbClr>
          </a:solidFill>
          <a:ln>
            <a:noFill/>
          </a:ln>
        </p:spPr>
        <p:txBody>
          <a:bodyPr anchor="ctr"/>
          <a:lstStyle/>
          <a:p>
            <a:pPr algn="ctr"/>
          </a:p>
        </p:txBody>
      </p:sp>
      <p:sp>
        <p:nvSpPr>
          <p:cNvPr id="99" name="íṧḻiḓé"/>
          <p:cNvSpPr/>
          <p:nvPr/>
        </p:nvSpPr>
        <p:spPr bwMode="auto">
          <a:xfrm>
            <a:off x="9041306" y="3357795"/>
            <a:ext cx="661757" cy="661755"/>
          </a:xfrm>
          <a:custGeom>
            <a:avLst/>
            <a:gdLst>
              <a:gd name="T0" fmla="*/ 88 w 128"/>
              <a:gd name="T1" fmla="*/ 8 h 128"/>
              <a:gd name="T2" fmla="*/ 48 w 128"/>
              <a:gd name="T3" fmla="*/ 48 h 128"/>
              <a:gd name="T4" fmla="*/ 24 w 128"/>
              <a:gd name="T5" fmla="*/ 48 h 128"/>
              <a:gd name="T6" fmla="*/ 0 w 128"/>
              <a:gd name="T7" fmla="*/ 80 h 128"/>
              <a:gd name="T8" fmla="*/ 40 w 128"/>
              <a:gd name="T9" fmla="*/ 76 h 128"/>
              <a:gd name="T10" fmla="*/ 0 w 128"/>
              <a:gd name="T11" fmla="*/ 128 h 128"/>
              <a:gd name="T12" fmla="*/ 53 w 128"/>
              <a:gd name="T13" fmla="*/ 87 h 128"/>
              <a:gd name="T14" fmla="*/ 48 w 128"/>
              <a:gd name="T15" fmla="*/ 128 h 128"/>
              <a:gd name="T16" fmla="*/ 80 w 128"/>
              <a:gd name="T17" fmla="*/ 104 h 128"/>
              <a:gd name="T18" fmla="*/ 80 w 128"/>
              <a:gd name="T19" fmla="*/ 80 h 128"/>
              <a:gd name="T20" fmla="*/ 120 w 128"/>
              <a:gd name="T21" fmla="*/ 40 h 128"/>
              <a:gd name="T22" fmla="*/ 128 w 128"/>
              <a:gd name="T23" fmla="*/ 0 h 128"/>
              <a:gd name="T24" fmla="*/ 88 w 128"/>
              <a:gd name="T25"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28">
                <a:moveTo>
                  <a:pt x="88" y="8"/>
                </a:moveTo>
                <a:cubicBezTo>
                  <a:pt x="48" y="48"/>
                  <a:pt x="48" y="48"/>
                  <a:pt x="48" y="48"/>
                </a:cubicBezTo>
                <a:cubicBezTo>
                  <a:pt x="24" y="48"/>
                  <a:pt x="24" y="48"/>
                  <a:pt x="24" y="48"/>
                </a:cubicBezTo>
                <a:cubicBezTo>
                  <a:pt x="0" y="80"/>
                  <a:pt x="0" y="80"/>
                  <a:pt x="0" y="80"/>
                </a:cubicBezTo>
                <a:cubicBezTo>
                  <a:pt x="0" y="80"/>
                  <a:pt x="25" y="73"/>
                  <a:pt x="40" y="76"/>
                </a:cubicBezTo>
                <a:cubicBezTo>
                  <a:pt x="0" y="128"/>
                  <a:pt x="0" y="128"/>
                  <a:pt x="0" y="128"/>
                </a:cubicBezTo>
                <a:cubicBezTo>
                  <a:pt x="53" y="87"/>
                  <a:pt x="53" y="87"/>
                  <a:pt x="53" y="87"/>
                </a:cubicBezTo>
                <a:cubicBezTo>
                  <a:pt x="60" y="104"/>
                  <a:pt x="48" y="128"/>
                  <a:pt x="48" y="128"/>
                </a:cubicBezTo>
                <a:cubicBezTo>
                  <a:pt x="80" y="104"/>
                  <a:pt x="80" y="104"/>
                  <a:pt x="80" y="104"/>
                </a:cubicBezTo>
                <a:cubicBezTo>
                  <a:pt x="80" y="80"/>
                  <a:pt x="80" y="80"/>
                  <a:pt x="80" y="80"/>
                </a:cubicBezTo>
                <a:cubicBezTo>
                  <a:pt x="120" y="40"/>
                  <a:pt x="120" y="40"/>
                  <a:pt x="120" y="40"/>
                </a:cubicBezTo>
                <a:cubicBezTo>
                  <a:pt x="128" y="0"/>
                  <a:pt x="128" y="0"/>
                  <a:pt x="128" y="0"/>
                </a:cubicBezTo>
                <a:lnTo>
                  <a:pt x="88" y="8"/>
                </a:lnTo>
                <a:close/>
              </a:path>
            </a:pathLst>
          </a:custGeom>
          <a:solidFill>
            <a:schemeClr val="bg1"/>
          </a:solidFill>
          <a:ln w="38100">
            <a:noFill/>
          </a:ln>
        </p:spPr>
        <p:txBody>
          <a:bodyPr anchor="ctr"/>
          <a:lstStyle/>
          <a:p>
            <a:pPr algn="ctr"/>
          </a:p>
        </p:txBody>
      </p:sp>
      <p:grpSp>
        <p:nvGrpSpPr>
          <p:cNvPr id="100" name="Group 853"/>
          <p:cNvGrpSpPr>
            <a:grpSpLocks noChangeAspect="1"/>
          </p:cNvGrpSpPr>
          <p:nvPr/>
        </p:nvGrpSpPr>
        <p:grpSpPr bwMode="auto">
          <a:xfrm>
            <a:off x="4674123" y="3401950"/>
            <a:ext cx="615909" cy="523161"/>
            <a:chOff x="518" y="2848"/>
            <a:chExt cx="1109" cy="942"/>
          </a:xfrm>
          <a:solidFill>
            <a:schemeClr val="bg1"/>
          </a:solidFill>
        </p:grpSpPr>
        <p:sp>
          <p:nvSpPr>
            <p:cNvPr id="101" name="Freeform 855"/>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2" name="Freeform 856"/>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3" name="Freeform 857"/>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4" name="Freeform 858"/>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5" name="Freeform 859"/>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nvGrpSpPr>
          <p:cNvPr id="106" name="Group 1083"/>
          <p:cNvGrpSpPr>
            <a:grpSpLocks noChangeAspect="1"/>
          </p:cNvGrpSpPr>
          <p:nvPr/>
        </p:nvGrpSpPr>
        <p:grpSpPr bwMode="auto">
          <a:xfrm>
            <a:off x="2540506" y="3421903"/>
            <a:ext cx="569507" cy="460527"/>
            <a:chOff x="1126" y="1314"/>
            <a:chExt cx="324" cy="262"/>
          </a:xfrm>
          <a:solidFill>
            <a:schemeClr val="bg1"/>
          </a:solidFill>
        </p:grpSpPr>
        <p:sp>
          <p:nvSpPr>
            <p:cNvPr id="107" name="Freeform 1085"/>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8" name="Freeform 1086"/>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09" name="Freeform 1087"/>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110" name="Freeform 1323"/>
          <p:cNvSpPr>
            <a:spLocks noEditPoints="1"/>
          </p:cNvSpPr>
          <p:nvPr/>
        </p:nvSpPr>
        <p:spPr bwMode="auto">
          <a:xfrm>
            <a:off x="6912457" y="3357794"/>
            <a:ext cx="539741" cy="661755"/>
          </a:xfrm>
          <a:custGeom>
            <a:avLst/>
            <a:gdLst>
              <a:gd name="T0" fmla="*/ 1222 w 3186"/>
              <a:gd name="T1" fmla="*/ 2008 h 3901"/>
              <a:gd name="T2" fmla="*/ 1416 w 3186"/>
              <a:gd name="T3" fmla="*/ 2049 h 3901"/>
              <a:gd name="T4" fmla="*/ 1429 w 3186"/>
              <a:gd name="T5" fmla="*/ 1928 h 3901"/>
              <a:gd name="T6" fmla="*/ 1852 w 3186"/>
              <a:gd name="T7" fmla="*/ 1694 h 3901"/>
              <a:gd name="T8" fmla="*/ 1795 w 3186"/>
              <a:gd name="T9" fmla="*/ 1913 h 3901"/>
              <a:gd name="T10" fmla="*/ 1765 w 3186"/>
              <a:gd name="T11" fmla="*/ 2131 h 3901"/>
              <a:gd name="T12" fmla="*/ 1802 w 3186"/>
              <a:gd name="T13" fmla="*/ 2183 h 3901"/>
              <a:gd name="T14" fmla="*/ 1912 w 3186"/>
              <a:gd name="T15" fmla="*/ 2124 h 3901"/>
              <a:gd name="T16" fmla="*/ 2018 w 3186"/>
              <a:gd name="T17" fmla="*/ 1881 h 3901"/>
              <a:gd name="T18" fmla="*/ 1660 w 3186"/>
              <a:gd name="T19" fmla="*/ 0 h 3901"/>
              <a:gd name="T20" fmla="*/ 2155 w 3186"/>
              <a:gd name="T21" fmla="*/ 204 h 3901"/>
              <a:gd name="T22" fmla="*/ 2582 w 3186"/>
              <a:gd name="T23" fmla="*/ 498 h 3901"/>
              <a:gd name="T24" fmla="*/ 2936 w 3186"/>
              <a:gd name="T25" fmla="*/ 909 h 3901"/>
              <a:gd name="T26" fmla="*/ 3038 w 3186"/>
              <a:gd name="T27" fmla="*/ 1325 h 3901"/>
              <a:gd name="T28" fmla="*/ 3183 w 3186"/>
              <a:gd name="T29" fmla="*/ 1684 h 3901"/>
              <a:gd name="T30" fmla="*/ 2946 w 3186"/>
              <a:gd name="T31" fmla="*/ 1992 h 3901"/>
              <a:gd name="T32" fmla="*/ 2632 w 3186"/>
              <a:gd name="T33" fmla="*/ 2119 h 3901"/>
              <a:gd name="T34" fmla="*/ 2257 w 3186"/>
              <a:gd name="T35" fmla="*/ 2166 h 3901"/>
              <a:gd name="T36" fmla="*/ 2042 w 3186"/>
              <a:gd name="T37" fmla="*/ 2242 h 3901"/>
              <a:gd name="T38" fmla="*/ 1890 w 3186"/>
              <a:gd name="T39" fmla="*/ 2417 h 3901"/>
              <a:gd name="T40" fmla="*/ 1837 w 3186"/>
              <a:gd name="T41" fmla="*/ 2644 h 3901"/>
              <a:gd name="T42" fmla="*/ 1859 w 3186"/>
              <a:gd name="T43" fmla="*/ 2906 h 3901"/>
              <a:gd name="T44" fmla="*/ 1933 w 3186"/>
              <a:gd name="T45" fmla="*/ 3189 h 3901"/>
              <a:gd name="T46" fmla="*/ 2158 w 3186"/>
              <a:gd name="T47" fmla="*/ 3295 h 3901"/>
              <a:gd name="T48" fmla="*/ 2582 w 3186"/>
              <a:gd name="T49" fmla="*/ 3526 h 3901"/>
              <a:gd name="T50" fmla="*/ 2634 w 3186"/>
              <a:gd name="T51" fmla="*/ 3640 h 3901"/>
              <a:gd name="T52" fmla="*/ 2191 w 3186"/>
              <a:gd name="T53" fmla="*/ 3552 h 3901"/>
              <a:gd name="T54" fmla="*/ 1998 w 3186"/>
              <a:gd name="T55" fmla="*/ 3491 h 3901"/>
              <a:gd name="T56" fmla="*/ 1977 w 3186"/>
              <a:gd name="T57" fmla="*/ 3574 h 3901"/>
              <a:gd name="T58" fmla="*/ 2112 w 3186"/>
              <a:gd name="T59" fmla="*/ 3736 h 3901"/>
              <a:gd name="T60" fmla="*/ 2289 w 3186"/>
              <a:gd name="T61" fmla="*/ 3861 h 3901"/>
              <a:gd name="T62" fmla="*/ 2180 w 3186"/>
              <a:gd name="T63" fmla="*/ 3840 h 3901"/>
              <a:gd name="T64" fmla="*/ 1807 w 3186"/>
              <a:gd name="T65" fmla="*/ 3663 h 3901"/>
              <a:gd name="T66" fmla="*/ 1525 w 3186"/>
              <a:gd name="T67" fmla="*/ 3593 h 3901"/>
              <a:gd name="T68" fmla="*/ 1184 w 3186"/>
              <a:gd name="T69" fmla="*/ 3781 h 3901"/>
              <a:gd name="T70" fmla="*/ 899 w 3186"/>
              <a:gd name="T71" fmla="*/ 3891 h 3901"/>
              <a:gd name="T72" fmla="*/ 928 w 3186"/>
              <a:gd name="T73" fmla="*/ 3858 h 3901"/>
              <a:gd name="T74" fmla="*/ 1152 w 3186"/>
              <a:gd name="T75" fmla="*/ 3681 h 3901"/>
              <a:gd name="T76" fmla="*/ 1258 w 3186"/>
              <a:gd name="T77" fmla="*/ 3492 h 3901"/>
              <a:gd name="T78" fmla="*/ 1170 w 3186"/>
              <a:gd name="T79" fmla="*/ 3523 h 3901"/>
              <a:gd name="T80" fmla="*/ 916 w 3186"/>
              <a:gd name="T81" fmla="*/ 3649 h 3901"/>
              <a:gd name="T82" fmla="*/ 771 w 3186"/>
              <a:gd name="T83" fmla="*/ 3698 h 3901"/>
              <a:gd name="T84" fmla="*/ 882 w 3186"/>
              <a:gd name="T85" fmla="*/ 3602 h 3901"/>
              <a:gd name="T86" fmla="*/ 964 w 3186"/>
              <a:gd name="T87" fmla="*/ 3519 h 3901"/>
              <a:gd name="T88" fmla="*/ 468 w 3186"/>
              <a:gd name="T89" fmla="*/ 3619 h 3901"/>
              <a:gd name="T90" fmla="*/ 506 w 3186"/>
              <a:gd name="T91" fmla="*/ 3549 h 3901"/>
              <a:gd name="T92" fmla="*/ 807 w 3186"/>
              <a:gd name="T93" fmla="*/ 3397 h 3901"/>
              <a:gd name="T94" fmla="*/ 1080 w 3186"/>
              <a:gd name="T95" fmla="*/ 3274 h 3901"/>
              <a:gd name="T96" fmla="*/ 1248 w 3186"/>
              <a:gd name="T97" fmla="*/ 3078 h 3901"/>
              <a:gd name="T98" fmla="*/ 1329 w 3186"/>
              <a:gd name="T99" fmla="*/ 2691 h 3901"/>
              <a:gd name="T100" fmla="*/ 1369 w 3186"/>
              <a:gd name="T101" fmla="*/ 2353 h 3901"/>
              <a:gd name="T102" fmla="*/ 1290 w 3186"/>
              <a:gd name="T103" fmla="*/ 2235 h 3901"/>
              <a:gd name="T104" fmla="*/ 1109 w 3186"/>
              <a:gd name="T105" fmla="*/ 2070 h 3901"/>
              <a:gd name="T106" fmla="*/ 902 w 3186"/>
              <a:gd name="T107" fmla="*/ 1976 h 3901"/>
              <a:gd name="T108" fmla="*/ 442 w 3186"/>
              <a:gd name="T109" fmla="*/ 2065 h 3901"/>
              <a:gd name="T110" fmla="*/ 57 w 3186"/>
              <a:gd name="T111" fmla="*/ 1760 h 3901"/>
              <a:gd name="T112" fmla="*/ 57 w 3186"/>
              <a:gd name="T113" fmla="*/ 1259 h 3901"/>
              <a:gd name="T114" fmla="*/ 362 w 3186"/>
              <a:gd name="T115" fmla="*/ 876 h 3901"/>
              <a:gd name="T116" fmla="*/ 746 w 3186"/>
              <a:gd name="T117" fmla="*/ 566 h 3901"/>
              <a:gd name="T118" fmla="*/ 1077 w 3186"/>
              <a:gd name="T119" fmla="*/ 311 h 3901"/>
              <a:gd name="T120" fmla="*/ 1519 w 3186"/>
              <a:gd name="T121" fmla="*/ 15 h 3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6" h="3901">
                <a:moveTo>
                  <a:pt x="1100" y="1852"/>
                </a:moveTo>
                <a:lnTo>
                  <a:pt x="1120" y="1882"/>
                </a:lnTo>
                <a:lnTo>
                  <a:pt x="1140" y="1911"/>
                </a:lnTo>
                <a:lnTo>
                  <a:pt x="1159" y="1937"/>
                </a:lnTo>
                <a:lnTo>
                  <a:pt x="1178" y="1961"/>
                </a:lnTo>
                <a:lnTo>
                  <a:pt x="1194" y="1981"/>
                </a:lnTo>
                <a:lnTo>
                  <a:pt x="1209" y="1997"/>
                </a:lnTo>
                <a:lnTo>
                  <a:pt x="1222" y="2008"/>
                </a:lnTo>
                <a:lnTo>
                  <a:pt x="1245" y="2022"/>
                </a:lnTo>
                <a:lnTo>
                  <a:pt x="1270" y="2033"/>
                </a:lnTo>
                <a:lnTo>
                  <a:pt x="1298" y="2040"/>
                </a:lnTo>
                <a:lnTo>
                  <a:pt x="1326" y="2045"/>
                </a:lnTo>
                <a:lnTo>
                  <a:pt x="1353" y="2048"/>
                </a:lnTo>
                <a:lnTo>
                  <a:pt x="1378" y="2049"/>
                </a:lnTo>
                <a:lnTo>
                  <a:pt x="1399" y="2049"/>
                </a:lnTo>
                <a:lnTo>
                  <a:pt x="1416" y="2049"/>
                </a:lnTo>
                <a:lnTo>
                  <a:pt x="1428" y="2048"/>
                </a:lnTo>
                <a:lnTo>
                  <a:pt x="1431" y="2048"/>
                </a:lnTo>
                <a:lnTo>
                  <a:pt x="1431" y="2043"/>
                </a:lnTo>
                <a:lnTo>
                  <a:pt x="1431" y="2032"/>
                </a:lnTo>
                <a:lnTo>
                  <a:pt x="1431" y="2013"/>
                </a:lnTo>
                <a:lnTo>
                  <a:pt x="1430" y="1989"/>
                </a:lnTo>
                <a:lnTo>
                  <a:pt x="1430" y="1961"/>
                </a:lnTo>
                <a:lnTo>
                  <a:pt x="1429" y="1928"/>
                </a:lnTo>
                <a:lnTo>
                  <a:pt x="1409" y="1931"/>
                </a:lnTo>
                <a:lnTo>
                  <a:pt x="1389" y="1932"/>
                </a:lnTo>
                <a:lnTo>
                  <a:pt x="1326" y="1928"/>
                </a:lnTo>
                <a:lnTo>
                  <a:pt x="1265" y="1918"/>
                </a:lnTo>
                <a:lnTo>
                  <a:pt x="1208" y="1901"/>
                </a:lnTo>
                <a:lnTo>
                  <a:pt x="1153" y="1880"/>
                </a:lnTo>
                <a:lnTo>
                  <a:pt x="1100" y="1852"/>
                </a:lnTo>
                <a:close/>
                <a:moveTo>
                  <a:pt x="1852" y="1694"/>
                </a:moveTo>
                <a:lnTo>
                  <a:pt x="1827" y="1726"/>
                </a:lnTo>
                <a:lnTo>
                  <a:pt x="1800" y="1755"/>
                </a:lnTo>
                <a:lnTo>
                  <a:pt x="1771" y="1782"/>
                </a:lnTo>
                <a:lnTo>
                  <a:pt x="1776" y="1815"/>
                </a:lnTo>
                <a:lnTo>
                  <a:pt x="1780" y="1845"/>
                </a:lnTo>
                <a:lnTo>
                  <a:pt x="1785" y="1870"/>
                </a:lnTo>
                <a:lnTo>
                  <a:pt x="1790" y="1888"/>
                </a:lnTo>
                <a:lnTo>
                  <a:pt x="1795" y="1913"/>
                </a:lnTo>
                <a:lnTo>
                  <a:pt x="1796" y="1941"/>
                </a:lnTo>
                <a:lnTo>
                  <a:pt x="1796" y="1971"/>
                </a:lnTo>
                <a:lnTo>
                  <a:pt x="1792" y="2000"/>
                </a:lnTo>
                <a:lnTo>
                  <a:pt x="1789" y="2030"/>
                </a:lnTo>
                <a:lnTo>
                  <a:pt x="1782" y="2059"/>
                </a:lnTo>
                <a:lnTo>
                  <a:pt x="1777" y="2087"/>
                </a:lnTo>
                <a:lnTo>
                  <a:pt x="1771" y="2110"/>
                </a:lnTo>
                <a:lnTo>
                  <a:pt x="1765" y="2131"/>
                </a:lnTo>
                <a:lnTo>
                  <a:pt x="1761" y="2146"/>
                </a:lnTo>
                <a:lnTo>
                  <a:pt x="1757" y="2156"/>
                </a:lnTo>
                <a:lnTo>
                  <a:pt x="1756" y="2160"/>
                </a:lnTo>
                <a:lnTo>
                  <a:pt x="1759" y="2161"/>
                </a:lnTo>
                <a:lnTo>
                  <a:pt x="1765" y="2165"/>
                </a:lnTo>
                <a:lnTo>
                  <a:pt x="1775" y="2171"/>
                </a:lnTo>
                <a:lnTo>
                  <a:pt x="1787" y="2176"/>
                </a:lnTo>
                <a:lnTo>
                  <a:pt x="1802" y="2183"/>
                </a:lnTo>
                <a:lnTo>
                  <a:pt x="1819" y="2186"/>
                </a:lnTo>
                <a:lnTo>
                  <a:pt x="1836" y="2188"/>
                </a:lnTo>
                <a:lnTo>
                  <a:pt x="1852" y="2186"/>
                </a:lnTo>
                <a:lnTo>
                  <a:pt x="1869" y="2181"/>
                </a:lnTo>
                <a:lnTo>
                  <a:pt x="1884" y="2170"/>
                </a:lnTo>
                <a:lnTo>
                  <a:pt x="1895" y="2154"/>
                </a:lnTo>
                <a:lnTo>
                  <a:pt x="1902" y="2141"/>
                </a:lnTo>
                <a:lnTo>
                  <a:pt x="1912" y="2124"/>
                </a:lnTo>
                <a:lnTo>
                  <a:pt x="1925" y="2101"/>
                </a:lnTo>
                <a:lnTo>
                  <a:pt x="1938" y="2077"/>
                </a:lnTo>
                <a:lnTo>
                  <a:pt x="1955" y="2049"/>
                </a:lnTo>
                <a:lnTo>
                  <a:pt x="1971" y="2019"/>
                </a:lnTo>
                <a:lnTo>
                  <a:pt x="1990" y="1987"/>
                </a:lnTo>
                <a:lnTo>
                  <a:pt x="2008" y="1953"/>
                </a:lnTo>
                <a:lnTo>
                  <a:pt x="2028" y="1918"/>
                </a:lnTo>
                <a:lnTo>
                  <a:pt x="2018" y="1881"/>
                </a:lnTo>
                <a:lnTo>
                  <a:pt x="2011" y="1842"/>
                </a:lnTo>
                <a:lnTo>
                  <a:pt x="2008" y="1802"/>
                </a:lnTo>
                <a:lnTo>
                  <a:pt x="2010" y="1791"/>
                </a:lnTo>
                <a:lnTo>
                  <a:pt x="2011" y="1781"/>
                </a:lnTo>
                <a:lnTo>
                  <a:pt x="1955" y="1756"/>
                </a:lnTo>
                <a:lnTo>
                  <a:pt x="1902" y="1727"/>
                </a:lnTo>
                <a:lnTo>
                  <a:pt x="1852" y="1694"/>
                </a:lnTo>
                <a:close/>
                <a:moveTo>
                  <a:pt x="1660" y="0"/>
                </a:moveTo>
                <a:lnTo>
                  <a:pt x="1731" y="4"/>
                </a:lnTo>
                <a:lnTo>
                  <a:pt x="1801" y="15"/>
                </a:lnTo>
                <a:lnTo>
                  <a:pt x="1869" y="32"/>
                </a:lnTo>
                <a:lnTo>
                  <a:pt x="1932" y="55"/>
                </a:lnTo>
                <a:lnTo>
                  <a:pt x="1993" y="84"/>
                </a:lnTo>
                <a:lnTo>
                  <a:pt x="2051" y="119"/>
                </a:lnTo>
                <a:lnTo>
                  <a:pt x="2105" y="159"/>
                </a:lnTo>
                <a:lnTo>
                  <a:pt x="2155" y="204"/>
                </a:lnTo>
                <a:lnTo>
                  <a:pt x="2201" y="252"/>
                </a:lnTo>
                <a:lnTo>
                  <a:pt x="2241" y="306"/>
                </a:lnTo>
                <a:lnTo>
                  <a:pt x="2277" y="363"/>
                </a:lnTo>
                <a:lnTo>
                  <a:pt x="2307" y="423"/>
                </a:lnTo>
                <a:lnTo>
                  <a:pt x="2379" y="432"/>
                </a:lnTo>
                <a:lnTo>
                  <a:pt x="2451" y="447"/>
                </a:lnTo>
                <a:lnTo>
                  <a:pt x="2518" y="469"/>
                </a:lnTo>
                <a:lnTo>
                  <a:pt x="2582" y="498"/>
                </a:lnTo>
                <a:lnTo>
                  <a:pt x="2643" y="532"/>
                </a:lnTo>
                <a:lnTo>
                  <a:pt x="2700" y="573"/>
                </a:lnTo>
                <a:lnTo>
                  <a:pt x="2753" y="618"/>
                </a:lnTo>
                <a:lnTo>
                  <a:pt x="2800" y="667"/>
                </a:lnTo>
                <a:lnTo>
                  <a:pt x="2843" y="722"/>
                </a:lnTo>
                <a:lnTo>
                  <a:pt x="2880" y="781"/>
                </a:lnTo>
                <a:lnTo>
                  <a:pt x="2911" y="843"/>
                </a:lnTo>
                <a:lnTo>
                  <a:pt x="2936" y="909"/>
                </a:lnTo>
                <a:lnTo>
                  <a:pt x="2955" y="979"/>
                </a:lnTo>
                <a:lnTo>
                  <a:pt x="2966" y="1050"/>
                </a:lnTo>
                <a:lnTo>
                  <a:pt x="2970" y="1124"/>
                </a:lnTo>
                <a:lnTo>
                  <a:pt x="2968" y="1175"/>
                </a:lnTo>
                <a:lnTo>
                  <a:pt x="2961" y="1225"/>
                </a:lnTo>
                <a:lnTo>
                  <a:pt x="2953" y="1274"/>
                </a:lnTo>
                <a:lnTo>
                  <a:pt x="2998" y="1296"/>
                </a:lnTo>
                <a:lnTo>
                  <a:pt x="3038" y="1325"/>
                </a:lnTo>
                <a:lnTo>
                  <a:pt x="3075" y="1357"/>
                </a:lnTo>
                <a:lnTo>
                  <a:pt x="3106" y="1394"/>
                </a:lnTo>
                <a:lnTo>
                  <a:pt x="3134" y="1436"/>
                </a:lnTo>
                <a:lnTo>
                  <a:pt x="3156" y="1481"/>
                </a:lnTo>
                <a:lnTo>
                  <a:pt x="3173" y="1528"/>
                </a:lnTo>
                <a:lnTo>
                  <a:pt x="3183" y="1579"/>
                </a:lnTo>
                <a:lnTo>
                  <a:pt x="3186" y="1631"/>
                </a:lnTo>
                <a:lnTo>
                  <a:pt x="3183" y="1684"/>
                </a:lnTo>
                <a:lnTo>
                  <a:pt x="3173" y="1735"/>
                </a:lnTo>
                <a:lnTo>
                  <a:pt x="3155" y="1784"/>
                </a:lnTo>
                <a:lnTo>
                  <a:pt x="3133" y="1828"/>
                </a:lnTo>
                <a:lnTo>
                  <a:pt x="3105" y="1871"/>
                </a:lnTo>
                <a:lnTo>
                  <a:pt x="3071" y="1908"/>
                </a:lnTo>
                <a:lnTo>
                  <a:pt x="3034" y="1941"/>
                </a:lnTo>
                <a:lnTo>
                  <a:pt x="2993" y="1969"/>
                </a:lnTo>
                <a:lnTo>
                  <a:pt x="2946" y="1992"/>
                </a:lnTo>
                <a:lnTo>
                  <a:pt x="2899" y="2009"/>
                </a:lnTo>
                <a:lnTo>
                  <a:pt x="2848" y="2019"/>
                </a:lnTo>
                <a:lnTo>
                  <a:pt x="2794" y="2023"/>
                </a:lnTo>
                <a:lnTo>
                  <a:pt x="2762" y="2020"/>
                </a:lnTo>
                <a:lnTo>
                  <a:pt x="2730" y="2017"/>
                </a:lnTo>
                <a:lnTo>
                  <a:pt x="2702" y="2054"/>
                </a:lnTo>
                <a:lnTo>
                  <a:pt x="2668" y="2089"/>
                </a:lnTo>
                <a:lnTo>
                  <a:pt x="2632" y="2119"/>
                </a:lnTo>
                <a:lnTo>
                  <a:pt x="2590" y="2145"/>
                </a:lnTo>
                <a:lnTo>
                  <a:pt x="2547" y="2166"/>
                </a:lnTo>
                <a:lnTo>
                  <a:pt x="2501" y="2181"/>
                </a:lnTo>
                <a:lnTo>
                  <a:pt x="2452" y="2191"/>
                </a:lnTo>
                <a:lnTo>
                  <a:pt x="2402" y="2194"/>
                </a:lnTo>
                <a:lnTo>
                  <a:pt x="2352" y="2191"/>
                </a:lnTo>
                <a:lnTo>
                  <a:pt x="2303" y="2181"/>
                </a:lnTo>
                <a:lnTo>
                  <a:pt x="2257" y="2166"/>
                </a:lnTo>
                <a:lnTo>
                  <a:pt x="2215" y="2145"/>
                </a:lnTo>
                <a:lnTo>
                  <a:pt x="2175" y="2120"/>
                </a:lnTo>
                <a:lnTo>
                  <a:pt x="2137" y="2090"/>
                </a:lnTo>
                <a:lnTo>
                  <a:pt x="2105" y="2057"/>
                </a:lnTo>
                <a:lnTo>
                  <a:pt x="2090" y="2109"/>
                </a:lnTo>
                <a:lnTo>
                  <a:pt x="2075" y="2159"/>
                </a:lnTo>
                <a:lnTo>
                  <a:pt x="2058" y="2204"/>
                </a:lnTo>
                <a:lnTo>
                  <a:pt x="2042" y="2242"/>
                </a:lnTo>
                <a:lnTo>
                  <a:pt x="2026" y="2275"/>
                </a:lnTo>
                <a:lnTo>
                  <a:pt x="2008" y="2299"/>
                </a:lnTo>
                <a:lnTo>
                  <a:pt x="1987" y="2322"/>
                </a:lnTo>
                <a:lnTo>
                  <a:pt x="1966" y="2342"/>
                </a:lnTo>
                <a:lnTo>
                  <a:pt x="1946" y="2362"/>
                </a:lnTo>
                <a:lnTo>
                  <a:pt x="1926" y="2380"/>
                </a:lnTo>
                <a:lnTo>
                  <a:pt x="1907" y="2398"/>
                </a:lnTo>
                <a:lnTo>
                  <a:pt x="1890" y="2417"/>
                </a:lnTo>
                <a:lnTo>
                  <a:pt x="1874" y="2436"/>
                </a:lnTo>
                <a:lnTo>
                  <a:pt x="1860" y="2457"/>
                </a:lnTo>
                <a:lnTo>
                  <a:pt x="1849" y="2479"/>
                </a:lnTo>
                <a:lnTo>
                  <a:pt x="1839" y="2506"/>
                </a:lnTo>
                <a:lnTo>
                  <a:pt x="1834" y="2534"/>
                </a:lnTo>
                <a:lnTo>
                  <a:pt x="1831" y="2567"/>
                </a:lnTo>
                <a:lnTo>
                  <a:pt x="1832" y="2603"/>
                </a:lnTo>
                <a:lnTo>
                  <a:pt x="1837" y="2644"/>
                </a:lnTo>
                <a:lnTo>
                  <a:pt x="1840" y="2663"/>
                </a:lnTo>
                <a:lnTo>
                  <a:pt x="1842" y="2688"/>
                </a:lnTo>
                <a:lnTo>
                  <a:pt x="1845" y="2716"/>
                </a:lnTo>
                <a:lnTo>
                  <a:pt x="1846" y="2749"/>
                </a:lnTo>
                <a:lnTo>
                  <a:pt x="1849" y="2785"/>
                </a:lnTo>
                <a:lnTo>
                  <a:pt x="1851" y="2823"/>
                </a:lnTo>
                <a:lnTo>
                  <a:pt x="1855" y="2865"/>
                </a:lnTo>
                <a:lnTo>
                  <a:pt x="1859" y="2906"/>
                </a:lnTo>
                <a:lnTo>
                  <a:pt x="1864" y="2948"/>
                </a:lnTo>
                <a:lnTo>
                  <a:pt x="1870" y="2989"/>
                </a:lnTo>
                <a:lnTo>
                  <a:pt x="1876" y="3029"/>
                </a:lnTo>
                <a:lnTo>
                  <a:pt x="1885" y="3068"/>
                </a:lnTo>
                <a:lnTo>
                  <a:pt x="1894" y="3104"/>
                </a:lnTo>
                <a:lnTo>
                  <a:pt x="1905" y="3136"/>
                </a:lnTo>
                <a:lnTo>
                  <a:pt x="1919" y="3165"/>
                </a:lnTo>
                <a:lnTo>
                  <a:pt x="1933" y="3189"/>
                </a:lnTo>
                <a:lnTo>
                  <a:pt x="1950" y="3206"/>
                </a:lnTo>
                <a:lnTo>
                  <a:pt x="1968" y="3218"/>
                </a:lnTo>
                <a:lnTo>
                  <a:pt x="2001" y="3230"/>
                </a:lnTo>
                <a:lnTo>
                  <a:pt x="2032" y="3242"/>
                </a:lnTo>
                <a:lnTo>
                  <a:pt x="2063" y="3254"/>
                </a:lnTo>
                <a:lnTo>
                  <a:pt x="2095" y="3266"/>
                </a:lnTo>
                <a:lnTo>
                  <a:pt x="2126" y="3280"/>
                </a:lnTo>
                <a:lnTo>
                  <a:pt x="2158" y="3295"/>
                </a:lnTo>
                <a:lnTo>
                  <a:pt x="2192" y="3311"/>
                </a:lnTo>
                <a:lnTo>
                  <a:pt x="2228" y="3330"/>
                </a:lnTo>
                <a:lnTo>
                  <a:pt x="2267" y="3351"/>
                </a:lnTo>
                <a:lnTo>
                  <a:pt x="2308" y="3376"/>
                </a:lnTo>
                <a:lnTo>
                  <a:pt x="2353" y="3405"/>
                </a:lnTo>
                <a:lnTo>
                  <a:pt x="2428" y="3449"/>
                </a:lnTo>
                <a:lnTo>
                  <a:pt x="2504" y="3489"/>
                </a:lnTo>
                <a:lnTo>
                  <a:pt x="2582" y="3526"/>
                </a:lnTo>
                <a:lnTo>
                  <a:pt x="2660" y="3558"/>
                </a:lnTo>
                <a:lnTo>
                  <a:pt x="2737" y="3589"/>
                </a:lnTo>
                <a:lnTo>
                  <a:pt x="2812" y="3619"/>
                </a:lnTo>
                <a:lnTo>
                  <a:pt x="2884" y="3649"/>
                </a:lnTo>
                <a:lnTo>
                  <a:pt x="2822" y="3650"/>
                </a:lnTo>
                <a:lnTo>
                  <a:pt x="2759" y="3649"/>
                </a:lnTo>
                <a:lnTo>
                  <a:pt x="2697" y="3645"/>
                </a:lnTo>
                <a:lnTo>
                  <a:pt x="2634" y="3640"/>
                </a:lnTo>
                <a:lnTo>
                  <a:pt x="2572" y="3633"/>
                </a:lnTo>
                <a:lnTo>
                  <a:pt x="2511" y="3624"/>
                </a:lnTo>
                <a:lnTo>
                  <a:pt x="2452" y="3613"/>
                </a:lnTo>
                <a:lnTo>
                  <a:pt x="2394" y="3602"/>
                </a:lnTo>
                <a:lnTo>
                  <a:pt x="2339" y="3589"/>
                </a:lnTo>
                <a:lnTo>
                  <a:pt x="2287" y="3577"/>
                </a:lnTo>
                <a:lnTo>
                  <a:pt x="2237" y="3564"/>
                </a:lnTo>
                <a:lnTo>
                  <a:pt x="2191" y="3552"/>
                </a:lnTo>
                <a:lnTo>
                  <a:pt x="2150" y="3539"/>
                </a:lnTo>
                <a:lnTo>
                  <a:pt x="2112" y="3528"/>
                </a:lnTo>
                <a:lnTo>
                  <a:pt x="2078" y="3518"/>
                </a:lnTo>
                <a:lnTo>
                  <a:pt x="2051" y="3508"/>
                </a:lnTo>
                <a:lnTo>
                  <a:pt x="2028" y="3501"/>
                </a:lnTo>
                <a:lnTo>
                  <a:pt x="2012" y="3496"/>
                </a:lnTo>
                <a:lnTo>
                  <a:pt x="2001" y="3492"/>
                </a:lnTo>
                <a:lnTo>
                  <a:pt x="1998" y="3491"/>
                </a:lnTo>
                <a:lnTo>
                  <a:pt x="1996" y="3492"/>
                </a:lnTo>
                <a:lnTo>
                  <a:pt x="1993" y="3496"/>
                </a:lnTo>
                <a:lnTo>
                  <a:pt x="1988" y="3502"/>
                </a:lnTo>
                <a:lnTo>
                  <a:pt x="1983" y="3512"/>
                </a:lnTo>
                <a:lnTo>
                  <a:pt x="1978" y="3524"/>
                </a:lnTo>
                <a:lnTo>
                  <a:pt x="1976" y="3538"/>
                </a:lnTo>
                <a:lnTo>
                  <a:pt x="1975" y="3555"/>
                </a:lnTo>
                <a:lnTo>
                  <a:pt x="1977" y="3574"/>
                </a:lnTo>
                <a:lnTo>
                  <a:pt x="1985" y="3597"/>
                </a:lnTo>
                <a:lnTo>
                  <a:pt x="1996" y="3620"/>
                </a:lnTo>
                <a:lnTo>
                  <a:pt x="2007" y="3638"/>
                </a:lnTo>
                <a:lnTo>
                  <a:pt x="2022" y="3655"/>
                </a:lnTo>
                <a:lnTo>
                  <a:pt x="2041" y="3675"/>
                </a:lnTo>
                <a:lnTo>
                  <a:pt x="2063" y="3695"/>
                </a:lnTo>
                <a:lnTo>
                  <a:pt x="2087" y="3715"/>
                </a:lnTo>
                <a:lnTo>
                  <a:pt x="2112" y="3736"/>
                </a:lnTo>
                <a:lnTo>
                  <a:pt x="2140" y="3756"/>
                </a:lnTo>
                <a:lnTo>
                  <a:pt x="2166" y="3776"/>
                </a:lnTo>
                <a:lnTo>
                  <a:pt x="2192" y="3795"/>
                </a:lnTo>
                <a:lnTo>
                  <a:pt x="2216" y="3812"/>
                </a:lnTo>
                <a:lnTo>
                  <a:pt x="2240" y="3827"/>
                </a:lnTo>
                <a:lnTo>
                  <a:pt x="2259" y="3841"/>
                </a:lnTo>
                <a:lnTo>
                  <a:pt x="2276" y="3852"/>
                </a:lnTo>
                <a:lnTo>
                  <a:pt x="2289" y="3861"/>
                </a:lnTo>
                <a:lnTo>
                  <a:pt x="2297" y="3866"/>
                </a:lnTo>
                <a:lnTo>
                  <a:pt x="2301" y="3867"/>
                </a:lnTo>
                <a:lnTo>
                  <a:pt x="2296" y="3867"/>
                </a:lnTo>
                <a:lnTo>
                  <a:pt x="2284" y="3865"/>
                </a:lnTo>
                <a:lnTo>
                  <a:pt x="2267" y="3862"/>
                </a:lnTo>
                <a:lnTo>
                  <a:pt x="2243" y="3856"/>
                </a:lnTo>
                <a:lnTo>
                  <a:pt x="2213" y="3850"/>
                </a:lnTo>
                <a:lnTo>
                  <a:pt x="2180" y="3840"/>
                </a:lnTo>
                <a:lnTo>
                  <a:pt x="2141" y="3829"/>
                </a:lnTo>
                <a:lnTo>
                  <a:pt x="2098" y="3815"/>
                </a:lnTo>
                <a:lnTo>
                  <a:pt x="2053" y="3797"/>
                </a:lnTo>
                <a:lnTo>
                  <a:pt x="2006" y="3777"/>
                </a:lnTo>
                <a:lnTo>
                  <a:pt x="1957" y="3754"/>
                </a:lnTo>
                <a:lnTo>
                  <a:pt x="1907" y="3728"/>
                </a:lnTo>
                <a:lnTo>
                  <a:pt x="1857" y="3698"/>
                </a:lnTo>
                <a:lnTo>
                  <a:pt x="1807" y="3663"/>
                </a:lnTo>
                <a:lnTo>
                  <a:pt x="1757" y="3625"/>
                </a:lnTo>
                <a:lnTo>
                  <a:pt x="1710" y="3582"/>
                </a:lnTo>
                <a:lnTo>
                  <a:pt x="1664" y="3536"/>
                </a:lnTo>
                <a:lnTo>
                  <a:pt x="1621" y="3483"/>
                </a:lnTo>
                <a:lnTo>
                  <a:pt x="1605" y="3512"/>
                </a:lnTo>
                <a:lnTo>
                  <a:pt x="1584" y="3538"/>
                </a:lnTo>
                <a:lnTo>
                  <a:pt x="1556" y="3565"/>
                </a:lnTo>
                <a:lnTo>
                  <a:pt x="1525" y="3593"/>
                </a:lnTo>
                <a:lnTo>
                  <a:pt x="1490" y="3619"/>
                </a:lnTo>
                <a:lnTo>
                  <a:pt x="1451" y="3644"/>
                </a:lnTo>
                <a:lnTo>
                  <a:pt x="1410" y="3670"/>
                </a:lnTo>
                <a:lnTo>
                  <a:pt x="1366" y="3694"/>
                </a:lnTo>
                <a:lnTo>
                  <a:pt x="1323" y="3718"/>
                </a:lnTo>
                <a:lnTo>
                  <a:pt x="1277" y="3740"/>
                </a:lnTo>
                <a:lnTo>
                  <a:pt x="1230" y="3761"/>
                </a:lnTo>
                <a:lnTo>
                  <a:pt x="1184" y="3781"/>
                </a:lnTo>
                <a:lnTo>
                  <a:pt x="1139" y="3801"/>
                </a:lnTo>
                <a:lnTo>
                  <a:pt x="1097" y="3819"/>
                </a:lnTo>
                <a:lnTo>
                  <a:pt x="1054" y="3835"/>
                </a:lnTo>
                <a:lnTo>
                  <a:pt x="1015" y="3848"/>
                </a:lnTo>
                <a:lnTo>
                  <a:pt x="980" y="3862"/>
                </a:lnTo>
                <a:lnTo>
                  <a:pt x="948" y="3873"/>
                </a:lnTo>
                <a:lnTo>
                  <a:pt x="922" y="3883"/>
                </a:lnTo>
                <a:lnTo>
                  <a:pt x="899" y="3891"/>
                </a:lnTo>
                <a:lnTo>
                  <a:pt x="882" y="3896"/>
                </a:lnTo>
                <a:lnTo>
                  <a:pt x="872" y="3900"/>
                </a:lnTo>
                <a:lnTo>
                  <a:pt x="868" y="3901"/>
                </a:lnTo>
                <a:lnTo>
                  <a:pt x="871" y="3898"/>
                </a:lnTo>
                <a:lnTo>
                  <a:pt x="879" y="3893"/>
                </a:lnTo>
                <a:lnTo>
                  <a:pt x="892" y="3885"/>
                </a:lnTo>
                <a:lnTo>
                  <a:pt x="908" y="3872"/>
                </a:lnTo>
                <a:lnTo>
                  <a:pt x="928" y="3858"/>
                </a:lnTo>
                <a:lnTo>
                  <a:pt x="952" y="3841"/>
                </a:lnTo>
                <a:lnTo>
                  <a:pt x="977" y="3822"/>
                </a:lnTo>
                <a:lnTo>
                  <a:pt x="1004" y="3802"/>
                </a:lnTo>
                <a:lnTo>
                  <a:pt x="1033" y="3780"/>
                </a:lnTo>
                <a:lnTo>
                  <a:pt x="1063" y="3756"/>
                </a:lnTo>
                <a:lnTo>
                  <a:pt x="1093" y="3731"/>
                </a:lnTo>
                <a:lnTo>
                  <a:pt x="1123" y="3706"/>
                </a:lnTo>
                <a:lnTo>
                  <a:pt x="1152" y="3681"/>
                </a:lnTo>
                <a:lnTo>
                  <a:pt x="1179" y="3655"/>
                </a:lnTo>
                <a:lnTo>
                  <a:pt x="1203" y="3630"/>
                </a:lnTo>
                <a:lnTo>
                  <a:pt x="1220" y="3604"/>
                </a:lnTo>
                <a:lnTo>
                  <a:pt x="1234" y="3578"/>
                </a:lnTo>
                <a:lnTo>
                  <a:pt x="1244" y="3552"/>
                </a:lnTo>
                <a:lnTo>
                  <a:pt x="1252" y="3528"/>
                </a:lnTo>
                <a:lnTo>
                  <a:pt x="1255" y="3507"/>
                </a:lnTo>
                <a:lnTo>
                  <a:pt x="1258" y="3492"/>
                </a:lnTo>
                <a:lnTo>
                  <a:pt x="1259" y="3481"/>
                </a:lnTo>
                <a:lnTo>
                  <a:pt x="1259" y="3477"/>
                </a:lnTo>
                <a:lnTo>
                  <a:pt x="1257" y="3478"/>
                </a:lnTo>
                <a:lnTo>
                  <a:pt x="1248" y="3483"/>
                </a:lnTo>
                <a:lnTo>
                  <a:pt x="1234" y="3491"/>
                </a:lnTo>
                <a:lnTo>
                  <a:pt x="1217" y="3499"/>
                </a:lnTo>
                <a:lnTo>
                  <a:pt x="1195" y="3511"/>
                </a:lnTo>
                <a:lnTo>
                  <a:pt x="1170" y="3523"/>
                </a:lnTo>
                <a:lnTo>
                  <a:pt x="1142" y="3538"/>
                </a:lnTo>
                <a:lnTo>
                  <a:pt x="1112" y="3553"/>
                </a:lnTo>
                <a:lnTo>
                  <a:pt x="1080" y="3569"/>
                </a:lnTo>
                <a:lnTo>
                  <a:pt x="1048" y="3585"/>
                </a:lnTo>
                <a:lnTo>
                  <a:pt x="1014" y="3602"/>
                </a:lnTo>
                <a:lnTo>
                  <a:pt x="980" y="3618"/>
                </a:lnTo>
                <a:lnTo>
                  <a:pt x="947" y="3634"/>
                </a:lnTo>
                <a:lnTo>
                  <a:pt x="916" y="3649"/>
                </a:lnTo>
                <a:lnTo>
                  <a:pt x="884" y="3663"/>
                </a:lnTo>
                <a:lnTo>
                  <a:pt x="857" y="3674"/>
                </a:lnTo>
                <a:lnTo>
                  <a:pt x="831" y="3685"/>
                </a:lnTo>
                <a:lnTo>
                  <a:pt x="808" y="3693"/>
                </a:lnTo>
                <a:lnTo>
                  <a:pt x="789" y="3699"/>
                </a:lnTo>
                <a:lnTo>
                  <a:pt x="776" y="3703"/>
                </a:lnTo>
                <a:lnTo>
                  <a:pt x="771" y="3701"/>
                </a:lnTo>
                <a:lnTo>
                  <a:pt x="771" y="3698"/>
                </a:lnTo>
                <a:lnTo>
                  <a:pt x="776" y="3691"/>
                </a:lnTo>
                <a:lnTo>
                  <a:pt x="784" y="3683"/>
                </a:lnTo>
                <a:lnTo>
                  <a:pt x="796" y="3673"/>
                </a:lnTo>
                <a:lnTo>
                  <a:pt x="811" y="3660"/>
                </a:lnTo>
                <a:lnTo>
                  <a:pt x="827" y="3646"/>
                </a:lnTo>
                <a:lnTo>
                  <a:pt x="844" y="3632"/>
                </a:lnTo>
                <a:lnTo>
                  <a:pt x="863" y="3617"/>
                </a:lnTo>
                <a:lnTo>
                  <a:pt x="882" y="3602"/>
                </a:lnTo>
                <a:lnTo>
                  <a:pt x="899" y="3587"/>
                </a:lnTo>
                <a:lnTo>
                  <a:pt x="917" y="3573"/>
                </a:lnTo>
                <a:lnTo>
                  <a:pt x="932" y="3559"/>
                </a:lnTo>
                <a:lnTo>
                  <a:pt x="946" y="3547"/>
                </a:lnTo>
                <a:lnTo>
                  <a:pt x="956" y="3537"/>
                </a:lnTo>
                <a:lnTo>
                  <a:pt x="963" y="3528"/>
                </a:lnTo>
                <a:lnTo>
                  <a:pt x="965" y="3523"/>
                </a:lnTo>
                <a:lnTo>
                  <a:pt x="964" y="3519"/>
                </a:lnTo>
                <a:lnTo>
                  <a:pt x="957" y="3519"/>
                </a:lnTo>
                <a:lnTo>
                  <a:pt x="887" y="3531"/>
                </a:lnTo>
                <a:lnTo>
                  <a:pt x="814" y="3543"/>
                </a:lnTo>
                <a:lnTo>
                  <a:pt x="742" y="3557"/>
                </a:lnTo>
                <a:lnTo>
                  <a:pt x="668" y="3572"/>
                </a:lnTo>
                <a:lnTo>
                  <a:pt x="598" y="3587"/>
                </a:lnTo>
                <a:lnTo>
                  <a:pt x="531" y="3603"/>
                </a:lnTo>
                <a:lnTo>
                  <a:pt x="468" y="3619"/>
                </a:lnTo>
                <a:lnTo>
                  <a:pt x="412" y="3638"/>
                </a:lnTo>
                <a:lnTo>
                  <a:pt x="365" y="3655"/>
                </a:lnTo>
                <a:lnTo>
                  <a:pt x="375" y="3642"/>
                </a:lnTo>
                <a:lnTo>
                  <a:pt x="391" y="3625"/>
                </a:lnTo>
                <a:lnTo>
                  <a:pt x="413" y="3608"/>
                </a:lnTo>
                <a:lnTo>
                  <a:pt x="440" y="3589"/>
                </a:lnTo>
                <a:lnTo>
                  <a:pt x="471" y="3570"/>
                </a:lnTo>
                <a:lnTo>
                  <a:pt x="506" y="3549"/>
                </a:lnTo>
                <a:lnTo>
                  <a:pt x="542" y="3528"/>
                </a:lnTo>
                <a:lnTo>
                  <a:pt x="581" y="3508"/>
                </a:lnTo>
                <a:lnTo>
                  <a:pt x="621" y="3487"/>
                </a:lnTo>
                <a:lnTo>
                  <a:pt x="661" y="3467"/>
                </a:lnTo>
                <a:lnTo>
                  <a:pt x="699" y="3447"/>
                </a:lnTo>
                <a:lnTo>
                  <a:pt x="737" y="3430"/>
                </a:lnTo>
                <a:lnTo>
                  <a:pt x="773" y="3412"/>
                </a:lnTo>
                <a:lnTo>
                  <a:pt x="807" y="3397"/>
                </a:lnTo>
                <a:lnTo>
                  <a:pt x="836" y="3383"/>
                </a:lnTo>
                <a:lnTo>
                  <a:pt x="862" y="3373"/>
                </a:lnTo>
                <a:lnTo>
                  <a:pt x="882" y="3365"/>
                </a:lnTo>
                <a:lnTo>
                  <a:pt x="917" y="3351"/>
                </a:lnTo>
                <a:lnTo>
                  <a:pt x="956" y="3335"/>
                </a:lnTo>
                <a:lnTo>
                  <a:pt x="997" y="3316"/>
                </a:lnTo>
                <a:lnTo>
                  <a:pt x="1039" y="3296"/>
                </a:lnTo>
                <a:lnTo>
                  <a:pt x="1080" y="3274"/>
                </a:lnTo>
                <a:lnTo>
                  <a:pt x="1120" y="3251"/>
                </a:lnTo>
                <a:lnTo>
                  <a:pt x="1155" y="3226"/>
                </a:lnTo>
                <a:lnTo>
                  <a:pt x="1187" y="3201"/>
                </a:lnTo>
                <a:lnTo>
                  <a:pt x="1210" y="3175"/>
                </a:lnTo>
                <a:lnTo>
                  <a:pt x="1219" y="3160"/>
                </a:lnTo>
                <a:lnTo>
                  <a:pt x="1228" y="3139"/>
                </a:lnTo>
                <a:lnTo>
                  <a:pt x="1238" y="3112"/>
                </a:lnTo>
                <a:lnTo>
                  <a:pt x="1248" y="3078"/>
                </a:lnTo>
                <a:lnTo>
                  <a:pt x="1258" y="3039"/>
                </a:lnTo>
                <a:lnTo>
                  <a:pt x="1269" y="2996"/>
                </a:lnTo>
                <a:lnTo>
                  <a:pt x="1279" y="2949"/>
                </a:lnTo>
                <a:lnTo>
                  <a:pt x="1290" y="2901"/>
                </a:lnTo>
                <a:lnTo>
                  <a:pt x="1300" y="2850"/>
                </a:lnTo>
                <a:lnTo>
                  <a:pt x="1310" y="2797"/>
                </a:lnTo>
                <a:lnTo>
                  <a:pt x="1320" y="2745"/>
                </a:lnTo>
                <a:lnTo>
                  <a:pt x="1329" y="2691"/>
                </a:lnTo>
                <a:lnTo>
                  <a:pt x="1338" y="2639"/>
                </a:lnTo>
                <a:lnTo>
                  <a:pt x="1345" y="2588"/>
                </a:lnTo>
                <a:lnTo>
                  <a:pt x="1353" y="2539"/>
                </a:lnTo>
                <a:lnTo>
                  <a:pt x="1358" y="2494"/>
                </a:lnTo>
                <a:lnTo>
                  <a:pt x="1363" y="2452"/>
                </a:lnTo>
                <a:lnTo>
                  <a:pt x="1366" y="2413"/>
                </a:lnTo>
                <a:lnTo>
                  <a:pt x="1369" y="2381"/>
                </a:lnTo>
                <a:lnTo>
                  <a:pt x="1369" y="2353"/>
                </a:lnTo>
                <a:lnTo>
                  <a:pt x="1368" y="2332"/>
                </a:lnTo>
                <a:lnTo>
                  <a:pt x="1365" y="2318"/>
                </a:lnTo>
                <a:lnTo>
                  <a:pt x="1356" y="2299"/>
                </a:lnTo>
                <a:lnTo>
                  <a:pt x="1348" y="2282"/>
                </a:lnTo>
                <a:lnTo>
                  <a:pt x="1336" y="2269"/>
                </a:lnTo>
                <a:lnTo>
                  <a:pt x="1323" y="2257"/>
                </a:lnTo>
                <a:lnTo>
                  <a:pt x="1308" y="2246"/>
                </a:lnTo>
                <a:lnTo>
                  <a:pt x="1290" y="2235"/>
                </a:lnTo>
                <a:lnTo>
                  <a:pt x="1269" y="2222"/>
                </a:lnTo>
                <a:lnTo>
                  <a:pt x="1245" y="2209"/>
                </a:lnTo>
                <a:lnTo>
                  <a:pt x="1218" y="2193"/>
                </a:lnTo>
                <a:lnTo>
                  <a:pt x="1187" y="2174"/>
                </a:lnTo>
                <a:lnTo>
                  <a:pt x="1167" y="2158"/>
                </a:lnTo>
                <a:lnTo>
                  <a:pt x="1148" y="2134"/>
                </a:lnTo>
                <a:lnTo>
                  <a:pt x="1128" y="2104"/>
                </a:lnTo>
                <a:lnTo>
                  <a:pt x="1109" y="2070"/>
                </a:lnTo>
                <a:lnTo>
                  <a:pt x="1092" y="2032"/>
                </a:lnTo>
                <a:lnTo>
                  <a:pt x="1073" y="1991"/>
                </a:lnTo>
                <a:lnTo>
                  <a:pt x="1057" y="1947"/>
                </a:lnTo>
                <a:lnTo>
                  <a:pt x="1040" y="1902"/>
                </a:lnTo>
                <a:lnTo>
                  <a:pt x="1024" y="1857"/>
                </a:lnTo>
                <a:lnTo>
                  <a:pt x="988" y="1901"/>
                </a:lnTo>
                <a:lnTo>
                  <a:pt x="947" y="1939"/>
                </a:lnTo>
                <a:lnTo>
                  <a:pt x="902" y="1976"/>
                </a:lnTo>
                <a:lnTo>
                  <a:pt x="854" y="2005"/>
                </a:lnTo>
                <a:lnTo>
                  <a:pt x="803" y="2032"/>
                </a:lnTo>
                <a:lnTo>
                  <a:pt x="749" y="2053"/>
                </a:lnTo>
                <a:lnTo>
                  <a:pt x="692" y="2068"/>
                </a:lnTo>
                <a:lnTo>
                  <a:pt x="633" y="2078"/>
                </a:lnTo>
                <a:lnTo>
                  <a:pt x="573" y="2080"/>
                </a:lnTo>
                <a:lnTo>
                  <a:pt x="506" y="2077"/>
                </a:lnTo>
                <a:lnTo>
                  <a:pt x="442" y="2065"/>
                </a:lnTo>
                <a:lnTo>
                  <a:pt x="380" y="2047"/>
                </a:lnTo>
                <a:lnTo>
                  <a:pt x="321" y="2022"/>
                </a:lnTo>
                <a:lnTo>
                  <a:pt x="266" y="1992"/>
                </a:lnTo>
                <a:lnTo>
                  <a:pt x="215" y="1954"/>
                </a:lnTo>
                <a:lnTo>
                  <a:pt x="167" y="1913"/>
                </a:lnTo>
                <a:lnTo>
                  <a:pt x="126" y="1866"/>
                </a:lnTo>
                <a:lnTo>
                  <a:pt x="89" y="1815"/>
                </a:lnTo>
                <a:lnTo>
                  <a:pt x="57" y="1760"/>
                </a:lnTo>
                <a:lnTo>
                  <a:pt x="32" y="1701"/>
                </a:lnTo>
                <a:lnTo>
                  <a:pt x="15" y="1640"/>
                </a:lnTo>
                <a:lnTo>
                  <a:pt x="4" y="1575"/>
                </a:lnTo>
                <a:lnTo>
                  <a:pt x="0" y="1508"/>
                </a:lnTo>
                <a:lnTo>
                  <a:pt x="4" y="1442"/>
                </a:lnTo>
                <a:lnTo>
                  <a:pt x="15" y="1378"/>
                </a:lnTo>
                <a:lnTo>
                  <a:pt x="32" y="1316"/>
                </a:lnTo>
                <a:lnTo>
                  <a:pt x="57" y="1259"/>
                </a:lnTo>
                <a:lnTo>
                  <a:pt x="89" y="1204"/>
                </a:lnTo>
                <a:lnTo>
                  <a:pt x="125" y="1153"/>
                </a:lnTo>
                <a:lnTo>
                  <a:pt x="167" y="1106"/>
                </a:lnTo>
                <a:lnTo>
                  <a:pt x="214" y="1064"/>
                </a:lnTo>
                <a:lnTo>
                  <a:pt x="265" y="1028"/>
                </a:lnTo>
                <a:lnTo>
                  <a:pt x="320" y="997"/>
                </a:lnTo>
                <a:lnTo>
                  <a:pt x="338" y="934"/>
                </a:lnTo>
                <a:lnTo>
                  <a:pt x="362" y="876"/>
                </a:lnTo>
                <a:lnTo>
                  <a:pt x="393" y="820"/>
                </a:lnTo>
                <a:lnTo>
                  <a:pt x="430" y="768"/>
                </a:lnTo>
                <a:lnTo>
                  <a:pt x="472" y="721"/>
                </a:lnTo>
                <a:lnTo>
                  <a:pt x="518" y="679"/>
                </a:lnTo>
                <a:lnTo>
                  <a:pt x="570" y="641"/>
                </a:lnTo>
                <a:lnTo>
                  <a:pt x="625" y="610"/>
                </a:lnTo>
                <a:lnTo>
                  <a:pt x="684" y="585"/>
                </a:lnTo>
                <a:lnTo>
                  <a:pt x="746" y="566"/>
                </a:lnTo>
                <a:lnTo>
                  <a:pt x="811" y="555"/>
                </a:lnTo>
                <a:lnTo>
                  <a:pt x="878" y="552"/>
                </a:lnTo>
                <a:lnTo>
                  <a:pt x="924" y="554"/>
                </a:lnTo>
                <a:lnTo>
                  <a:pt x="969" y="561"/>
                </a:lnTo>
                <a:lnTo>
                  <a:pt x="987" y="494"/>
                </a:lnTo>
                <a:lnTo>
                  <a:pt x="1012" y="429"/>
                </a:lnTo>
                <a:lnTo>
                  <a:pt x="1040" y="368"/>
                </a:lnTo>
                <a:lnTo>
                  <a:pt x="1077" y="311"/>
                </a:lnTo>
                <a:lnTo>
                  <a:pt x="1117" y="256"/>
                </a:lnTo>
                <a:lnTo>
                  <a:pt x="1163" y="206"/>
                </a:lnTo>
                <a:lnTo>
                  <a:pt x="1213" y="161"/>
                </a:lnTo>
                <a:lnTo>
                  <a:pt x="1267" y="121"/>
                </a:lnTo>
                <a:lnTo>
                  <a:pt x="1325" y="85"/>
                </a:lnTo>
                <a:lnTo>
                  <a:pt x="1386" y="56"/>
                </a:lnTo>
                <a:lnTo>
                  <a:pt x="1451" y="33"/>
                </a:lnTo>
                <a:lnTo>
                  <a:pt x="1519" y="15"/>
                </a:lnTo>
                <a:lnTo>
                  <a:pt x="1589" y="4"/>
                </a:lnTo>
                <a:lnTo>
                  <a:pt x="1660" y="0"/>
                </a:lnTo>
                <a:lnTo>
                  <a:pt x="1660"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p>
        </p:txBody>
      </p:sp>
      <p:grpSp>
        <p:nvGrpSpPr>
          <p:cNvPr id="123" name="组合 122"/>
          <p:cNvGrpSpPr/>
          <p:nvPr/>
        </p:nvGrpSpPr>
        <p:grpSpPr>
          <a:xfrm>
            <a:off x="3980661" y="4716705"/>
            <a:ext cx="2016640" cy="1110642"/>
            <a:chOff x="6807196" y="3362207"/>
            <a:chExt cx="2016640" cy="1110642"/>
          </a:xfrm>
        </p:grpSpPr>
        <p:sp>
          <p:nvSpPr>
            <p:cNvPr id="124" name="矩形 123"/>
            <p:cNvSpPr/>
            <p:nvPr/>
          </p:nvSpPr>
          <p:spPr>
            <a:xfrm flipH="1">
              <a:off x="6807196" y="3362207"/>
              <a:ext cx="2016640" cy="1110642"/>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25" name="矩形 124"/>
            <p:cNvSpPr/>
            <p:nvPr/>
          </p:nvSpPr>
          <p:spPr>
            <a:xfrm>
              <a:off x="6905557" y="3432780"/>
              <a:ext cx="1819918" cy="969496"/>
            </a:xfrm>
            <a:prstGeom prst="rect">
              <a:avLst/>
            </a:prstGeom>
          </p:spPr>
          <p:txBody>
            <a:bodyPr wrap="square">
              <a:spAutoFit/>
            </a:bodyPr>
            <a:lstStyle/>
            <a:p>
              <a:pPr algn="ctr" defTabSz="1450975">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步骤二</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6172263" y="4716705"/>
            <a:ext cx="2016640" cy="1110642"/>
            <a:chOff x="6807196" y="3362207"/>
            <a:chExt cx="2016640" cy="1110642"/>
          </a:xfrm>
        </p:grpSpPr>
        <p:sp>
          <p:nvSpPr>
            <p:cNvPr id="127" name="矩形 126"/>
            <p:cNvSpPr/>
            <p:nvPr/>
          </p:nvSpPr>
          <p:spPr>
            <a:xfrm flipH="1">
              <a:off x="6807196" y="3362207"/>
              <a:ext cx="2016640" cy="111064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28" name="矩形 127"/>
            <p:cNvSpPr/>
            <p:nvPr/>
          </p:nvSpPr>
          <p:spPr>
            <a:xfrm>
              <a:off x="6905557" y="3432780"/>
              <a:ext cx="1819918" cy="969496"/>
            </a:xfrm>
            <a:prstGeom prst="rect">
              <a:avLst/>
            </a:prstGeom>
          </p:spPr>
          <p:txBody>
            <a:bodyPr wrap="square">
              <a:spAutoFit/>
            </a:bodyPr>
            <a:lstStyle/>
            <a:p>
              <a:pPr algn="ctr" defTabSz="1450975">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步骤三</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8363864" y="4716705"/>
            <a:ext cx="2016640" cy="1110642"/>
            <a:chOff x="6807196" y="3362207"/>
            <a:chExt cx="2016640" cy="1110642"/>
          </a:xfrm>
        </p:grpSpPr>
        <p:sp>
          <p:nvSpPr>
            <p:cNvPr id="130" name="矩形 129"/>
            <p:cNvSpPr/>
            <p:nvPr/>
          </p:nvSpPr>
          <p:spPr>
            <a:xfrm flipH="1">
              <a:off x="6807196" y="3362207"/>
              <a:ext cx="2016640" cy="1110642"/>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31" name="矩形 130"/>
            <p:cNvSpPr/>
            <p:nvPr/>
          </p:nvSpPr>
          <p:spPr>
            <a:xfrm>
              <a:off x="6905557" y="3432780"/>
              <a:ext cx="1819918" cy="969496"/>
            </a:xfrm>
            <a:prstGeom prst="rect">
              <a:avLst/>
            </a:prstGeom>
          </p:spPr>
          <p:txBody>
            <a:bodyPr wrap="square">
              <a:spAutoFit/>
            </a:bodyPr>
            <a:lstStyle/>
            <a:p>
              <a:pPr algn="ctr" defTabSz="1450975">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步骤四</a:t>
              </a:r>
              <a:endParaRPr lang="zh-CN" altLang="en-US" sz="1600" b="1"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此处添加您的副标题内容及描述内容此处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childTnLst>
                                </p:cTn>
                              </p:par>
                              <p:par>
                                <p:cTn id="8" presetID="2" presetClass="entr" presetSubtype="8" decel="40000" fill="hold" grpId="0" nodeType="withEffect">
                                  <p:stCondLst>
                                    <p:cond delay="500"/>
                                  </p:stCondLst>
                                  <p:childTnLst>
                                    <p:set>
                                      <p:cBhvr>
                                        <p:cTn id="9" dur="1" fill="hold">
                                          <p:stCondLst>
                                            <p:cond delay="0"/>
                                          </p:stCondLst>
                                        </p:cTn>
                                        <p:tgtEl>
                                          <p:spTgt spid="95"/>
                                        </p:tgtEl>
                                        <p:attrNameLst>
                                          <p:attrName>style.visibility</p:attrName>
                                        </p:attrNameLst>
                                      </p:cBhvr>
                                      <p:to>
                                        <p:strVal val="visible"/>
                                      </p:to>
                                    </p:set>
                                    <p:anim calcmode="lin" valueType="num">
                                      <p:cBhvr additive="base">
                                        <p:cTn id="10" dur="1000" fill="hold"/>
                                        <p:tgtEl>
                                          <p:spTgt spid="95"/>
                                        </p:tgtEl>
                                        <p:attrNameLst>
                                          <p:attrName>ppt_x</p:attrName>
                                        </p:attrNameLst>
                                      </p:cBhvr>
                                      <p:tavLst>
                                        <p:tav tm="0">
                                          <p:val>
                                            <p:strVal val="0-#ppt_w/2"/>
                                          </p:val>
                                        </p:tav>
                                        <p:tav tm="100000">
                                          <p:val>
                                            <p:strVal val="#ppt_x"/>
                                          </p:val>
                                        </p:tav>
                                      </p:tavLst>
                                    </p:anim>
                                    <p:anim calcmode="lin" valueType="num">
                                      <p:cBhvr additive="base">
                                        <p:cTn id="11" dur="1000" fill="hold"/>
                                        <p:tgtEl>
                                          <p:spTgt spid="95"/>
                                        </p:tgtEl>
                                        <p:attrNameLst>
                                          <p:attrName>ppt_y</p:attrName>
                                        </p:attrNameLst>
                                      </p:cBhvr>
                                      <p:tavLst>
                                        <p:tav tm="0">
                                          <p:val>
                                            <p:strVal val="#ppt_y"/>
                                          </p:val>
                                        </p:tav>
                                        <p:tav tm="100000">
                                          <p:val>
                                            <p:strVal val="#ppt_y"/>
                                          </p:val>
                                        </p:tav>
                                      </p:tavLst>
                                    </p:anim>
                                  </p:childTnLst>
                                </p:cTn>
                              </p:par>
                              <p:par>
                                <p:cTn id="12" presetID="2" presetClass="entr" presetSubtype="8" decel="40000" fill="hold" grpId="0" nodeType="withEffect">
                                  <p:stCondLst>
                                    <p:cond delay="500"/>
                                  </p:stCondLst>
                                  <p:childTnLst>
                                    <p:set>
                                      <p:cBhvr>
                                        <p:cTn id="13" dur="1" fill="hold">
                                          <p:stCondLst>
                                            <p:cond delay="0"/>
                                          </p:stCondLst>
                                        </p:cTn>
                                        <p:tgtEl>
                                          <p:spTgt spid="97"/>
                                        </p:tgtEl>
                                        <p:attrNameLst>
                                          <p:attrName>style.visibility</p:attrName>
                                        </p:attrNameLst>
                                      </p:cBhvr>
                                      <p:to>
                                        <p:strVal val="visible"/>
                                      </p:to>
                                    </p:set>
                                    <p:anim calcmode="lin" valueType="num">
                                      <p:cBhvr additive="base">
                                        <p:cTn id="14" dur="1000" fill="hold"/>
                                        <p:tgtEl>
                                          <p:spTgt spid="97"/>
                                        </p:tgtEl>
                                        <p:attrNameLst>
                                          <p:attrName>ppt_x</p:attrName>
                                        </p:attrNameLst>
                                      </p:cBhvr>
                                      <p:tavLst>
                                        <p:tav tm="0">
                                          <p:val>
                                            <p:strVal val="0-#ppt_w/2"/>
                                          </p:val>
                                        </p:tav>
                                        <p:tav tm="100000">
                                          <p:val>
                                            <p:strVal val="#ppt_x"/>
                                          </p:val>
                                        </p:tav>
                                      </p:tavLst>
                                    </p:anim>
                                    <p:anim calcmode="lin" valueType="num">
                                      <p:cBhvr additive="base">
                                        <p:cTn id="15" dur="1000" fill="hold"/>
                                        <p:tgtEl>
                                          <p:spTgt spid="97"/>
                                        </p:tgtEl>
                                        <p:attrNameLst>
                                          <p:attrName>ppt_y</p:attrName>
                                        </p:attrNameLst>
                                      </p:cBhvr>
                                      <p:tavLst>
                                        <p:tav tm="0">
                                          <p:val>
                                            <p:strVal val="#ppt_y"/>
                                          </p:val>
                                        </p:tav>
                                        <p:tav tm="100000">
                                          <p:val>
                                            <p:strVal val="#ppt_y"/>
                                          </p:val>
                                        </p:tav>
                                      </p:tavLst>
                                    </p:anim>
                                  </p:childTnLst>
                                </p:cTn>
                              </p:par>
                              <p:par>
                                <p:cTn id="16" presetID="2" presetClass="entr" presetSubtype="8" decel="40000" fill="hold" grpId="0" nodeType="withEffect">
                                  <p:stCondLst>
                                    <p:cond delay="500"/>
                                  </p:stCondLst>
                                  <p:childTnLst>
                                    <p:set>
                                      <p:cBhvr>
                                        <p:cTn id="17" dur="1" fill="hold">
                                          <p:stCondLst>
                                            <p:cond delay="0"/>
                                          </p:stCondLst>
                                        </p:cTn>
                                        <p:tgtEl>
                                          <p:spTgt spid="98"/>
                                        </p:tgtEl>
                                        <p:attrNameLst>
                                          <p:attrName>style.visibility</p:attrName>
                                        </p:attrNameLst>
                                      </p:cBhvr>
                                      <p:to>
                                        <p:strVal val="visible"/>
                                      </p:to>
                                    </p:set>
                                    <p:anim calcmode="lin" valueType="num">
                                      <p:cBhvr additive="base">
                                        <p:cTn id="18" dur="1000" fill="hold"/>
                                        <p:tgtEl>
                                          <p:spTgt spid="98"/>
                                        </p:tgtEl>
                                        <p:attrNameLst>
                                          <p:attrName>ppt_x</p:attrName>
                                        </p:attrNameLst>
                                      </p:cBhvr>
                                      <p:tavLst>
                                        <p:tav tm="0">
                                          <p:val>
                                            <p:strVal val="0-#ppt_w/2"/>
                                          </p:val>
                                        </p:tav>
                                        <p:tav tm="100000">
                                          <p:val>
                                            <p:strVal val="#ppt_x"/>
                                          </p:val>
                                        </p:tav>
                                      </p:tavLst>
                                    </p:anim>
                                    <p:anim calcmode="lin" valueType="num">
                                      <p:cBhvr additive="base">
                                        <p:cTn id="19" dur="1000" fill="hold"/>
                                        <p:tgtEl>
                                          <p:spTgt spid="98"/>
                                        </p:tgtEl>
                                        <p:attrNameLst>
                                          <p:attrName>ppt_y</p:attrName>
                                        </p:attrNameLst>
                                      </p:cBhvr>
                                      <p:tavLst>
                                        <p:tav tm="0">
                                          <p:val>
                                            <p:strVal val="#ppt_y"/>
                                          </p:val>
                                        </p:tav>
                                        <p:tav tm="100000">
                                          <p:val>
                                            <p:strVal val="#ppt_y"/>
                                          </p:val>
                                        </p:tav>
                                      </p:tavLst>
                                    </p:anim>
                                  </p:childTnLst>
                                </p:cTn>
                              </p:par>
                              <p:par>
                                <p:cTn id="20" presetID="2" presetClass="entr" presetSubtype="8" decel="40000" fill="hold" grpId="0" nodeType="withEffect">
                                  <p:stCondLst>
                                    <p:cond delay="50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1000" fill="hold"/>
                                        <p:tgtEl>
                                          <p:spTgt spid="96"/>
                                        </p:tgtEl>
                                        <p:attrNameLst>
                                          <p:attrName>ppt_x</p:attrName>
                                        </p:attrNameLst>
                                      </p:cBhvr>
                                      <p:tavLst>
                                        <p:tav tm="0">
                                          <p:val>
                                            <p:strVal val="0-#ppt_w/2"/>
                                          </p:val>
                                        </p:tav>
                                        <p:tav tm="100000">
                                          <p:val>
                                            <p:strVal val="#ppt_x"/>
                                          </p:val>
                                        </p:tav>
                                      </p:tavLst>
                                    </p:anim>
                                    <p:anim calcmode="lin" valueType="num">
                                      <p:cBhvr additive="base">
                                        <p:cTn id="23" dur="1000" fill="hold"/>
                                        <p:tgtEl>
                                          <p:spTgt spid="9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53" presetClass="entr" presetSubtype="16" fill="hold" nodeType="after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p:cTn id="27" dur="500" fill="hold"/>
                                        <p:tgtEl>
                                          <p:spTgt spid="100"/>
                                        </p:tgtEl>
                                        <p:attrNameLst>
                                          <p:attrName>ppt_w</p:attrName>
                                        </p:attrNameLst>
                                      </p:cBhvr>
                                      <p:tavLst>
                                        <p:tav tm="0">
                                          <p:val>
                                            <p:fltVal val="0"/>
                                          </p:val>
                                        </p:tav>
                                        <p:tav tm="100000">
                                          <p:val>
                                            <p:strVal val="#ppt_w"/>
                                          </p:val>
                                        </p:tav>
                                      </p:tavLst>
                                    </p:anim>
                                    <p:anim calcmode="lin" valueType="num">
                                      <p:cBhvr>
                                        <p:cTn id="28" dur="500" fill="hold"/>
                                        <p:tgtEl>
                                          <p:spTgt spid="100"/>
                                        </p:tgtEl>
                                        <p:attrNameLst>
                                          <p:attrName>ppt_h</p:attrName>
                                        </p:attrNameLst>
                                      </p:cBhvr>
                                      <p:tavLst>
                                        <p:tav tm="0">
                                          <p:val>
                                            <p:fltVal val="0"/>
                                          </p:val>
                                        </p:tav>
                                        <p:tav tm="100000">
                                          <p:val>
                                            <p:strVal val="#ppt_h"/>
                                          </p:val>
                                        </p:tav>
                                      </p:tavLst>
                                    </p:anim>
                                    <p:animEffect transition="in" filter="fade">
                                      <p:cBhvr>
                                        <p:cTn id="29" dur="500"/>
                                        <p:tgtEl>
                                          <p:spTgt spid="100"/>
                                        </p:tgtEl>
                                      </p:cBhvr>
                                    </p:animEffect>
                                  </p:childTnLst>
                                </p:cTn>
                              </p:par>
                              <p:par>
                                <p:cTn id="30" presetID="53" presetClass="entr" presetSubtype="16" fill="hold" nodeType="withEffect">
                                  <p:stCondLst>
                                    <p:cond delay="0"/>
                                  </p:stCondLst>
                                  <p:childTnLst>
                                    <p:set>
                                      <p:cBhvr>
                                        <p:cTn id="31" dur="1" fill="hold">
                                          <p:stCondLst>
                                            <p:cond delay="0"/>
                                          </p:stCondLst>
                                        </p:cTn>
                                        <p:tgtEl>
                                          <p:spTgt spid="106"/>
                                        </p:tgtEl>
                                        <p:attrNameLst>
                                          <p:attrName>style.visibility</p:attrName>
                                        </p:attrNameLst>
                                      </p:cBhvr>
                                      <p:to>
                                        <p:strVal val="visible"/>
                                      </p:to>
                                    </p:set>
                                    <p:anim calcmode="lin" valueType="num">
                                      <p:cBhvr>
                                        <p:cTn id="32" dur="500" fill="hold"/>
                                        <p:tgtEl>
                                          <p:spTgt spid="106"/>
                                        </p:tgtEl>
                                        <p:attrNameLst>
                                          <p:attrName>ppt_w</p:attrName>
                                        </p:attrNameLst>
                                      </p:cBhvr>
                                      <p:tavLst>
                                        <p:tav tm="0">
                                          <p:val>
                                            <p:fltVal val="0"/>
                                          </p:val>
                                        </p:tav>
                                        <p:tav tm="100000">
                                          <p:val>
                                            <p:strVal val="#ppt_w"/>
                                          </p:val>
                                        </p:tav>
                                      </p:tavLst>
                                    </p:anim>
                                    <p:anim calcmode="lin" valueType="num">
                                      <p:cBhvr>
                                        <p:cTn id="33" dur="500" fill="hold"/>
                                        <p:tgtEl>
                                          <p:spTgt spid="106"/>
                                        </p:tgtEl>
                                        <p:attrNameLst>
                                          <p:attrName>ppt_h</p:attrName>
                                        </p:attrNameLst>
                                      </p:cBhvr>
                                      <p:tavLst>
                                        <p:tav tm="0">
                                          <p:val>
                                            <p:fltVal val="0"/>
                                          </p:val>
                                        </p:tav>
                                        <p:tav tm="100000">
                                          <p:val>
                                            <p:strVal val="#ppt_h"/>
                                          </p:val>
                                        </p:tav>
                                      </p:tavLst>
                                    </p:anim>
                                    <p:animEffect transition="in" filter="fade">
                                      <p:cBhvr>
                                        <p:cTn id="34" dur="500"/>
                                        <p:tgtEl>
                                          <p:spTgt spid="10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0"/>
                                        </p:tgtEl>
                                        <p:attrNameLst>
                                          <p:attrName>style.visibility</p:attrName>
                                        </p:attrNameLst>
                                      </p:cBhvr>
                                      <p:to>
                                        <p:strVal val="visible"/>
                                      </p:to>
                                    </p:set>
                                    <p:anim calcmode="lin" valueType="num">
                                      <p:cBhvr>
                                        <p:cTn id="37" dur="500" fill="hold"/>
                                        <p:tgtEl>
                                          <p:spTgt spid="110"/>
                                        </p:tgtEl>
                                        <p:attrNameLst>
                                          <p:attrName>ppt_w</p:attrName>
                                        </p:attrNameLst>
                                      </p:cBhvr>
                                      <p:tavLst>
                                        <p:tav tm="0">
                                          <p:val>
                                            <p:fltVal val="0"/>
                                          </p:val>
                                        </p:tav>
                                        <p:tav tm="100000">
                                          <p:val>
                                            <p:strVal val="#ppt_w"/>
                                          </p:val>
                                        </p:tav>
                                      </p:tavLst>
                                    </p:anim>
                                    <p:anim calcmode="lin" valueType="num">
                                      <p:cBhvr>
                                        <p:cTn id="38" dur="500" fill="hold"/>
                                        <p:tgtEl>
                                          <p:spTgt spid="110"/>
                                        </p:tgtEl>
                                        <p:attrNameLst>
                                          <p:attrName>ppt_h</p:attrName>
                                        </p:attrNameLst>
                                      </p:cBhvr>
                                      <p:tavLst>
                                        <p:tav tm="0">
                                          <p:val>
                                            <p:fltVal val="0"/>
                                          </p:val>
                                        </p:tav>
                                        <p:tav tm="100000">
                                          <p:val>
                                            <p:strVal val="#ppt_h"/>
                                          </p:val>
                                        </p:tav>
                                      </p:tavLst>
                                    </p:anim>
                                    <p:animEffect transition="in" filter="fade">
                                      <p:cBhvr>
                                        <p:cTn id="39" dur="500"/>
                                        <p:tgtEl>
                                          <p:spTgt spid="1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nodeType="after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fade">
                                      <p:cBhvr>
                                        <p:cTn id="54" dur="1000"/>
                                        <p:tgtEl>
                                          <p:spTgt spid="123"/>
                                        </p:tgtEl>
                                      </p:cBhvr>
                                    </p:animEffect>
                                    <p:anim calcmode="lin" valueType="num">
                                      <p:cBhvr>
                                        <p:cTn id="55" dur="1000" fill="hold"/>
                                        <p:tgtEl>
                                          <p:spTgt spid="123"/>
                                        </p:tgtEl>
                                        <p:attrNameLst>
                                          <p:attrName>ppt_x</p:attrName>
                                        </p:attrNameLst>
                                      </p:cBhvr>
                                      <p:tavLst>
                                        <p:tav tm="0">
                                          <p:val>
                                            <p:strVal val="#ppt_x"/>
                                          </p:val>
                                        </p:tav>
                                        <p:tav tm="100000">
                                          <p:val>
                                            <p:strVal val="#ppt_x"/>
                                          </p:val>
                                        </p:tav>
                                      </p:tavLst>
                                    </p:anim>
                                    <p:anim calcmode="lin" valueType="num">
                                      <p:cBhvr>
                                        <p:cTn id="56" dur="1000" fill="hold"/>
                                        <p:tgtEl>
                                          <p:spTgt spid="123"/>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42" presetClass="entr" presetSubtype="0" fill="hold" nodeType="afterEffect">
                                  <p:stCondLst>
                                    <p:cond delay="0"/>
                                  </p:stCondLst>
                                  <p:childTnLst>
                                    <p:set>
                                      <p:cBhvr>
                                        <p:cTn id="59" dur="1" fill="hold">
                                          <p:stCondLst>
                                            <p:cond delay="0"/>
                                          </p:stCondLst>
                                        </p:cTn>
                                        <p:tgtEl>
                                          <p:spTgt spid="126"/>
                                        </p:tgtEl>
                                        <p:attrNameLst>
                                          <p:attrName>style.visibility</p:attrName>
                                        </p:attrNameLst>
                                      </p:cBhvr>
                                      <p:to>
                                        <p:strVal val="visible"/>
                                      </p:to>
                                    </p:set>
                                    <p:animEffect transition="in" filter="fade">
                                      <p:cBhvr>
                                        <p:cTn id="60" dur="1000"/>
                                        <p:tgtEl>
                                          <p:spTgt spid="126"/>
                                        </p:tgtEl>
                                      </p:cBhvr>
                                    </p:animEffect>
                                    <p:anim calcmode="lin" valueType="num">
                                      <p:cBhvr>
                                        <p:cTn id="61" dur="1000" fill="hold"/>
                                        <p:tgtEl>
                                          <p:spTgt spid="126"/>
                                        </p:tgtEl>
                                        <p:attrNameLst>
                                          <p:attrName>ppt_x</p:attrName>
                                        </p:attrNameLst>
                                      </p:cBhvr>
                                      <p:tavLst>
                                        <p:tav tm="0">
                                          <p:val>
                                            <p:strVal val="#ppt_x"/>
                                          </p:val>
                                        </p:tav>
                                        <p:tav tm="100000">
                                          <p:val>
                                            <p:strVal val="#ppt_x"/>
                                          </p:val>
                                        </p:tav>
                                      </p:tavLst>
                                    </p:anim>
                                    <p:anim calcmode="lin" valueType="num">
                                      <p:cBhvr>
                                        <p:cTn id="62" dur="1000" fill="hold"/>
                                        <p:tgtEl>
                                          <p:spTgt spid="126"/>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42" presetClass="entr" presetSubtype="0" fill="hold" nodeType="after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1000"/>
                                        <p:tgtEl>
                                          <p:spTgt spid="129"/>
                                        </p:tgtEl>
                                      </p:cBhvr>
                                    </p:animEffect>
                                    <p:anim calcmode="lin" valueType="num">
                                      <p:cBhvr>
                                        <p:cTn id="67" dur="1000" fill="hold"/>
                                        <p:tgtEl>
                                          <p:spTgt spid="129"/>
                                        </p:tgtEl>
                                        <p:attrNameLst>
                                          <p:attrName>ppt_x</p:attrName>
                                        </p:attrNameLst>
                                      </p:cBhvr>
                                      <p:tavLst>
                                        <p:tav tm="0">
                                          <p:val>
                                            <p:strVal val="#ppt_x"/>
                                          </p:val>
                                        </p:tav>
                                        <p:tav tm="100000">
                                          <p:val>
                                            <p:strVal val="#ppt_x"/>
                                          </p:val>
                                        </p:tav>
                                      </p:tavLst>
                                    </p:anim>
                                    <p:anim calcmode="lin" valueType="num">
                                      <p:cBhvr>
                                        <p:cTn id="68" dur="1000" fill="hold"/>
                                        <p:tgtEl>
                                          <p:spTgt spid="1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animBg="1"/>
      <p:bldP spid="97" grpId="0" animBg="1"/>
      <p:bldP spid="98" grpId="0" animBg="1"/>
      <p:bldP spid="99" grpId="0" animBg="1"/>
      <p:bldP spid="1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5260199" y="3047638"/>
            <a:ext cx="1322886" cy="3810361"/>
            <a:chOff x="2078038" y="1543050"/>
            <a:chExt cx="1168400" cy="3613038"/>
          </a:xfrm>
          <a:solidFill>
            <a:srgbClr val="2077B9"/>
          </a:solidFill>
          <a:effectLst>
            <a:outerShdw blurRad="254000" dist="63500" dir="2700000" algn="tl" rotWithShape="0">
              <a:prstClr val="black">
                <a:alpha val="30000"/>
              </a:prstClr>
            </a:outerShdw>
          </a:effectLst>
        </p:grpSpPr>
        <p:sp>
          <p:nvSpPr>
            <p:cNvPr id="61" name="任意多边形 60"/>
            <p:cNvSpPr/>
            <p:nvPr/>
          </p:nvSpPr>
          <p:spPr bwMode="auto">
            <a:xfrm>
              <a:off x="2078038" y="1543050"/>
              <a:ext cx="1168400" cy="3613038"/>
            </a:xfrm>
            <a:custGeom>
              <a:avLst/>
              <a:gdLst>
                <a:gd name="connsiteX0" fmla="*/ 976313 w 1168400"/>
                <a:gd name="connsiteY0" fmla="*/ 0 h 3613038"/>
                <a:gd name="connsiteX1" fmla="*/ 1168400 w 1168400"/>
                <a:gd name="connsiteY1" fmla="*/ 499372 h 3613038"/>
                <a:gd name="connsiteX2" fmla="*/ 992188 w 1168400"/>
                <a:gd name="connsiteY2" fmla="*/ 390665 h 3613038"/>
                <a:gd name="connsiteX3" fmla="*/ 454025 w 1168400"/>
                <a:gd name="connsiteY3" fmla="*/ 1319769 h 3613038"/>
                <a:gd name="connsiteX4" fmla="*/ 454025 w 1168400"/>
                <a:gd name="connsiteY4" fmla="*/ 3613038 h 3613038"/>
                <a:gd name="connsiteX5" fmla="*/ 0 w 1168400"/>
                <a:gd name="connsiteY5" fmla="*/ 3613038 h 3613038"/>
                <a:gd name="connsiteX6" fmla="*/ 0 w 1168400"/>
                <a:gd name="connsiteY6" fmla="*/ 1319769 h 3613038"/>
                <a:gd name="connsiteX7" fmla="*/ 650875 w 1168400"/>
                <a:gd name="connsiteY7" fmla="*/ 181744 h 3613038"/>
                <a:gd name="connsiteX8" fmla="*/ 473075 w 1168400"/>
                <a:gd name="connsiteY8" fmla="*/ 71339 h 3613038"/>
                <a:gd name="connsiteX9" fmla="*/ 976313 w 1168400"/>
                <a:gd name="connsiteY9" fmla="*/ 0 h 361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8400" h="3613038">
                  <a:moveTo>
                    <a:pt x="976313" y="0"/>
                  </a:moveTo>
                  <a:lnTo>
                    <a:pt x="1168400" y="499372"/>
                  </a:lnTo>
                  <a:lnTo>
                    <a:pt x="992188" y="390665"/>
                  </a:lnTo>
                  <a:lnTo>
                    <a:pt x="454025" y="1319769"/>
                  </a:lnTo>
                  <a:lnTo>
                    <a:pt x="454025" y="3613038"/>
                  </a:lnTo>
                  <a:lnTo>
                    <a:pt x="0" y="3613038"/>
                  </a:lnTo>
                  <a:lnTo>
                    <a:pt x="0" y="1319769"/>
                  </a:lnTo>
                  <a:lnTo>
                    <a:pt x="650875" y="181744"/>
                  </a:lnTo>
                  <a:lnTo>
                    <a:pt x="473075" y="71339"/>
                  </a:lnTo>
                  <a:lnTo>
                    <a:pt x="976313" y="0"/>
                  </a:lnTo>
                  <a:close/>
                </a:path>
              </a:pathLst>
            </a:custGeom>
            <a:grpFill/>
            <a:ln>
              <a:noFill/>
            </a:ln>
          </p:spPr>
          <p:txBody>
            <a:bodyPr vert="horz" wrap="square" lIns="91440" tIns="45720" rIns="91440" bIns="45720" numCol="1" anchor="t" anchorCtr="0" compatLnSpc="1">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62" name="矩形 61"/>
            <p:cNvSpPr/>
            <p:nvPr/>
          </p:nvSpPr>
          <p:spPr>
            <a:xfrm>
              <a:off x="2694077" y="1596509"/>
              <a:ext cx="303040" cy="272378"/>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01</a:t>
              </a:r>
              <a:endParaRPr lang="zh-CN" altLang="en-US" sz="1800" b="1" dirty="0">
                <a:solidFill>
                  <a:srgbClr val="FFFFFF"/>
                </a:solidFill>
                <a:ea typeface="微软雅黑" panose="020B0503020204020204" pitchFamily="34" charset="-122"/>
              </a:endParaRPr>
            </a:p>
          </p:txBody>
        </p:sp>
      </p:grpSp>
      <p:grpSp>
        <p:nvGrpSpPr>
          <p:cNvPr id="63" name="组合 62"/>
          <p:cNvGrpSpPr/>
          <p:nvPr/>
        </p:nvGrpSpPr>
        <p:grpSpPr>
          <a:xfrm>
            <a:off x="5767531" y="3913530"/>
            <a:ext cx="1321088" cy="2944468"/>
            <a:chOff x="2554288" y="2363788"/>
            <a:chExt cx="1166812" cy="2792300"/>
          </a:xfrm>
          <a:solidFill>
            <a:srgbClr val="4B5E75"/>
          </a:solidFill>
          <a:effectLst>
            <a:outerShdw blurRad="254000" dist="63500" dir="2700000" algn="tl" rotWithShape="0">
              <a:prstClr val="black">
                <a:alpha val="30000"/>
              </a:prstClr>
            </a:outerShdw>
          </a:effectLst>
        </p:grpSpPr>
        <p:sp>
          <p:nvSpPr>
            <p:cNvPr id="64" name="任意多边形 63"/>
            <p:cNvSpPr/>
            <p:nvPr/>
          </p:nvSpPr>
          <p:spPr>
            <a:xfrm>
              <a:off x="2554288" y="2363788"/>
              <a:ext cx="1166812" cy="2792300"/>
            </a:xfrm>
            <a:custGeom>
              <a:avLst/>
              <a:gdLst>
                <a:gd name="connsiteX0" fmla="*/ 975174 w 1166812"/>
                <a:gd name="connsiteY0" fmla="*/ 0 h 2792300"/>
                <a:gd name="connsiteX1" fmla="*/ 1166812 w 1166812"/>
                <a:gd name="connsiteY1" fmla="*/ 500492 h 2792300"/>
                <a:gd name="connsiteX2" fmla="*/ 992154 w 1166812"/>
                <a:gd name="connsiteY2" fmla="*/ 394170 h 2792300"/>
                <a:gd name="connsiteX3" fmla="*/ 453626 w 1166812"/>
                <a:gd name="connsiteY3" fmla="*/ 1319949 h 2792300"/>
                <a:gd name="connsiteX4" fmla="*/ 453626 w 1166812"/>
                <a:gd name="connsiteY4" fmla="*/ 2761896 h 2792300"/>
                <a:gd name="connsiteX5" fmla="*/ 453626 w 1166812"/>
                <a:gd name="connsiteY5" fmla="*/ 2792300 h 2792300"/>
                <a:gd name="connsiteX6" fmla="*/ 0 w 1166812"/>
                <a:gd name="connsiteY6" fmla="*/ 2792300 h 2792300"/>
                <a:gd name="connsiteX7" fmla="*/ 0 w 1166812"/>
                <a:gd name="connsiteY7" fmla="*/ 2703874 h 2792300"/>
                <a:gd name="connsiteX8" fmla="*/ 0 w 1166812"/>
                <a:gd name="connsiteY8" fmla="*/ 1319949 h 2792300"/>
                <a:gd name="connsiteX9" fmla="*/ 650116 w 1166812"/>
                <a:gd name="connsiteY9" fmla="*/ 181526 h 2792300"/>
                <a:gd name="connsiteX10" fmla="*/ 473032 w 1166812"/>
                <a:gd name="connsiteY10" fmla="*/ 72610 h 2792300"/>
                <a:gd name="connsiteX11" fmla="*/ 975174 w 1166812"/>
                <a:gd name="connsiteY11" fmla="*/ 0 h 279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6812" h="2792300">
                  <a:moveTo>
                    <a:pt x="975174" y="0"/>
                  </a:moveTo>
                  <a:cubicBezTo>
                    <a:pt x="1166812" y="500492"/>
                    <a:pt x="1166812" y="500492"/>
                    <a:pt x="1166812" y="500492"/>
                  </a:cubicBezTo>
                  <a:cubicBezTo>
                    <a:pt x="992154" y="394170"/>
                    <a:pt x="992154" y="394170"/>
                    <a:pt x="992154" y="394170"/>
                  </a:cubicBezTo>
                  <a:lnTo>
                    <a:pt x="453626" y="1319949"/>
                  </a:lnTo>
                  <a:cubicBezTo>
                    <a:pt x="453626" y="2271336"/>
                    <a:pt x="453626" y="2628107"/>
                    <a:pt x="453626" y="2761896"/>
                  </a:cubicBezTo>
                  <a:lnTo>
                    <a:pt x="453626" y="2792300"/>
                  </a:lnTo>
                  <a:lnTo>
                    <a:pt x="0" y="2792300"/>
                  </a:lnTo>
                  <a:lnTo>
                    <a:pt x="0" y="2703874"/>
                  </a:lnTo>
                  <a:cubicBezTo>
                    <a:pt x="0" y="1319949"/>
                    <a:pt x="0" y="1319949"/>
                    <a:pt x="0" y="1319949"/>
                  </a:cubicBezTo>
                  <a:cubicBezTo>
                    <a:pt x="650116" y="181526"/>
                    <a:pt x="650116" y="181526"/>
                    <a:pt x="650116" y="181526"/>
                  </a:cubicBezTo>
                  <a:cubicBezTo>
                    <a:pt x="473032" y="72610"/>
                    <a:pt x="473032" y="72610"/>
                    <a:pt x="473032" y="72610"/>
                  </a:cubicBezTo>
                  <a:cubicBezTo>
                    <a:pt x="975174" y="0"/>
                    <a:pt x="975174" y="0"/>
                    <a:pt x="975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1800" dirty="0">
                <a:solidFill>
                  <a:prstClr val="white"/>
                </a:solidFill>
                <a:ea typeface="微软雅黑" panose="020B0503020204020204" pitchFamily="34" charset="-122"/>
              </a:endParaRPr>
            </a:p>
          </p:txBody>
        </p:sp>
        <p:sp>
          <p:nvSpPr>
            <p:cNvPr id="65" name="矩形 64"/>
            <p:cNvSpPr/>
            <p:nvPr/>
          </p:nvSpPr>
          <p:spPr>
            <a:xfrm>
              <a:off x="3170327" y="2444234"/>
              <a:ext cx="303040" cy="272409"/>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02</a:t>
              </a:r>
              <a:endParaRPr lang="zh-CN" altLang="en-US" sz="1800" b="1" dirty="0">
                <a:solidFill>
                  <a:srgbClr val="FFFFFF"/>
                </a:solidFill>
                <a:ea typeface="微软雅黑" panose="020B0503020204020204" pitchFamily="34" charset="-122"/>
              </a:endParaRPr>
            </a:p>
          </p:txBody>
        </p:sp>
      </p:grpSp>
      <p:grpSp>
        <p:nvGrpSpPr>
          <p:cNvPr id="66" name="组合 65"/>
          <p:cNvGrpSpPr/>
          <p:nvPr/>
        </p:nvGrpSpPr>
        <p:grpSpPr>
          <a:xfrm>
            <a:off x="4020431" y="4204244"/>
            <a:ext cx="1322887" cy="2653756"/>
            <a:chOff x="1287463" y="2727326"/>
            <a:chExt cx="1168400" cy="2428763"/>
          </a:xfrm>
          <a:effectLst>
            <a:outerShdw blurRad="254000" dist="63500" dir="2700000" algn="tl" rotWithShape="0">
              <a:prstClr val="black">
                <a:alpha val="30000"/>
              </a:prstClr>
            </a:outerShdw>
          </a:effectLst>
        </p:grpSpPr>
        <p:sp>
          <p:nvSpPr>
            <p:cNvPr id="67" name="任意多边形 66"/>
            <p:cNvSpPr/>
            <p:nvPr/>
          </p:nvSpPr>
          <p:spPr bwMode="auto">
            <a:xfrm flipH="1">
              <a:off x="1287463" y="2727326"/>
              <a:ext cx="1168400" cy="2428763"/>
            </a:xfrm>
            <a:custGeom>
              <a:avLst/>
              <a:gdLst>
                <a:gd name="connsiteX0" fmla="*/ 976501 w 1168400"/>
                <a:gd name="connsiteY0" fmla="*/ 0 h 2428763"/>
                <a:gd name="connsiteX1" fmla="*/ 1168400 w 1168400"/>
                <a:gd name="connsiteY1" fmla="*/ 500495 h 2428763"/>
                <a:gd name="connsiteX2" fmla="*/ 993505 w 1168400"/>
                <a:gd name="connsiteY2" fmla="*/ 391579 h 2428763"/>
                <a:gd name="connsiteX3" fmla="*/ 454243 w 1168400"/>
                <a:gd name="connsiteY3" fmla="*/ 1319958 h 2428763"/>
                <a:gd name="connsiteX4" fmla="*/ 454243 w 1168400"/>
                <a:gd name="connsiteY4" fmla="*/ 2157573 h 2428763"/>
                <a:gd name="connsiteX5" fmla="*/ 454243 w 1168400"/>
                <a:gd name="connsiteY5" fmla="*/ 2416248 h 2428763"/>
                <a:gd name="connsiteX6" fmla="*/ 454243 w 1168400"/>
                <a:gd name="connsiteY6" fmla="*/ 2428763 h 2428763"/>
                <a:gd name="connsiteX7" fmla="*/ 0 w 1168400"/>
                <a:gd name="connsiteY7" fmla="*/ 2428763 h 2428763"/>
                <a:gd name="connsiteX8" fmla="*/ 0 w 1168400"/>
                <a:gd name="connsiteY8" fmla="*/ 2355621 h 2428763"/>
                <a:gd name="connsiteX9" fmla="*/ 0 w 1168400"/>
                <a:gd name="connsiteY9" fmla="*/ 2157573 h 2428763"/>
                <a:gd name="connsiteX10" fmla="*/ 0 w 1168400"/>
                <a:gd name="connsiteY10" fmla="*/ 1319958 h 2428763"/>
                <a:gd name="connsiteX11" fmla="*/ 651001 w 1168400"/>
                <a:gd name="connsiteY11" fmla="*/ 181527 h 2428763"/>
                <a:gd name="connsiteX12" fmla="*/ 473676 w 1168400"/>
                <a:gd name="connsiteY12" fmla="*/ 72611 h 2428763"/>
                <a:gd name="connsiteX13" fmla="*/ 976501 w 1168400"/>
                <a:gd name="connsiteY13" fmla="*/ 0 h 242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68400" h="2428763">
                  <a:moveTo>
                    <a:pt x="976501" y="0"/>
                  </a:moveTo>
                  <a:cubicBezTo>
                    <a:pt x="1168400" y="500495"/>
                    <a:pt x="1168400" y="500495"/>
                    <a:pt x="1168400" y="500495"/>
                  </a:cubicBezTo>
                  <a:cubicBezTo>
                    <a:pt x="993505" y="391579"/>
                    <a:pt x="993505" y="391579"/>
                    <a:pt x="993505" y="391579"/>
                  </a:cubicBezTo>
                  <a:lnTo>
                    <a:pt x="454243" y="1319958"/>
                  </a:lnTo>
                  <a:cubicBezTo>
                    <a:pt x="454243" y="2157573"/>
                    <a:pt x="454243" y="2157573"/>
                    <a:pt x="454243" y="2157573"/>
                  </a:cubicBezTo>
                  <a:cubicBezTo>
                    <a:pt x="454243" y="2305388"/>
                    <a:pt x="454243" y="2379295"/>
                    <a:pt x="454243" y="2416248"/>
                  </a:cubicBezTo>
                  <a:lnTo>
                    <a:pt x="454243" y="2428763"/>
                  </a:lnTo>
                  <a:lnTo>
                    <a:pt x="0" y="2428763"/>
                  </a:lnTo>
                  <a:lnTo>
                    <a:pt x="0" y="2355621"/>
                  </a:lnTo>
                  <a:cubicBezTo>
                    <a:pt x="0" y="2157573"/>
                    <a:pt x="0" y="2157573"/>
                    <a:pt x="0" y="2157573"/>
                  </a:cubicBezTo>
                  <a:cubicBezTo>
                    <a:pt x="0" y="1319958"/>
                    <a:pt x="0" y="1319958"/>
                    <a:pt x="0" y="1319958"/>
                  </a:cubicBezTo>
                  <a:cubicBezTo>
                    <a:pt x="651001" y="181527"/>
                    <a:pt x="651001" y="181527"/>
                    <a:pt x="651001" y="181527"/>
                  </a:cubicBezTo>
                  <a:cubicBezTo>
                    <a:pt x="473676" y="72611"/>
                    <a:pt x="473676" y="72611"/>
                    <a:pt x="473676" y="72611"/>
                  </a:cubicBezTo>
                  <a:cubicBezTo>
                    <a:pt x="976501" y="0"/>
                    <a:pt x="976501" y="0"/>
                    <a:pt x="976501" y="0"/>
                  </a:cubicBezTo>
                  <a:close/>
                </a:path>
              </a:pathLst>
            </a:custGeom>
            <a:solidFill>
              <a:srgbClr val="4B5E75"/>
            </a:solidFill>
            <a:ln>
              <a:noFill/>
            </a:ln>
          </p:spPr>
          <p:txBody>
            <a:bodyPr vert="horz" wrap="square" lIns="91440" tIns="45720" rIns="91440" bIns="45720" numCol="1" anchor="t" anchorCtr="0" compatLnSpc="1">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68" name="矩形 67"/>
            <p:cNvSpPr/>
            <p:nvPr/>
          </p:nvSpPr>
          <p:spPr>
            <a:xfrm>
              <a:off x="1446302" y="2806184"/>
              <a:ext cx="303040" cy="262900"/>
            </a:xfrm>
            <a:prstGeom prst="rect">
              <a:avLst/>
            </a:prstGeom>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03</a:t>
              </a:r>
              <a:endParaRPr lang="zh-CN" altLang="en-US" sz="1800" b="1" dirty="0">
                <a:solidFill>
                  <a:srgbClr val="FFFFFF"/>
                </a:solidFill>
                <a:ea typeface="微软雅黑" panose="020B0503020204020204" pitchFamily="34" charset="-122"/>
              </a:endParaRPr>
            </a:p>
          </p:txBody>
        </p:sp>
      </p:grpSp>
      <p:grpSp>
        <p:nvGrpSpPr>
          <p:cNvPr id="69" name="组合 68"/>
          <p:cNvGrpSpPr/>
          <p:nvPr/>
        </p:nvGrpSpPr>
        <p:grpSpPr>
          <a:xfrm>
            <a:off x="6188315" y="5029200"/>
            <a:ext cx="1322886" cy="1828799"/>
            <a:chOff x="3000375" y="3362326"/>
            <a:chExt cx="1168400" cy="1793762"/>
          </a:xfrm>
          <a:solidFill>
            <a:srgbClr val="2077B9"/>
          </a:solidFill>
          <a:effectLst>
            <a:outerShdw blurRad="254000" dist="63500" dir="2700000" algn="tl" rotWithShape="0">
              <a:prstClr val="black">
                <a:alpha val="30000"/>
              </a:prstClr>
            </a:outerShdw>
          </a:effectLst>
        </p:grpSpPr>
        <p:sp>
          <p:nvSpPr>
            <p:cNvPr id="70" name="任意多边形 69"/>
            <p:cNvSpPr/>
            <p:nvPr/>
          </p:nvSpPr>
          <p:spPr bwMode="auto">
            <a:xfrm>
              <a:off x="3000375" y="3362326"/>
              <a:ext cx="1168400" cy="1793762"/>
            </a:xfrm>
            <a:custGeom>
              <a:avLst/>
              <a:gdLst>
                <a:gd name="connsiteX0" fmla="*/ 976501 w 1168400"/>
                <a:gd name="connsiteY0" fmla="*/ 0 h 1781175"/>
                <a:gd name="connsiteX1" fmla="*/ 1168400 w 1168400"/>
                <a:gd name="connsiteY1" fmla="*/ 500498 h 1781175"/>
                <a:gd name="connsiteX2" fmla="*/ 993505 w 1168400"/>
                <a:gd name="connsiteY2" fmla="*/ 391581 h 1781175"/>
                <a:gd name="connsiteX3" fmla="*/ 456672 w 1168400"/>
                <a:gd name="connsiteY3" fmla="*/ 1319965 h 1781175"/>
                <a:gd name="connsiteX4" fmla="*/ 456672 w 1168400"/>
                <a:gd name="connsiteY4" fmla="*/ 1773784 h 1781175"/>
                <a:gd name="connsiteX5" fmla="*/ 456672 w 1168400"/>
                <a:gd name="connsiteY5" fmla="*/ 1781175 h 1781175"/>
                <a:gd name="connsiteX6" fmla="*/ 0 w 1168400"/>
                <a:gd name="connsiteY6" fmla="*/ 1781175 h 1781175"/>
                <a:gd name="connsiteX7" fmla="*/ 0 w 1168400"/>
                <a:gd name="connsiteY7" fmla="*/ 1758070 h 1781175"/>
                <a:gd name="connsiteX8" fmla="*/ 0 w 1168400"/>
                <a:gd name="connsiteY8" fmla="*/ 1478153 h 1781175"/>
                <a:gd name="connsiteX9" fmla="*/ 0 w 1168400"/>
                <a:gd name="connsiteY9" fmla="*/ 1319965 h 1781175"/>
                <a:gd name="connsiteX10" fmla="*/ 651001 w 1168400"/>
                <a:gd name="connsiteY10" fmla="*/ 181528 h 1781175"/>
                <a:gd name="connsiteX11" fmla="*/ 476105 w 1168400"/>
                <a:gd name="connsiteY11" fmla="*/ 72611 h 1781175"/>
                <a:gd name="connsiteX12" fmla="*/ 976501 w 1168400"/>
                <a:gd name="connsiteY12" fmla="*/ 0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8400" h="1781175">
                  <a:moveTo>
                    <a:pt x="976501" y="0"/>
                  </a:moveTo>
                  <a:cubicBezTo>
                    <a:pt x="1168400" y="500498"/>
                    <a:pt x="1168400" y="500498"/>
                    <a:pt x="1168400" y="500498"/>
                  </a:cubicBezTo>
                  <a:cubicBezTo>
                    <a:pt x="993505" y="391581"/>
                    <a:pt x="993505" y="391581"/>
                    <a:pt x="993505" y="391581"/>
                  </a:cubicBezTo>
                  <a:lnTo>
                    <a:pt x="456672" y="1319965"/>
                  </a:lnTo>
                  <a:cubicBezTo>
                    <a:pt x="456672" y="1773784"/>
                    <a:pt x="456672" y="1773784"/>
                    <a:pt x="456672" y="1773784"/>
                  </a:cubicBezTo>
                  <a:lnTo>
                    <a:pt x="456672" y="1781175"/>
                  </a:lnTo>
                  <a:lnTo>
                    <a:pt x="0" y="1781175"/>
                  </a:lnTo>
                  <a:lnTo>
                    <a:pt x="0" y="1758070"/>
                  </a:lnTo>
                  <a:cubicBezTo>
                    <a:pt x="0" y="1478153"/>
                    <a:pt x="0" y="1478153"/>
                    <a:pt x="0" y="1478153"/>
                  </a:cubicBezTo>
                  <a:cubicBezTo>
                    <a:pt x="0" y="1319965"/>
                    <a:pt x="0" y="1319965"/>
                    <a:pt x="0" y="1319965"/>
                  </a:cubicBezTo>
                  <a:cubicBezTo>
                    <a:pt x="651001" y="181528"/>
                    <a:pt x="651001" y="181528"/>
                    <a:pt x="651001" y="181528"/>
                  </a:cubicBezTo>
                  <a:cubicBezTo>
                    <a:pt x="476105" y="72611"/>
                    <a:pt x="476105" y="72611"/>
                    <a:pt x="476105" y="72611"/>
                  </a:cubicBezTo>
                  <a:cubicBezTo>
                    <a:pt x="976501" y="0"/>
                    <a:pt x="976501" y="0"/>
                    <a:pt x="976501" y="0"/>
                  </a:cubicBezTo>
                  <a:close/>
                </a:path>
              </a:pathLst>
            </a:custGeom>
            <a:grpFill/>
            <a:ln>
              <a:noFill/>
            </a:ln>
          </p:spPr>
          <p:txBody>
            <a:bodyPr vert="horz" wrap="square" lIns="91440" tIns="45720" rIns="91440" bIns="45720" numCol="1" anchor="t" anchorCtr="0" compatLnSpc="1">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71" name="矩形 70"/>
            <p:cNvSpPr/>
            <p:nvPr/>
          </p:nvSpPr>
          <p:spPr>
            <a:xfrm>
              <a:off x="3656102" y="3425309"/>
              <a:ext cx="303040" cy="281750"/>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04</a:t>
              </a:r>
              <a:endParaRPr lang="zh-CN" altLang="en-US" sz="1800" b="1" dirty="0">
                <a:solidFill>
                  <a:srgbClr val="FFFFFF"/>
                </a:solidFill>
                <a:ea typeface="微软雅黑" panose="020B0503020204020204" pitchFamily="34" charset="-122"/>
              </a:endParaRPr>
            </a:p>
          </p:txBody>
        </p:sp>
      </p:grpSp>
      <p:grpSp>
        <p:nvGrpSpPr>
          <p:cNvPr id="21" name="组合 20"/>
          <p:cNvGrpSpPr/>
          <p:nvPr/>
        </p:nvGrpSpPr>
        <p:grpSpPr>
          <a:xfrm>
            <a:off x="3728246" y="609252"/>
            <a:ext cx="4056854" cy="1657100"/>
            <a:chOff x="3728246" y="609252"/>
            <a:chExt cx="4056854" cy="1657100"/>
          </a:xfrm>
        </p:grpSpPr>
        <p:sp>
          <p:nvSpPr>
            <p:cNvPr id="22"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战略目标</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23" name="直接连接符 22"/>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
        <p:nvSpPr>
          <p:cNvPr id="2" name="椭圆 1"/>
          <p:cNvSpPr/>
          <p:nvPr/>
        </p:nvSpPr>
        <p:spPr>
          <a:xfrm>
            <a:off x="2579160" y="3010659"/>
            <a:ext cx="1338826" cy="1338826"/>
          </a:xfrm>
          <a:prstGeom prst="ellipse">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75">
              <a:lnSpc>
                <a:spcPct val="150000"/>
              </a:lnSpc>
            </a:pPr>
            <a:r>
              <a:rPr lang="zh-CN" altLang="en-US" sz="1050" b="1" kern="0" dirty="0">
                <a:solidFill>
                  <a:schemeClr val="bg1"/>
                </a:solidFill>
                <a:latin typeface="微软雅黑" panose="020B0503020204020204" pitchFamily="34" charset="-122"/>
                <a:ea typeface="微软雅黑" panose="020B0503020204020204" pitchFamily="34" charset="-122"/>
              </a:rPr>
              <a:t>目标三</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endParaRPr lang="zh-CN" altLang="en-US" sz="800" kern="0" dirty="0">
              <a:solidFill>
                <a:schemeClr val="bg1"/>
              </a:solidFill>
              <a:latin typeface="微软雅黑" panose="020B0503020204020204" pitchFamily="34" charset="-122"/>
              <a:ea typeface="微软雅黑" panose="020B0503020204020204" pitchFamily="34" charset="-122"/>
            </a:endParaRPr>
          </a:p>
        </p:txBody>
      </p:sp>
      <p:sp>
        <p:nvSpPr>
          <p:cNvPr id="25" name="椭圆 24"/>
          <p:cNvSpPr/>
          <p:nvPr/>
        </p:nvSpPr>
        <p:spPr>
          <a:xfrm>
            <a:off x="6390553" y="1815666"/>
            <a:ext cx="1338826" cy="1338826"/>
          </a:xfrm>
          <a:prstGeom prst="ellipse">
            <a:avLst/>
          </a:pr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75">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目标一</a:t>
            </a:r>
            <a:endParaRPr lang="en-US" altLang="zh-CN" sz="1050" b="1"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此处</a:t>
            </a:r>
            <a:r>
              <a:rPr lang="zh-CN" altLang="en-US" sz="800" kern="0" dirty="0">
                <a:solidFill>
                  <a:schemeClr val="bg1"/>
                </a:solidFill>
                <a:latin typeface="微软雅黑" panose="020B0503020204020204" pitchFamily="34" charset="-122"/>
                <a:ea typeface="微软雅黑" panose="020B0503020204020204" pitchFamily="34" charset="-122"/>
              </a:rPr>
              <a:t>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endParaRPr lang="zh-CN" altLang="en-US" sz="800" kern="0"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7757458" y="3047638"/>
            <a:ext cx="1338826" cy="1338826"/>
          </a:xfrm>
          <a:prstGeom prst="ellipse">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75">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目标二</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endParaRPr lang="zh-CN" altLang="en-US" sz="800" kern="0" dirty="0">
              <a:solidFill>
                <a:schemeClr val="bg1"/>
              </a:solidFill>
              <a:latin typeface="微软雅黑" panose="020B0503020204020204" pitchFamily="34" charset="-122"/>
              <a:ea typeface="微软雅黑" panose="020B0503020204020204" pitchFamily="34" charset="-122"/>
            </a:endParaRPr>
          </a:p>
        </p:txBody>
      </p:sp>
      <p:sp>
        <p:nvSpPr>
          <p:cNvPr id="27" name="椭圆 26"/>
          <p:cNvSpPr/>
          <p:nvPr/>
        </p:nvSpPr>
        <p:spPr>
          <a:xfrm>
            <a:off x="8057218" y="4906657"/>
            <a:ext cx="1338826" cy="1338826"/>
          </a:xfrm>
          <a:prstGeom prst="ellipse">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75">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目标四</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75">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endParaRPr lang="zh-CN" altLang="en-US" sz="8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1000"/>
                                            <p:tgtEl>
                                              <p:spTgt spid="63"/>
                                            </p:tgtEl>
                                          </p:cBhvr>
                                        </p:animEffect>
                                        <p:anim calcmode="lin" valueType="num">
                                          <p:cBhvr>
                                            <p:cTn id="14" dur="1000" fill="hold"/>
                                            <p:tgtEl>
                                              <p:spTgt spid="63"/>
                                            </p:tgtEl>
                                            <p:attrNameLst>
                                              <p:attrName>ppt_x</p:attrName>
                                            </p:attrNameLst>
                                          </p:cBhvr>
                                          <p:tavLst>
                                            <p:tav tm="0">
                                              <p:val>
                                                <p:strVal val="#ppt_x"/>
                                              </p:val>
                                            </p:tav>
                                            <p:tav tm="100000">
                                              <p:val>
                                                <p:strVal val="#ppt_x"/>
                                              </p:val>
                                            </p:tav>
                                          </p:tavLst>
                                        </p:anim>
                                        <p:anim calcmode="lin" valueType="num">
                                          <p:cBhvr>
                                            <p:cTn id="15" dur="1000" fill="hold"/>
                                            <p:tgtEl>
                                              <p:spTgt spid="6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1000"/>
                                            <p:tgtEl>
                                              <p:spTgt spid="66"/>
                                            </p:tgtEl>
                                          </p:cBhvr>
                                        </p:animEffect>
                                        <p:anim calcmode="lin" valueType="num">
                                          <p:cBhvr>
                                            <p:cTn id="20" dur="1000" fill="hold"/>
                                            <p:tgtEl>
                                              <p:spTgt spid="66"/>
                                            </p:tgtEl>
                                            <p:attrNameLst>
                                              <p:attrName>ppt_x</p:attrName>
                                            </p:attrNameLst>
                                          </p:cBhvr>
                                          <p:tavLst>
                                            <p:tav tm="0">
                                              <p:val>
                                                <p:strVal val="#ppt_x"/>
                                              </p:val>
                                            </p:tav>
                                            <p:tav tm="100000">
                                              <p:val>
                                                <p:strVal val="#ppt_x"/>
                                              </p:val>
                                            </p:tav>
                                          </p:tavLst>
                                        </p:anim>
                                        <p:anim calcmode="lin" valueType="num">
                                          <p:cBhvr>
                                            <p:cTn id="21" dur="1000" fill="hold"/>
                                            <p:tgtEl>
                                              <p:spTgt spid="6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ppt_x</p:attrName>
                                            </p:attrNameLst>
                                          </p:cBhvr>
                                          <p:tavLst>
                                            <p:tav tm="0">
                                              <p:val>
                                                <p:strVal val="#ppt_x"/>
                                              </p:val>
                                            </p:tav>
                                            <p:tav tm="100000">
                                              <p:val>
                                                <p:strVal val="#ppt_x"/>
                                              </p:val>
                                            </p:tav>
                                          </p:tavLst>
                                        </p:anim>
                                        <p:anim calcmode="lin" valueType="num">
                                          <p:cBhvr>
                                            <p:cTn id="27" dur="1000" fill="hold"/>
                                            <p:tgtEl>
                                              <p:spTgt spid="69"/>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75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40000">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14:bounceEnd="40000">
                                          <p:cBhvr additive="base">
                                            <p:cTn id="34" dur="75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35" dur="75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40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40000">
                                          <p:cBhvr additive="base">
                                            <p:cTn id="38" dur="75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39" dur="750" fill="hold"/>
                                            <p:tgtEl>
                                              <p:spTgt spid="2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14:bounceEnd="40000">
                                          <p:cBhvr additive="base">
                                            <p:cTn id="42" dur="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6" grpId="0" animBg="1"/>
          <p:bldP spid="2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1000"/>
                                            <p:tgtEl>
                                              <p:spTgt spid="63"/>
                                            </p:tgtEl>
                                          </p:cBhvr>
                                        </p:animEffect>
                                        <p:anim calcmode="lin" valueType="num">
                                          <p:cBhvr>
                                            <p:cTn id="14" dur="1000" fill="hold"/>
                                            <p:tgtEl>
                                              <p:spTgt spid="63"/>
                                            </p:tgtEl>
                                            <p:attrNameLst>
                                              <p:attrName>ppt_x</p:attrName>
                                            </p:attrNameLst>
                                          </p:cBhvr>
                                          <p:tavLst>
                                            <p:tav tm="0">
                                              <p:val>
                                                <p:strVal val="#ppt_x"/>
                                              </p:val>
                                            </p:tav>
                                            <p:tav tm="100000">
                                              <p:val>
                                                <p:strVal val="#ppt_x"/>
                                              </p:val>
                                            </p:tav>
                                          </p:tavLst>
                                        </p:anim>
                                        <p:anim calcmode="lin" valueType="num">
                                          <p:cBhvr>
                                            <p:cTn id="15" dur="1000" fill="hold"/>
                                            <p:tgtEl>
                                              <p:spTgt spid="6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1000"/>
                                            <p:tgtEl>
                                              <p:spTgt spid="66"/>
                                            </p:tgtEl>
                                          </p:cBhvr>
                                        </p:animEffect>
                                        <p:anim calcmode="lin" valueType="num">
                                          <p:cBhvr>
                                            <p:cTn id="20" dur="1000" fill="hold"/>
                                            <p:tgtEl>
                                              <p:spTgt spid="66"/>
                                            </p:tgtEl>
                                            <p:attrNameLst>
                                              <p:attrName>ppt_x</p:attrName>
                                            </p:attrNameLst>
                                          </p:cBhvr>
                                          <p:tavLst>
                                            <p:tav tm="0">
                                              <p:val>
                                                <p:strVal val="#ppt_x"/>
                                              </p:val>
                                            </p:tav>
                                            <p:tav tm="100000">
                                              <p:val>
                                                <p:strVal val="#ppt_x"/>
                                              </p:val>
                                            </p:tav>
                                          </p:tavLst>
                                        </p:anim>
                                        <p:anim calcmode="lin" valueType="num">
                                          <p:cBhvr>
                                            <p:cTn id="21" dur="1000" fill="hold"/>
                                            <p:tgtEl>
                                              <p:spTgt spid="6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ppt_x</p:attrName>
                                            </p:attrNameLst>
                                          </p:cBhvr>
                                          <p:tavLst>
                                            <p:tav tm="0">
                                              <p:val>
                                                <p:strVal val="#ppt_x"/>
                                              </p:val>
                                            </p:tav>
                                            <p:tav tm="100000">
                                              <p:val>
                                                <p:strVal val="#ppt_x"/>
                                              </p:val>
                                            </p:tav>
                                          </p:tavLst>
                                        </p:anim>
                                        <p:anim calcmode="lin" valueType="num">
                                          <p:cBhvr>
                                            <p:cTn id="27" dur="1000" fill="hold"/>
                                            <p:tgtEl>
                                              <p:spTgt spid="69"/>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750" fill="hold"/>
                                            <p:tgtEl>
                                              <p:spTgt spid="2"/>
                                            </p:tgtEl>
                                            <p:attrNameLst>
                                              <p:attrName>ppt_x</p:attrName>
                                            </p:attrNameLst>
                                          </p:cBhvr>
                                          <p:tavLst>
                                            <p:tav tm="0">
                                              <p:val>
                                                <p:strVal val="#ppt_x"/>
                                              </p:val>
                                            </p:tav>
                                            <p:tav tm="100000">
                                              <p:val>
                                                <p:strVal val="#ppt_x"/>
                                              </p:val>
                                            </p:tav>
                                          </p:tavLst>
                                        </p:anim>
                                        <p:anim calcmode="lin" valueType="num">
                                          <p:cBhvr additive="base">
                                            <p:cTn id="31" dur="750" fill="hold"/>
                                            <p:tgtEl>
                                              <p:spTgt spid="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750" fill="hold"/>
                                            <p:tgtEl>
                                              <p:spTgt spid="25"/>
                                            </p:tgtEl>
                                            <p:attrNameLst>
                                              <p:attrName>ppt_x</p:attrName>
                                            </p:attrNameLst>
                                          </p:cBhvr>
                                          <p:tavLst>
                                            <p:tav tm="0">
                                              <p:val>
                                                <p:strVal val="#ppt_x"/>
                                              </p:val>
                                            </p:tav>
                                            <p:tav tm="100000">
                                              <p:val>
                                                <p:strVal val="#ppt_x"/>
                                              </p:val>
                                            </p:tav>
                                          </p:tavLst>
                                        </p:anim>
                                        <p:anim calcmode="lin" valueType="num">
                                          <p:cBhvr additive="base">
                                            <p:cTn id="35" dur="75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750" fill="hold"/>
                                            <p:tgtEl>
                                              <p:spTgt spid="26"/>
                                            </p:tgtEl>
                                            <p:attrNameLst>
                                              <p:attrName>ppt_x</p:attrName>
                                            </p:attrNameLst>
                                          </p:cBhvr>
                                          <p:tavLst>
                                            <p:tav tm="0">
                                              <p:val>
                                                <p:strVal val="#ppt_x"/>
                                              </p:val>
                                            </p:tav>
                                            <p:tav tm="100000">
                                              <p:val>
                                                <p:strVal val="#ppt_x"/>
                                              </p:val>
                                            </p:tav>
                                          </p:tavLst>
                                        </p:anim>
                                        <p:anim calcmode="lin" valueType="num">
                                          <p:cBhvr additive="base">
                                            <p:cTn id="39" dur="750" fill="hold"/>
                                            <p:tgtEl>
                                              <p:spTgt spid="2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750" fill="hold"/>
                                            <p:tgtEl>
                                              <p:spTgt spid="27"/>
                                            </p:tgtEl>
                                            <p:attrNameLst>
                                              <p:attrName>ppt_x</p:attrName>
                                            </p:attrNameLst>
                                          </p:cBhvr>
                                          <p:tavLst>
                                            <p:tav tm="0">
                                              <p:val>
                                                <p:strVal val="#ppt_x"/>
                                              </p:val>
                                            </p:tav>
                                            <p:tav tm="100000">
                                              <p:val>
                                                <p:strVal val="#ppt_x"/>
                                              </p:val>
                                            </p:tav>
                                          </p:tavLst>
                                        </p:anim>
                                        <p:anim calcmode="lin" valueType="num">
                                          <p:cBhvr additive="base">
                                            <p:cTn id="43" dur="75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6" grpId="0" animBg="1"/>
          <p:bldP spid="27"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3227290" y="3578800"/>
            <a:ext cx="3948210"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0" name="矩形 19"/>
          <p:cNvSpPr/>
          <p:nvPr/>
        </p:nvSpPr>
        <p:spPr>
          <a:xfrm flipH="1">
            <a:off x="3227290" y="4704578"/>
            <a:ext cx="3948210"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1" name="矩形 20"/>
          <p:cNvSpPr/>
          <p:nvPr/>
        </p:nvSpPr>
        <p:spPr>
          <a:xfrm flipH="1">
            <a:off x="3227290" y="5830356"/>
            <a:ext cx="3948210"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8" name="矩形 17"/>
          <p:cNvSpPr/>
          <p:nvPr/>
        </p:nvSpPr>
        <p:spPr>
          <a:xfrm flipH="1">
            <a:off x="3227290" y="2453022"/>
            <a:ext cx="3948210"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2" name="泪滴形 51"/>
          <p:cNvSpPr/>
          <p:nvPr/>
        </p:nvSpPr>
        <p:spPr>
          <a:xfrm>
            <a:off x="2287709" y="2455781"/>
            <a:ext cx="863153" cy="863153"/>
          </a:xfrm>
          <a:prstGeom prst="teardrop">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smtClean="0">
                <a:latin typeface="微软雅黑" panose="020B0503020204020204" pitchFamily="34" charset="-122"/>
                <a:ea typeface="微软雅黑" panose="020B0503020204020204" pitchFamily="34" charset="-122"/>
              </a:rPr>
              <a:t>添加</a:t>
            </a:r>
            <a:endParaRPr lang="en-US" altLang="zh-CN" sz="1600" dirty="0" smtClean="0">
              <a:latin typeface="微软雅黑" panose="020B0503020204020204" pitchFamily="34" charset="-122"/>
              <a:ea typeface="微软雅黑" panose="020B0503020204020204" pitchFamily="34" charset="-122"/>
            </a:endParaRPr>
          </a:p>
          <a:p>
            <a:pPr algn="ctr">
              <a:defRPr/>
            </a:pPr>
            <a:r>
              <a:rPr lang="zh-CN" altLang="en-US" sz="1600" dirty="0" smtClean="0">
                <a:latin typeface="微软雅黑" panose="020B0503020204020204" pitchFamily="34" charset="-122"/>
                <a:ea typeface="微软雅黑" panose="020B0503020204020204" pitchFamily="34" charset="-122"/>
              </a:rPr>
              <a:t>计划</a:t>
            </a:r>
            <a:endParaRPr lang="zh-CN" altLang="en-US" sz="1600" dirty="0">
              <a:latin typeface="微软雅黑" panose="020B0503020204020204" pitchFamily="34" charset="-122"/>
              <a:ea typeface="微软雅黑" panose="020B0503020204020204" pitchFamily="34" charset="-122"/>
            </a:endParaRPr>
          </a:p>
        </p:txBody>
      </p:sp>
      <p:sp>
        <p:nvSpPr>
          <p:cNvPr id="53" name="泪滴形 52"/>
          <p:cNvSpPr/>
          <p:nvPr/>
        </p:nvSpPr>
        <p:spPr>
          <a:xfrm>
            <a:off x="2287709" y="3578800"/>
            <a:ext cx="863153" cy="863153"/>
          </a:xfrm>
          <a:prstGeom prst="teardrop">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endParaRPr lang="zh-CN" altLang="en-US" sz="1600" dirty="0">
              <a:latin typeface="微软雅黑" panose="020B0503020204020204" pitchFamily="34" charset="-122"/>
              <a:ea typeface="微软雅黑" panose="020B0503020204020204" pitchFamily="34" charset="-122"/>
            </a:endParaRPr>
          </a:p>
        </p:txBody>
      </p:sp>
      <p:sp>
        <p:nvSpPr>
          <p:cNvPr id="54" name="泪滴形 53"/>
          <p:cNvSpPr/>
          <p:nvPr/>
        </p:nvSpPr>
        <p:spPr>
          <a:xfrm>
            <a:off x="2287709" y="4701819"/>
            <a:ext cx="863153" cy="863153"/>
          </a:xfrm>
          <a:prstGeom prst="teardrop">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endParaRPr lang="zh-CN" altLang="en-US" sz="1600" dirty="0">
              <a:latin typeface="微软雅黑" panose="020B0503020204020204" pitchFamily="34" charset="-122"/>
              <a:ea typeface="微软雅黑" panose="020B0503020204020204" pitchFamily="34" charset="-122"/>
            </a:endParaRPr>
          </a:p>
        </p:txBody>
      </p:sp>
      <p:sp>
        <p:nvSpPr>
          <p:cNvPr id="55" name="泪滴形 54"/>
          <p:cNvSpPr/>
          <p:nvPr/>
        </p:nvSpPr>
        <p:spPr>
          <a:xfrm>
            <a:off x="2287709" y="5824838"/>
            <a:ext cx="863153" cy="863153"/>
          </a:xfrm>
          <a:prstGeom prst="teardrop">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endParaRPr lang="zh-CN" altLang="en-US" sz="1600" dirty="0">
              <a:latin typeface="微软雅黑" panose="020B0503020204020204" pitchFamily="34" charset="-122"/>
              <a:ea typeface="微软雅黑" panose="020B0503020204020204" pitchFamily="34" charset="-122"/>
            </a:endParaRPr>
          </a:p>
        </p:txBody>
      </p:sp>
      <p:sp>
        <p:nvSpPr>
          <p:cNvPr id="56" name="Rectangle 5">
            <a:hlinkClick r:id="rId1"/>
          </p:cNvPr>
          <p:cNvSpPr>
            <a:spLocks noChangeArrowheads="1"/>
          </p:cNvSpPr>
          <p:nvPr/>
        </p:nvSpPr>
        <p:spPr bwMode="gray">
          <a:xfrm>
            <a:off x="3405091" y="2460511"/>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内容及描述</a:t>
            </a:r>
            <a:r>
              <a:rPr lang="zh-CN" altLang="en-US" sz="1100" dirty="0" smtClean="0">
                <a:solidFill>
                  <a:schemeClr val="bg1"/>
                </a:solidFill>
                <a:latin typeface="微软雅黑" panose="020B0503020204020204" pitchFamily="34" charset="-122"/>
                <a:ea typeface="微软雅黑" panose="020B0503020204020204" pitchFamily="34" charset="-122"/>
              </a:rPr>
              <a:t>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7" name="Rectangle 5">
            <a:hlinkClick r:id="rId1"/>
          </p:cNvPr>
          <p:cNvSpPr>
            <a:spLocks noChangeArrowheads="1"/>
          </p:cNvSpPr>
          <p:nvPr/>
        </p:nvSpPr>
        <p:spPr bwMode="gray">
          <a:xfrm>
            <a:off x="3405091" y="3581953"/>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8" name="Rectangle 5">
            <a:hlinkClick r:id="rId1"/>
          </p:cNvPr>
          <p:cNvSpPr>
            <a:spLocks noChangeArrowheads="1"/>
          </p:cNvSpPr>
          <p:nvPr/>
        </p:nvSpPr>
        <p:spPr bwMode="gray">
          <a:xfrm>
            <a:off x="3405091" y="4703395"/>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9" name="Rectangle 5">
            <a:hlinkClick r:id="rId1"/>
          </p:cNvPr>
          <p:cNvSpPr>
            <a:spLocks noChangeArrowheads="1"/>
          </p:cNvSpPr>
          <p:nvPr/>
        </p:nvSpPr>
        <p:spPr bwMode="gray">
          <a:xfrm>
            <a:off x="3405091" y="5824838"/>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screen">
            <a:duotone>
              <a:schemeClr val="accent5">
                <a:shade val="45000"/>
                <a:satMod val="135000"/>
              </a:schemeClr>
              <a:prstClr val="white"/>
            </a:duotone>
          </a:blip>
          <a:stretch>
            <a:fillRect/>
          </a:stretch>
        </p:blipFill>
        <p:spPr>
          <a:xfrm>
            <a:off x="7543800" y="3659329"/>
            <a:ext cx="3835400" cy="2999259"/>
          </a:xfrm>
          <a:prstGeom prst="rect">
            <a:avLst/>
          </a:prstGeom>
          <a:effectLst>
            <a:outerShdw blurRad="254000" dist="63500" dir="2700000" algn="tl" rotWithShape="0">
              <a:prstClr val="black">
                <a:alpha val="30000"/>
              </a:prstClr>
            </a:outerShdw>
          </a:effectLst>
        </p:spPr>
      </p:pic>
      <p:grpSp>
        <p:nvGrpSpPr>
          <p:cNvPr id="14" name="组合 13"/>
          <p:cNvGrpSpPr/>
          <p:nvPr/>
        </p:nvGrpSpPr>
        <p:grpSpPr>
          <a:xfrm>
            <a:off x="3728246" y="609252"/>
            <a:ext cx="4056854" cy="1657100"/>
            <a:chOff x="3728246" y="609252"/>
            <a:chExt cx="4056854" cy="1657100"/>
          </a:xfrm>
        </p:grpSpPr>
        <p:sp>
          <p:nvSpPr>
            <p:cNvPr id="15"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实施计划</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6" name="直接连接符 15"/>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04</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left)">
                                      <p:cBhvr>
                                        <p:cTn id="30" dur="500"/>
                                        <p:tgtEl>
                                          <p:spTgt spid="56"/>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Effect transition="in" filter="fade">
                                      <p:cBhvr>
                                        <p:cTn id="46" dur="500"/>
                                        <p:tgtEl>
                                          <p:spTgt spid="54"/>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left)">
                                      <p:cBhvr>
                                        <p:cTn id="50" dur="500"/>
                                        <p:tgtEl>
                                          <p:spTgt spid="58"/>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left)">
                                      <p:cBhvr>
                                        <p:cTn id="6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18" grpId="0" animBg="1"/>
      <p:bldP spid="52" grpId="0" animBg="1"/>
      <p:bldP spid="53" grpId="0" animBg="1"/>
      <p:bldP spid="54" grpId="0" animBg="1"/>
      <p:bldP spid="55" grpId="0" animBg="1"/>
      <p:bldP spid="56" grpId="0"/>
      <p:bldP spid="57" grpId="0"/>
      <p:bldP spid="58" grpId="0"/>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flipH="1">
            <a:off x="609600" y="1298575"/>
            <a:ext cx="10972800" cy="3457120"/>
          </a:xfrm>
          <a:prstGeom prst="rect">
            <a:avLst/>
          </a:prstGeom>
          <a:blipFill dpi="0" rotWithShape="1">
            <a:blip r:embed="rId1" cstate="screen"/>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2" name="矩形 21"/>
          <p:cNvSpPr/>
          <p:nvPr/>
        </p:nvSpPr>
        <p:spPr>
          <a:xfrm>
            <a:off x="2533700" y="3857806"/>
            <a:ext cx="7303714" cy="226971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0" name="TextBox 26"/>
          <p:cNvSpPr txBox="1"/>
          <p:nvPr/>
        </p:nvSpPr>
        <p:spPr>
          <a:xfrm>
            <a:off x="4287174" y="4512614"/>
            <a:ext cx="3816424" cy="10618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地址：</a:t>
            </a:r>
            <a:r>
              <a:rPr lang="zh-CN" altLang="en-US" sz="1400" dirty="0">
                <a:solidFill>
                  <a:schemeClr val="bg1"/>
                </a:solidFill>
                <a:latin typeface="微软雅黑" panose="020B0503020204020204" pitchFamily="34" charset="-122"/>
                <a:ea typeface="微软雅黑" panose="020B0503020204020204" pitchFamily="34" charset="-122"/>
              </a:rPr>
              <a:t>北京市某某区某某路</a:t>
            </a:r>
            <a:r>
              <a:rPr lang="en-US" altLang="zh-CN" sz="1400" dirty="0">
                <a:solidFill>
                  <a:schemeClr val="bg1"/>
                </a:solidFill>
                <a:latin typeface="微软雅黑" panose="020B0503020204020204" pitchFamily="34" charset="-122"/>
                <a:ea typeface="微软雅黑" panose="020B0503020204020204" pitchFamily="34" charset="-122"/>
              </a:rPr>
              <a:t>88</a:t>
            </a:r>
            <a:r>
              <a:rPr lang="zh-CN" altLang="en-US" sz="1400" dirty="0">
                <a:solidFill>
                  <a:schemeClr val="bg1"/>
                </a:solidFill>
                <a:latin typeface="微软雅黑" panose="020B0503020204020204" pitchFamily="34" charset="-122"/>
                <a:ea typeface="微软雅黑" panose="020B0503020204020204" pitchFamily="34" charset="-122"/>
              </a:rPr>
              <a:t>栋</a:t>
            </a:r>
            <a:r>
              <a:rPr lang="en-US" altLang="zh-CN" sz="1400" dirty="0">
                <a:solidFill>
                  <a:schemeClr val="bg1"/>
                </a:solidFill>
                <a:latin typeface="微软雅黑" panose="020B0503020204020204" pitchFamily="34" charset="-122"/>
                <a:ea typeface="微软雅黑" panose="020B0503020204020204" pitchFamily="34" charset="-122"/>
              </a:rPr>
              <a:t>88</a:t>
            </a:r>
            <a:r>
              <a:rPr lang="zh-CN" altLang="en-US" sz="1400" dirty="0">
                <a:solidFill>
                  <a:schemeClr val="bg1"/>
                </a:solidFill>
                <a:latin typeface="微软雅黑" panose="020B0503020204020204" pitchFamily="34" charset="-122"/>
                <a:ea typeface="微软雅黑" panose="020B0503020204020204" pitchFamily="34" charset="-122"/>
              </a:rPr>
              <a:t>号</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电话：</a:t>
            </a:r>
            <a:r>
              <a:rPr lang="en-US" altLang="zh-CN" sz="1400" dirty="0">
                <a:solidFill>
                  <a:schemeClr val="bg1"/>
                </a:solidFill>
                <a:latin typeface="微软雅黑" panose="020B0503020204020204" pitchFamily="34" charset="-122"/>
                <a:ea typeface="微软雅黑" panose="020B0503020204020204" pitchFamily="34" charset="-122"/>
              </a:rPr>
              <a:t>8888-18181888     1680-88888888</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邮箱</a:t>
            </a:r>
            <a:r>
              <a:rPr lang="zh-CN" altLang="en-US" sz="1400" b="1" dirty="0" smtClean="0">
                <a:solidFill>
                  <a:schemeClr val="bg1"/>
                </a:solidFill>
                <a:latin typeface="微软雅黑" panose="020B0503020204020204" pitchFamily="34" charset="-122"/>
                <a:ea typeface="微软雅黑" panose="020B0503020204020204" pitchFamily="34" charset="-122"/>
              </a:rPr>
              <a:t>：</a:t>
            </a:r>
            <a:r>
              <a:rPr lang="en-US" altLang="zh-CN" sz="1400" dirty="0" smtClean="0">
                <a:solidFill>
                  <a:schemeClr val="bg1"/>
                </a:solidFill>
                <a:latin typeface="微软雅黑" panose="020B0503020204020204" pitchFamily="34" charset="-122"/>
                <a:ea typeface="微软雅黑" panose="020B0503020204020204" pitchFamily="34" charset="-122"/>
              </a:rPr>
              <a:t>1ppt</a:t>
            </a:r>
            <a:r>
              <a:rPr lang="en-US" altLang="zh-CN" sz="1400" dirty="0" smtClean="0">
                <a:solidFill>
                  <a:schemeClr val="bg1"/>
                </a:solidFill>
                <a:latin typeface="微软雅黑" panose="020B0503020204020204" pitchFamily="34" charset="-122"/>
                <a:ea typeface="微软雅黑" panose="020B0503020204020204" pitchFamily="34" charset="-122"/>
              </a:rPr>
              <a:t>@163.com</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6309022" y="2193143"/>
            <a:ext cx="3528392" cy="1125706"/>
            <a:chOff x="1486694" y="4823574"/>
            <a:chExt cx="3528392" cy="1125706"/>
          </a:xfrm>
        </p:grpSpPr>
        <p:sp>
          <p:nvSpPr>
            <p:cNvPr id="9" name="TextBox 26"/>
            <p:cNvSpPr txBox="1"/>
            <p:nvPr/>
          </p:nvSpPr>
          <p:spPr>
            <a:xfrm>
              <a:off x="1846734" y="5046275"/>
              <a:ext cx="2808312"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spc="300" dirty="0">
                  <a:solidFill>
                    <a:srgbClr val="333E51"/>
                  </a:solidFill>
                  <a:latin typeface="方正兰亭黑_GBK" panose="02000000000000000000" pitchFamily="2" charset="-122"/>
                  <a:ea typeface="方正兰亭黑_GBK" panose="02000000000000000000" pitchFamily="2" charset="-122"/>
                </a:rPr>
                <a:t>联系我们</a:t>
              </a:r>
              <a:endParaRPr lang="zh-CN" altLang="en-US" sz="4800" b="1" spc="300" dirty="0">
                <a:solidFill>
                  <a:srgbClr val="333E51"/>
                </a:solidFill>
                <a:latin typeface="方正兰亭黑_GBK" panose="02000000000000000000" pitchFamily="2" charset="-122"/>
                <a:ea typeface="方正兰亭黑_GBK" panose="02000000000000000000" pitchFamily="2" charset="-122"/>
              </a:endParaRPr>
            </a:p>
          </p:txBody>
        </p:sp>
        <p:cxnSp>
          <p:nvCxnSpPr>
            <p:cNvPr id="17" name="直接连接符 16"/>
            <p:cNvCxnSpPr/>
            <p:nvPr/>
          </p:nvCxnSpPr>
          <p:spPr>
            <a:xfrm>
              <a:off x="1486694" y="5949280"/>
              <a:ext cx="3528392"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486694" y="4949339"/>
              <a:ext cx="0" cy="999941"/>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015086" y="4949339"/>
              <a:ext cx="0" cy="999941"/>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486694" y="4949339"/>
              <a:ext cx="2016224"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27054" y="4949339"/>
              <a:ext cx="288032"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sp>
          <p:nvSpPr>
            <p:cNvPr id="26" name="TextBox 26"/>
            <p:cNvSpPr txBox="1"/>
            <p:nvPr/>
          </p:nvSpPr>
          <p:spPr>
            <a:xfrm>
              <a:off x="3476374" y="4823574"/>
              <a:ext cx="1348991"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a:solidFill>
                    <a:srgbClr val="333E51"/>
                  </a:solidFill>
                  <a:latin typeface="微软雅黑" panose="020B0503020204020204" pitchFamily="34" charset="-122"/>
                  <a:ea typeface="微软雅黑" panose="020B0503020204020204" pitchFamily="34" charset="-122"/>
                </a:rPr>
                <a:t>同建和谐 实现共赢</a:t>
              </a:r>
              <a:endParaRPr lang="zh-CN" altLang="en-US" sz="1050" dirty="0">
                <a:solidFill>
                  <a:srgbClr val="333E5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40000">
                                          <p:cBhvr additive="base">
                                            <p:cTn id="7"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40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2"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1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ppt_x"/>
                                              </p:val>
                                            </p:tav>
                                            <p:tav tm="100000">
                                              <p:val>
                                                <p:strVal val="#ppt_x"/>
                                              </p:val>
                                            </p:tav>
                                          </p:tavLst>
                                        </p:anim>
                                        <p:anim calcmode="lin" valueType="num">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0-#ppt_w/2"/>
                                              </p:val>
                                            </p:tav>
                                            <p:tav tm="100000">
                                              <p:val>
                                                <p:strVal val="#ppt_x"/>
                                              </p:val>
                                            </p:tav>
                                          </p:tavLst>
                                        </p:anim>
                                        <p:anim calcmode="lin" valueType="num">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2"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10"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436418" y="4371037"/>
            <a:ext cx="4888682" cy="525645"/>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3" name="文本框 32"/>
          <p:cNvSpPr txBox="1"/>
          <p:nvPr/>
        </p:nvSpPr>
        <p:spPr>
          <a:xfrm>
            <a:off x="5276633" y="780538"/>
            <a:ext cx="1800686" cy="707886"/>
          </a:xfrm>
          <a:prstGeom prst="rect">
            <a:avLst/>
          </a:prstGeom>
          <a:noFill/>
          <a:effectLst/>
        </p:spPr>
        <p:txBody>
          <a:bodyPr wrap="none" rtlCol="0">
            <a:spAutoFit/>
          </a:bodyPr>
          <a:lstStyle/>
          <a:p>
            <a:pPr algn="ctr"/>
            <a:r>
              <a:rPr lang="en-US" altLang="zh-CN" sz="400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LOGO</a:t>
            </a:r>
            <a:endParaRPr lang="en-US" altLang="zh-CN" sz="400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3524364" y="5463295"/>
            <a:ext cx="5184576" cy="1064505"/>
            <a:chOff x="3524364" y="5463295"/>
            <a:chExt cx="5184576" cy="1064505"/>
          </a:xfrm>
        </p:grpSpPr>
        <p:sp>
          <p:nvSpPr>
            <p:cNvPr id="38" name="文本框 3"/>
            <p:cNvSpPr txBox="1"/>
            <p:nvPr/>
          </p:nvSpPr>
          <p:spPr>
            <a:xfrm>
              <a:off x="3524364" y="5710163"/>
              <a:ext cx="5184576" cy="338554"/>
            </a:xfrm>
            <a:prstGeom prst="rect">
              <a:avLst/>
            </a:prstGeom>
            <a:noFill/>
            <a:effectLst/>
          </p:spPr>
          <p:txBody>
            <a:bodyPr wrap="square" rtlCol="0">
              <a:spAutoFit/>
            </a:bodyPr>
            <a:lstStyle/>
            <a:p>
              <a:pPr algn="ctr"/>
              <a:r>
                <a:rPr lang="zh-CN" altLang="en-US" sz="1600" b="1" kern="2200" spc="300" dirty="0" smtClean="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诚信铸就品质 创新引领未来</a:t>
              </a:r>
              <a:endParaRPr lang="zh-CN" altLang="en-US" sz="1600" b="1" kern="2200" spc="300" dirty="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2" name="组合 1"/>
            <p:cNvGrpSpPr/>
            <p:nvPr/>
          </p:nvGrpSpPr>
          <p:grpSpPr>
            <a:xfrm>
              <a:off x="3992416" y="5463295"/>
              <a:ext cx="4248472" cy="1064505"/>
              <a:chOff x="3992416" y="5463295"/>
              <a:chExt cx="4248472" cy="1064505"/>
            </a:xfrm>
          </p:grpSpPr>
          <p:sp>
            <p:nvSpPr>
              <p:cNvPr id="39" name="矩形 38"/>
              <p:cNvSpPr/>
              <p:nvPr/>
            </p:nvSpPr>
            <p:spPr>
              <a:xfrm>
                <a:off x="3992416" y="5995875"/>
                <a:ext cx="4248472" cy="400110"/>
              </a:xfrm>
              <a:prstGeom prst="rect">
                <a:avLst/>
              </a:prstGeom>
            </p:spPr>
            <p:txBody>
              <a:bodyPr wrap="square">
                <a:spAutoFit/>
              </a:bodyPr>
              <a:lstStyle/>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Introduction of high level air quality </a:t>
                </a:r>
                <a:r>
                  <a:rPr lang="en-US" altLang="zh-CN" sz="1000" dirty="0" smtClean="0">
                    <a:solidFill>
                      <a:schemeClr val="bg1">
                        <a:lumMod val="75000"/>
                      </a:schemeClr>
                    </a:solidFill>
                    <a:latin typeface="微软雅黑" panose="020B0503020204020204" pitchFamily="34" charset="-122"/>
                    <a:ea typeface="微软雅黑" panose="020B0503020204020204" pitchFamily="34" charset="-122"/>
                  </a:rPr>
                  <a:t>companies</a:t>
                </a:r>
                <a:endParaRPr lang="en-US" altLang="zh-CN" sz="1000" dirty="0" smtClean="0">
                  <a:solidFill>
                    <a:schemeClr val="bg1">
                      <a:lumMod val="75000"/>
                    </a:schemeClr>
                  </a:solidFill>
                  <a:latin typeface="微软雅黑" panose="020B0503020204020204" pitchFamily="34" charset="-122"/>
                  <a:ea typeface="微软雅黑" panose="020B0503020204020204" pitchFamily="34" charset="-122"/>
                </a:endParaRPr>
              </a:p>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Company introduction</a:t>
                </a:r>
                <a:endParaRPr lang="zh-CN" altLang="en-US" sz="1000" dirty="0">
                  <a:solidFill>
                    <a:schemeClr val="bg1">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3"/>
              <p:cNvSpPr txBox="1"/>
              <p:nvPr/>
            </p:nvSpPr>
            <p:spPr>
              <a:xfrm>
                <a:off x="4586146" y="5463295"/>
                <a:ext cx="3061012" cy="261610"/>
              </a:xfrm>
              <a:prstGeom prst="rect">
                <a:avLst/>
              </a:prstGeom>
              <a:noFill/>
              <a:effectLst/>
            </p:spPr>
            <p:txBody>
              <a:bodyPr wrap="square" rtlCol="0">
                <a:spAutoFit/>
              </a:bodyPr>
              <a:lstStyle/>
              <a:p>
                <a:pPr algn="ctr"/>
                <a:r>
                  <a:rPr lang="zh-CN" altLang="en-US" sz="1100" kern="2200" dirty="0" smtClean="0">
                    <a:solidFill>
                      <a:schemeClr val="bg1">
                        <a:lumMod val="75000"/>
                      </a:schemeClr>
                    </a:solidFill>
                    <a:latin typeface="微软雅黑" panose="020B0503020204020204" pitchFamily="34" charset="-122"/>
                    <a:ea typeface="微软雅黑" panose="020B0503020204020204" pitchFamily="34" charset="-122"/>
                  </a:rPr>
                  <a:t>专注   责任   创新   严谨   追求</a:t>
                </a:r>
                <a:endParaRPr lang="zh-CN" altLang="en-US" sz="1100" kern="2200"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5967427" y="6527800"/>
                <a:ext cx="298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0" name="矩形 49"/>
          <p:cNvSpPr/>
          <p:nvPr/>
        </p:nvSpPr>
        <p:spPr>
          <a:xfrm>
            <a:off x="4172341" y="3272761"/>
            <a:ext cx="1081327" cy="1081327"/>
          </a:xfrm>
          <a:prstGeom prst="rect">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16280" y="1607926"/>
            <a:ext cx="2669749" cy="2170844"/>
          </a:xfrm>
          <a:prstGeom prst="rect">
            <a:avLst/>
          </a:prstGeom>
          <a:blipFill dpi="0" rotWithShape="1">
            <a:blip r:embed="rId1" cstate="screen"/>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5090049" y="2426026"/>
            <a:ext cx="4885617" cy="2189674"/>
          </a:xfrm>
          <a:prstGeom prst="rect">
            <a:avLst/>
          </a:prstGeom>
          <a:solidFill>
            <a:srgbClr val="4B5E75">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24"/>
          <p:cNvSpPr txBox="1"/>
          <p:nvPr/>
        </p:nvSpPr>
        <p:spPr>
          <a:xfrm>
            <a:off x="5514473" y="3136007"/>
            <a:ext cx="4108817" cy="830997"/>
          </a:xfrm>
          <a:prstGeom prst="rect">
            <a:avLst/>
          </a:prstGeom>
          <a:noFill/>
          <a:effectLst/>
        </p:spPr>
        <p:txBody>
          <a:bodyPr wrap="none" rtlCol="0">
            <a:spAutoFit/>
          </a:bodyPr>
          <a:lstStyle/>
          <a:p>
            <a:r>
              <a:rPr lang="zh-CN" altLang="en-US" sz="4800" b="1" spc="300" dirty="0" smtClean="0">
                <a:solidFill>
                  <a:schemeClr val="bg1"/>
                </a:solidFill>
                <a:latin typeface="微软雅黑" panose="020B0503020204020204" pitchFamily="34" charset="-122"/>
                <a:ea typeface="微软雅黑" panose="020B0503020204020204" pitchFamily="34" charset="-122"/>
              </a:rPr>
              <a:t>感谢您的聆听</a:t>
            </a:r>
            <a:endParaRPr lang="en-US" altLang="zh-CN" sz="4800" b="1" spc="300" dirty="0" smtClean="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539873" y="2815622"/>
            <a:ext cx="3493049" cy="400110"/>
          </a:xfrm>
          <a:prstGeom prst="rect">
            <a:avLst/>
          </a:prstGeom>
          <a:noFill/>
          <a:effectLst/>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COMPANY PROFILE</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37" name="文本框 3"/>
          <p:cNvSpPr txBox="1"/>
          <p:nvPr/>
        </p:nvSpPr>
        <p:spPr>
          <a:xfrm>
            <a:off x="5539873" y="4002964"/>
            <a:ext cx="3744171" cy="307777"/>
          </a:xfrm>
          <a:prstGeom prst="rect">
            <a:avLst/>
          </a:prstGeom>
          <a:noFill/>
          <a:effectLst/>
        </p:spPr>
        <p:txBody>
          <a:bodyPr wrap="square" rtlCol="0">
            <a:spAutoFit/>
          </a:bodyPr>
          <a:lstStyle/>
          <a:p>
            <a:r>
              <a:rPr lang="zh-CN" altLang="en-US" sz="1400" kern="2200" dirty="0" smtClean="0">
                <a:solidFill>
                  <a:schemeClr val="bg1"/>
                </a:solidFill>
                <a:latin typeface="微软雅黑" panose="020B0503020204020204" pitchFamily="34" charset="-122"/>
                <a:ea typeface="微软雅黑" panose="020B0503020204020204" pitchFamily="34" charset="-122"/>
              </a:rPr>
              <a:t>企业介绍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公司简介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项目推广 </a:t>
            </a:r>
            <a:r>
              <a:rPr lang="en-US" altLang="zh-CN" sz="1400" kern="2200" dirty="0" smtClean="0">
                <a:solidFill>
                  <a:schemeClr val="bg1"/>
                </a:solidFill>
                <a:latin typeface="微软雅黑" panose="020B0503020204020204" pitchFamily="34" charset="-122"/>
                <a:ea typeface="微软雅黑" panose="020B0503020204020204" pitchFamily="34" charset="-122"/>
              </a:rPr>
              <a:t>| </a:t>
            </a:r>
            <a:r>
              <a:rPr lang="zh-CN" altLang="en-US" sz="1400" kern="2200" dirty="0" smtClean="0">
                <a:solidFill>
                  <a:schemeClr val="bg1"/>
                </a:solidFill>
                <a:latin typeface="微软雅黑" panose="020B0503020204020204" pitchFamily="34" charset="-122"/>
                <a:ea typeface="微软雅黑" panose="020B0503020204020204" pitchFamily="34" charset="-122"/>
              </a:rPr>
              <a:t>产品介绍</a:t>
            </a:r>
            <a:endParaRPr lang="zh-CN" altLang="en-US" sz="1400" kern="2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40000">
                                          <p:cBhvr additive="base">
                                            <p:cTn id="15"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7" name="直接连接符 6"/>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3" name="组合 2"/>
          <p:cNvGrpSpPr/>
          <p:nvPr/>
        </p:nvGrpSpPr>
        <p:grpSpPr>
          <a:xfrm>
            <a:off x="1783981" y="1655215"/>
            <a:ext cx="2692108" cy="2247515"/>
            <a:chOff x="1542681" y="1655215"/>
            <a:chExt cx="2692108" cy="2247515"/>
          </a:xfrm>
        </p:grpSpPr>
        <p:sp>
          <p:nvSpPr>
            <p:cNvPr id="19" name="矩形 18"/>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31"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01</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14"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15"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400" dirty="0">
              <a:solidFill>
                <a:prstClr val="black"/>
              </a:solidFill>
              <a:ea typeface="微软雅黑" panose="020B0503020204020204" pitchFamily="34" charset="-122"/>
            </a:endParaRPr>
          </a:p>
        </p:txBody>
      </p:sp>
      <p:sp>
        <p:nvSpPr>
          <p:cNvPr id="32"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pPr>
            <a:r>
              <a:rPr lang="zh-CN" altLang="en-US" sz="4000" b="1" dirty="0">
                <a:solidFill>
                  <a:schemeClr val="bg1"/>
                </a:solidFill>
                <a:latin typeface="方正黑体简体" panose="02010601030101010101" pitchFamily="2" charset="-122"/>
                <a:ea typeface="方正黑体简体" panose="02010601030101010101" pitchFamily="2" charset="-122"/>
              </a:rPr>
              <a:t>公司介绍</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33" name="矩形 32"/>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5" name="矩形 4"/>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800" b="1" dirty="0" smtClean="0">
                <a:solidFill>
                  <a:srgbClr val="333E51"/>
                </a:solidFill>
                <a:latin typeface="方正黑体简体" panose="02010601030101010101" pitchFamily="2" charset="-122"/>
                <a:ea typeface="方正黑体简体" panose="02010601030101010101" pitchFamily="2" charset="-122"/>
              </a:rPr>
              <a:t>PART ONE</a:t>
            </a:r>
            <a:endParaRPr lang="zh-CN" altLang="en-US" sz="2800" b="1" dirty="0">
              <a:solidFill>
                <a:srgbClr val="333E51"/>
              </a:solidFill>
              <a:latin typeface="方正黑体简体" panose="02010601030101010101" pitchFamily="2" charset="-122"/>
              <a:ea typeface="方正黑体简体" panose="02010601030101010101" pitchFamily="2" charset="-122"/>
            </a:endParaRPr>
          </a:p>
        </p:txBody>
      </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75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75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14:bounceEnd="40000">
                                          <p:cBhvr additive="base">
                                            <p:cTn id="15"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1000"/>
                                            <p:tgtEl>
                                              <p:spTgt spid="33"/>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14:bounceEnd="40000">
                                          <p:cBhvr additive="base">
                                            <p:cTn id="30"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32" grpId="0"/>
          <p:bldP spid="33" grpId="0"/>
          <p:bldP spid="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1000"/>
                                            <p:tgtEl>
                                              <p:spTgt spid="33"/>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ppt_x"/>
                                              </p:val>
                                            </p:tav>
                                            <p:tav tm="100000">
                                              <p:val>
                                                <p:strVal val="#ppt_x"/>
                                              </p:val>
                                            </p:tav>
                                          </p:tavLst>
                                        </p:anim>
                                        <p:anim calcmode="lin" valueType="num">
                                          <p:cBhvr additive="base">
                                            <p:cTn id="31" dur="75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32" grpId="0"/>
          <p:bldP spid="33" grpId="0"/>
          <p:bldP spid="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flipH="1">
            <a:off x="2786669" y="3724300"/>
            <a:ext cx="7538431" cy="2181014"/>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8" name="矩形 7"/>
          <p:cNvSpPr/>
          <p:nvPr/>
        </p:nvSpPr>
        <p:spPr>
          <a:xfrm>
            <a:off x="1881171" y="2890002"/>
            <a:ext cx="3094492" cy="2659898"/>
          </a:xfrm>
          <a:prstGeom prst="rect">
            <a:avLst/>
          </a:prstGeom>
          <a:blipFill dpi="0" rotWithShape="1">
            <a:blip r:embed="rId1" cstate="screen"/>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5" name="矩形 4"/>
          <p:cNvSpPr/>
          <p:nvPr/>
        </p:nvSpPr>
        <p:spPr>
          <a:xfrm>
            <a:off x="4975662" y="2890002"/>
            <a:ext cx="5019237" cy="265989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5" name="TextBox 19"/>
          <p:cNvSpPr txBox="1"/>
          <p:nvPr/>
        </p:nvSpPr>
        <p:spPr>
          <a:xfrm>
            <a:off x="5410200" y="3322269"/>
            <a:ext cx="4368800" cy="1795363"/>
          </a:xfrm>
          <a:prstGeom prst="rect">
            <a:avLst/>
          </a:prstGeom>
          <a:noFill/>
        </p:spPr>
        <p:txBody>
          <a:bodyPr wrap="square" lIns="0" tIns="0" rIns="0" bIns="0" rtlCol="0">
            <a:spAutoFit/>
          </a:bodyPr>
          <a:lstStyle/>
          <a:p>
            <a:pPr algn="just">
              <a:lnSpc>
                <a:spcPts val="2000"/>
              </a:lnSpc>
            </a:pPr>
            <a:r>
              <a:rPr lang="zh-CN" altLang="en-US" sz="1100" dirty="0" smtClean="0">
                <a:solidFill>
                  <a:schemeClr val="bg1"/>
                </a:solidFill>
                <a:latin typeface="微软雅黑 Light" panose="020B0502040204020203" pitchFamily="34" charset="-122"/>
                <a:ea typeface="微软雅黑 Light" panose="020B0502040204020203" pitchFamily="34" charset="-122"/>
              </a:rPr>
              <a:t>　　公司</a:t>
            </a:r>
            <a:r>
              <a:rPr lang="zh-CN" altLang="en-US" sz="1100" dirty="0">
                <a:solidFill>
                  <a:schemeClr val="bg1"/>
                </a:solidFill>
                <a:latin typeface="微软雅黑 Light" panose="020B0502040204020203" pitchFamily="34" charset="-122"/>
                <a:ea typeface="微软雅黑 Light" panose="020B0502040204020203" pitchFamily="34" charset="-122"/>
              </a:rPr>
              <a:t>自成立以来，始终坚持以人才为本、诚信立业的经营原则，荟萃业界精英，将国外先进的信息技术、管理方法及企业经验与国内企业的具体实际相结合，为企业提供全方位的解决方案，帮助企业提高管理水平和生产能力，使企业在激烈的市场竞争中始终保持竞争力，实现企业快速、稳定地发展</a:t>
            </a:r>
            <a:r>
              <a:rPr lang="zh-CN" altLang="en-US" sz="1100" dirty="0" smtClean="0">
                <a:solidFill>
                  <a:schemeClr val="bg1"/>
                </a:solidFill>
                <a:latin typeface="微软雅黑 Light" panose="020B0502040204020203" pitchFamily="34" charset="-122"/>
                <a:ea typeface="微软雅黑 Light" panose="020B0502040204020203" pitchFamily="34" charset="-122"/>
              </a:rPr>
              <a:t>。</a:t>
            </a:r>
            <a:endParaRPr lang="en-US" altLang="zh-CN" sz="1100" dirty="0" smtClean="0">
              <a:solidFill>
                <a:schemeClr val="bg1"/>
              </a:solidFill>
              <a:latin typeface="微软雅黑 Light" panose="020B0502040204020203" pitchFamily="34" charset="-122"/>
              <a:ea typeface="微软雅黑 Light" panose="020B0502040204020203" pitchFamily="34" charset="-122"/>
            </a:endParaRPr>
          </a:p>
          <a:p>
            <a:pPr algn="just">
              <a:lnSpc>
                <a:spcPts val="2000"/>
              </a:lnSpc>
            </a:pPr>
            <a:endParaRPr lang="en-US" altLang="zh-CN" sz="1100" dirty="0">
              <a:solidFill>
                <a:schemeClr val="bg1"/>
              </a:solidFill>
              <a:latin typeface="微软雅黑 Light" panose="020B0502040204020203" pitchFamily="34" charset="-122"/>
              <a:ea typeface="微软雅黑 Light" panose="020B0502040204020203" pitchFamily="34" charset="-122"/>
            </a:endParaRPr>
          </a:p>
          <a:p>
            <a:pPr algn="just">
              <a:lnSpc>
                <a:spcPts val="2000"/>
              </a:lnSpc>
            </a:pPr>
            <a:r>
              <a:rPr lang="zh-CN" altLang="en-US" sz="1100" dirty="0" smtClean="0">
                <a:solidFill>
                  <a:schemeClr val="bg1"/>
                </a:solidFill>
                <a:latin typeface="微软雅黑 Light" panose="020B0502040204020203" pitchFamily="34" charset="-122"/>
                <a:ea typeface="微软雅黑 Light" panose="020B0502040204020203" pitchFamily="34" charset="-122"/>
              </a:rPr>
              <a:t>诚信铸就品质，创新引领未来！</a:t>
            </a:r>
            <a:r>
              <a:rPr lang="zh-CN" altLang="en-US" sz="1100" dirty="0">
                <a:solidFill>
                  <a:schemeClr val="bg1"/>
                </a:solidFill>
                <a:latin typeface="微软雅黑 Light" panose="020B0502040204020203" pitchFamily="34" charset="-122"/>
                <a:ea typeface="微软雅黑 Light" panose="020B0502040204020203" pitchFamily="34" charset="-122"/>
              </a:rPr>
              <a:t> </a:t>
            </a:r>
            <a:endParaRPr lang="en-US" altLang="zh-CN" sz="1100" dirty="0" smtClean="0">
              <a:solidFill>
                <a:schemeClr val="bg1"/>
              </a:solidFill>
              <a:latin typeface="微软雅黑 Light" panose="020B0502040204020203" pitchFamily="34" charset="-122"/>
              <a:ea typeface="微软雅黑 Light" panose="020B0502040204020203" pitchFamily="34" charset="-122"/>
            </a:endParaRPr>
          </a:p>
        </p:txBody>
      </p:sp>
      <p:grpSp>
        <p:nvGrpSpPr>
          <p:cNvPr id="3" name="组合 2"/>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kumimoji="0" lang="zh-CN" altLang="en-US" sz="3600" b="0" i="0" u="none" strike="noStrike" kern="1200" cap="none"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sym typeface="+mn-lt"/>
                </a:rPr>
                <a:t>公司</a:t>
              </a:r>
              <a:r>
                <a:rPr lang="zh-CN" altLang="en-US" b="0" dirty="0" smtClean="0">
                  <a:solidFill>
                    <a:schemeClr val="bg1"/>
                  </a:solidFill>
                  <a:latin typeface="微软雅黑" panose="020B0503020204020204" pitchFamily="34" charset="-122"/>
                  <a:ea typeface="微软雅黑" panose="020B0503020204020204" pitchFamily="34" charset="-122"/>
                  <a:sym typeface="+mn-lt"/>
                </a:rPr>
                <a:t>简介</a:t>
              </a: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4" name="直接连接符 1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8" presetClass="entr" presetSubtype="6"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1000"/>
                                            <p:tgtEl>
                                              <p:spTgt spid="15"/>
                                            </p:tgtEl>
                                          </p:cBhvr>
                                        </p:animEffect>
                                      </p:childTnLst>
                                    </p:cTn>
                                  </p:par>
                                  <p:par>
                                    <p:cTn id="13" presetID="2" presetClass="entr" presetSubtype="8" fill="hold" grpId="0" nodeType="withEffect" p14:presetBounceEnd="4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75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14:presetBounceEnd="4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40000">
                                          <p:cBhvr additive="base">
                                            <p:cTn id="19" dur="75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5" grpId="0" animBg="1"/>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8" presetClass="entr" presetSubtype="6"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1000"/>
                                            <p:tgtEl>
                                              <p:spTgt spid="15"/>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0-#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5" grpId="0" animBg="1"/>
          <p:bldP spid="1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p:nvPr/>
        </p:nvSpPr>
        <p:spPr>
          <a:xfrm>
            <a:off x="581262" y="3049813"/>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萌芽期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sz="2000" dirty="0">
                <a:solidFill>
                  <a:schemeClr val="bg1"/>
                </a:solidFill>
              </a:rPr>
              <a:t>1990-2002</a:t>
            </a:r>
            <a:endParaRPr lang="en-US" sz="2000" dirty="0">
              <a:solidFill>
                <a:schemeClr val="bg1"/>
              </a:solidFill>
            </a:endParaRPr>
          </a:p>
        </p:txBody>
      </p:sp>
      <p:sp>
        <p:nvSpPr>
          <p:cNvPr id="10" name="Rectangle 4"/>
          <p:cNvSpPr/>
          <p:nvPr/>
        </p:nvSpPr>
        <p:spPr>
          <a:xfrm>
            <a:off x="3357754" y="4543780"/>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成长期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2003-2008</a:t>
            </a:r>
            <a:endParaRPr lang="en-US" altLang="zh-CN" sz="2000" dirty="0">
              <a:solidFill>
                <a:schemeClr val="bg1"/>
              </a:solidFill>
              <a:ea typeface="微软雅黑" panose="020B0503020204020204" pitchFamily="34" charset="-122"/>
            </a:endParaRPr>
          </a:p>
        </p:txBody>
      </p:sp>
      <p:sp>
        <p:nvSpPr>
          <p:cNvPr id="11" name="Rectangle 5"/>
          <p:cNvSpPr/>
          <p:nvPr/>
        </p:nvSpPr>
        <p:spPr>
          <a:xfrm>
            <a:off x="6134246" y="3049813"/>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壮大期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2009-2012</a:t>
            </a:r>
            <a:endParaRPr lang="en-US" altLang="zh-CN" sz="2000" dirty="0">
              <a:solidFill>
                <a:schemeClr val="bg1"/>
              </a:solidFill>
              <a:ea typeface="微软雅黑" panose="020B0503020204020204" pitchFamily="34" charset="-122"/>
            </a:endParaRPr>
          </a:p>
        </p:txBody>
      </p:sp>
      <p:sp>
        <p:nvSpPr>
          <p:cNvPr id="12" name="Rectangle 6"/>
          <p:cNvSpPr/>
          <p:nvPr/>
        </p:nvSpPr>
        <p:spPr>
          <a:xfrm>
            <a:off x="8910737" y="4543780"/>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腾飞期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2012-</a:t>
            </a:r>
            <a:r>
              <a:rPr lang="zh-CN" altLang="en-US" sz="2000" dirty="0">
                <a:solidFill>
                  <a:schemeClr val="bg1"/>
                </a:solidFill>
                <a:latin typeface="微软雅黑" panose="020B0503020204020204" pitchFamily="34" charset="-122"/>
                <a:ea typeface="微软雅黑" panose="020B0503020204020204" pitchFamily="34" charset="-122"/>
              </a:rPr>
              <a:t>至今</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728246" y="609252"/>
            <a:ext cx="4056854" cy="1657100"/>
            <a:chOff x="3728246" y="609252"/>
            <a:chExt cx="4056854" cy="1657100"/>
          </a:xfrm>
        </p:grpSpPr>
        <p:sp>
          <p:nvSpPr>
            <p:cNvPr id="15"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发展历程</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6" name="直接连接符 15"/>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
        <p:nvSpPr>
          <p:cNvPr id="19" name="Rectangle 3"/>
          <p:cNvSpPr/>
          <p:nvPr/>
        </p:nvSpPr>
        <p:spPr>
          <a:xfrm>
            <a:off x="581262" y="4205512"/>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smtClean="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0" name="Rectangle 3"/>
          <p:cNvSpPr/>
          <p:nvPr/>
        </p:nvSpPr>
        <p:spPr>
          <a:xfrm>
            <a:off x="3357754" y="3049813"/>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1" name="Rectangle 3"/>
          <p:cNvSpPr/>
          <p:nvPr/>
        </p:nvSpPr>
        <p:spPr>
          <a:xfrm>
            <a:off x="6134246" y="4205512"/>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2" name="Rectangle 3"/>
          <p:cNvSpPr/>
          <p:nvPr/>
        </p:nvSpPr>
        <p:spPr>
          <a:xfrm>
            <a:off x="8910738" y="3049813"/>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4/3*#ppt_w"/>
                                          </p:val>
                                        </p:tav>
                                        <p:tav tm="100000">
                                          <p:val>
                                            <p:strVal val="#ppt_w"/>
                                          </p:val>
                                        </p:tav>
                                      </p:tavLst>
                                    </p:anim>
                                    <p:anim calcmode="lin" valueType="num">
                                      <p:cBhvr>
                                        <p:cTn id="8" dur="1000" fill="hold"/>
                                        <p:tgtEl>
                                          <p:spTgt spid="9"/>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1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4/3*#ppt_w"/>
                                          </p:val>
                                        </p:tav>
                                        <p:tav tm="100000">
                                          <p:val>
                                            <p:strVal val="#ppt_w"/>
                                          </p:val>
                                        </p:tav>
                                      </p:tavLst>
                                    </p:anim>
                                    <p:anim calcmode="lin" valueType="num">
                                      <p:cBhvr>
                                        <p:cTn id="12" dur="1000" fill="hold"/>
                                        <p:tgtEl>
                                          <p:spTgt spid="10"/>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4/3*#ppt_w"/>
                                          </p:val>
                                        </p:tav>
                                        <p:tav tm="100000">
                                          <p:val>
                                            <p:strVal val="#ppt_w"/>
                                          </p:val>
                                        </p:tav>
                                      </p:tavLst>
                                    </p:anim>
                                    <p:anim calcmode="lin" valueType="num">
                                      <p:cBhvr>
                                        <p:cTn id="16" dur="1000" fill="hold"/>
                                        <p:tgtEl>
                                          <p:spTgt spid="11"/>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4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4/3*#ppt_w"/>
                                          </p:val>
                                        </p:tav>
                                        <p:tav tm="100000">
                                          <p:val>
                                            <p:strVal val="#ppt_w"/>
                                          </p:val>
                                        </p:tav>
                                      </p:tavLst>
                                    </p:anim>
                                    <p:anim calcmode="lin" valueType="num">
                                      <p:cBhvr>
                                        <p:cTn id="20" dur="1000" fill="hold"/>
                                        <p:tgtEl>
                                          <p:spTgt spid="12"/>
                                        </p:tgtEl>
                                        <p:attrNameLst>
                                          <p:attrName>ppt_h</p:attrName>
                                        </p:attrNameLst>
                                      </p:cBhvr>
                                      <p:tavLst>
                                        <p:tav tm="0">
                                          <p:val>
                                            <p:strVal val="4/3*#ppt_h"/>
                                          </p:val>
                                        </p:tav>
                                        <p:tav tm="100000">
                                          <p:val>
                                            <p:strVal val="#ppt_h"/>
                                          </p:val>
                                        </p:tav>
                                      </p:tavLst>
                                    </p:anim>
                                  </p:childTnLst>
                                </p:cTn>
                              </p:par>
                            </p:childTnLst>
                          </p:cTn>
                        </p:par>
                        <p:par>
                          <p:cTn id="21" fill="hold">
                            <p:stCondLst>
                              <p:cond delay="1000"/>
                            </p:stCondLst>
                            <p:childTnLst>
                              <p:par>
                                <p:cTn id="22" presetID="23" presetClass="entr" presetSubtype="288"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1000" fill="hold"/>
                                        <p:tgtEl>
                                          <p:spTgt spid="19"/>
                                        </p:tgtEl>
                                        <p:attrNameLst>
                                          <p:attrName>ppt_w</p:attrName>
                                        </p:attrNameLst>
                                      </p:cBhvr>
                                      <p:tavLst>
                                        <p:tav tm="0">
                                          <p:val>
                                            <p:strVal val="4/3*#ppt_w"/>
                                          </p:val>
                                        </p:tav>
                                        <p:tav tm="100000">
                                          <p:val>
                                            <p:strVal val="#ppt_w"/>
                                          </p:val>
                                        </p:tav>
                                      </p:tavLst>
                                    </p:anim>
                                    <p:anim calcmode="lin" valueType="num">
                                      <p:cBhvr>
                                        <p:cTn id="25" dur="1000" fill="hold"/>
                                        <p:tgtEl>
                                          <p:spTgt spid="19"/>
                                        </p:tgtEl>
                                        <p:attrNameLst>
                                          <p:attrName>ppt_h</p:attrName>
                                        </p:attrNameLst>
                                      </p:cBhvr>
                                      <p:tavLst>
                                        <p:tav tm="0">
                                          <p:val>
                                            <p:strVal val="4/3*#ppt_h"/>
                                          </p:val>
                                        </p:tav>
                                        <p:tav tm="100000">
                                          <p:val>
                                            <p:strVal val="#ppt_h"/>
                                          </p:val>
                                        </p:tav>
                                      </p:tavLst>
                                    </p:anim>
                                  </p:childTnLst>
                                </p:cTn>
                              </p:par>
                            </p:childTnLst>
                          </p:cTn>
                        </p:par>
                        <p:par>
                          <p:cTn id="26" fill="hold">
                            <p:stCondLst>
                              <p:cond delay="2000"/>
                            </p:stCondLst>
                            <p:childTnLst>
                              <p:par>
                                <p:cTn id="27" presetID="23" presetClass="entr" presetSubtype="28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strVal val="4/3*#ppt_w"/>
                                          </p:val>
                                        </p:tav>
                                        <p:tav tm="100000">
                                          <p:val>
                                            <p:strVal val="#ppt_w"/>
                                          </p:val>
                                        </p:tav>
                                      </p:tavLst>
                                    </p:anim>
                                    <p:anim calcmode="lin" valueType="num">
                                      <p:cBhvr>
                                        <p:cTn id="30" dur="1000" fill="hold"/>
                                        <p:tgtEl>
                                          <p:spTgt spid="20"/>
                                        </p:tgtEl>
                                        <p:attrNameLst>
                                          <p:attrName>ppt_h</p:attrName>
                                        </p:attrNameLst>
                                      </p:cBhvr>
                                      <p:tavLst>
                                        <p:tav tm="0">
                                          <p:val>
                                            <p:strVal val="4/3*#ppt_h"/>
                                          </p:val>
                                        </p:tav>
                                        <p:tav tm="100000">
                                          <p:val>
                                            <p:strVal val="#ppt_h"/>
                                          </p:val>
                                        </p:tav>
                                      </p:tavLst>
                                    </p:anim>
                                  </p:childTnLst>
                                </p:cTn>
                              </p:par>
                            </p:childTnLst>
                          </p:cTn>
                        </p:par>
                        <p:par>
                          <p:cTn id="31" fill="hold">
                            <p:stCondLst>
                              <p:cond delay="3000"/>
                            </p:stCondLst>
                            <p:childTnLst>
                              <p:par>
                                <p:cTn id="32" presetID="23" presetClass="entr" presetSubtype="28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1000" fill="hold"/>
                                        <p:tgtEl>
                                          <p:spTgt spid="21"/>
                                        </p:tgtEl>
                                        <p:attrNameLst>
                                          <p:attrName>ppt_w</p:attrName>
                                        </p:attrNameLst>
                                      </p:cBhvr>
                                      <p:tavLst>
                                        <p:tav tm="0">
                                          <p:val>
                                            <p:strVal val="4/3*#ppt_w"/>
                                          </p:val>
                                        </p:tav>
                                        <p:tav tm="100000">
                                          <p:val>
                                            <p:strVal val="#ppt_w"/>
                                          </p:val>
                                        </p:tav>
                                      </p:tavLst>
                                    </p:anim>
                                    <p:anim calcmode="lin" valueType="num">
                                      <p:cBhvr>
                                        <p:cTn id="35" dur="1000" fill="hold"/>
                                        <p:tgtEl>
                                          <p:spTgt spid="21"/>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23" presetClass="entr" presetSubtype="28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strVal val="4/3*#ppt_w"/>
                                          </p:val>
                                        </p:tav>
                                        <p:tav tm="100000">
                                          <p:val>
                                            <p:strVal val="#ppt_w"/>
                                          </p:val>
                                        </p:tav>
                                      </p:tavLst>
                                    </p:anim>
                                    <p:anim calcmode="lin" valueType="num">
                                      <p:cBhvr>
                                        <p:cTn id="40" dur="1000" fill="hold"/>
                                        <p:tgtEl>
                                          <p:spTgt spid="2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101"/>
          <p:cNvSpPr/>
          <p:nvPr/>
        </p:nvSpPr>
        <p:spPr>
          <a:xfrm flipH="1">
            <a:off x="1331342" y="2404520"/>
            <a:ext cx="9417282" cy="4248862"/>
          </a:xfrm>
          <a:prstGeom prst="rect">
            <a:avLst/>
          </a:prstGeom>
          <a:solidFill>
            <a:srgbClr val="333E51">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3" name="组合 2"/>
          <p:cNvGrpSpPr/>
          <p:nvPr/>
        </p:nvGrpSpPr>
        <p:grpSpPr>
          <a:xfrm>
            <a:off x="2133810" y="2604221"/>
            <a:ext cx="7447899" cy="3627138"/>
            <a:chOff x="1357935" y="1525238"/>
            <a:chExt cx="9424654" cy="4589821"/>
          </a:xfrm>
        </p:grpSpPr>
        <p:grpSp>
          <p:nvGrpSpPr>
            <p:cNvPr id="8" name="组合 7"/>
            <p:cNvGrpSpPr/>
            <p:nvPr/>
          </p:nvGrpSpPr>
          <p:grpSpPr>
            <a:xfrm>
              <a:off x="4995056" y="1525238"/>
              <a:ext cx="2209802" cy="592530"/>
              <a:chOff x="1485892" y="1885950"/>
              <a:chExt cx="3019439" cy="809625"/>
            </a:xfrm>
          </p:grpSpPr>
          <p:sp>
            <p:nvSpPr>
              <p:cNvPr id="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06193" y="2594893"/>
              <a:ext cx="2209802" cy="592530"/>
              <a:chOff x="1485892" y="1885950"/>
              <a:chExt cx="3019439" cy="809625"/>
            </a:xfrm>
          </p:grpSpPr>
          <p:sp>
            <p:nvSpPr>
              <p:cNvPr id="1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1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417330" y="3664548"/>
              <a:ext cx="2209802" cy="592530"/>
              <a:chOff x="1485892" y="1885950"/>
              <a:chExt cx="3019439" cy="809625"/>
            </a:xfrm>
          </p:grpSpPr>
          <p:sp>
            <p:nvSpPr>
              <p:cNvPr id="2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1"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995056" y="3664548"/>
              <a:ext cx="2209802" cy="592530"/>
              <a:chOff x="1485892" y="1885950"/>
              <a:chExt cx="3019439" cy="809625"/>
            </a:xfrm>
          </p:grpSpPr>
          <p:sp>
            <p:nvSpPr>
              <p:cNvPr id="2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8572782" y="3664548"/>
              <a:ext cx="2209802" cy="592530"/>
              <a:chOff x="1485892" y="1885950"/>
              <a:chExt cx="3019439" cy="809625"/>
            </a:xfrm>
          </p:grpSpPr>
          <p:sp>
            <p:nvSpPr>
              <p:cNvPr id="3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1"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032514" y="2028964"/>
                <a:ext cx="1926196" cy="588771"/>
              </a:xfrm>
              <a:prstGeom prst="roundRect">
                <a:avLst/>
              </a:prstGeom>
              <a:noFill/>
              <a:effectLst/>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783919" y="2594893"/>
              <a:ext cx="2209802" cy="592530"/>
              <a:chOff x="1485892" y="1885950"/>
              <a:chExt cx="3019439" cy="809625"/>
            </a:xfrm>
          </p:grpSpPr>
          <p:sp>
            <p:nvSpPr>
              <p:cNvPr id="3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357935" y="4629151"/>
              <a:ext cx="2269203" cy="1485908"/>
              <a:chOff x="1357935" y="4524378"/>
              <a:chExt cx="2269203" cy="1590681"/>
            </a:xfrm>
          </p:grpSpPr>
          <p:grpSp>
            <p:nvGrpSpPr>
              <p:cNvPr id="39" name="组合 38"/>
              <p:cNvGrpSpPr/>
              <p:nvPr/>
            </p:nvGrpSpPr>
            <p:grpSpPr>
              <a:xfrm rot="5400000">
                <a:off x="821134" y="5061183"/>
                <a:ext cx="1590677" cy="517076"/>
                <a:chOff x="1485892" y="1826800"/>
                <a:chExt cx="3019439" cy="981519"/>
              </a:xfrm>
            </p:grpSpPr>
            <p:sp>
              <p:nvSpPr>
                <p:cNvPr id="4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1"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rot="16200000">
                  <a:off x="2499830" y="1347969"/>
                  <a:ext cx="981519" cy="1939182"/>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rot="5400000">
                <a:off x="1674118" y="5061179"/>
                <a:ext cx="1590677" cy="517076"/>
                <a:chOff x="1485892" y="1870608"/>
                <a:chExt cx="3019439" cy="981517"/>
              </a:xfrm>
            </p:grpSpPr>
            <p:sp>
              <p:nvSpPr>
                <p:cNvPr id="4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6"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rot="16200000">
                  <a:off x="2445180" y="1315263"/>
                  <a:ext cx="981517" cy="2092208"/>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rot="5400000">
                <a:off x="2573261" y="5061179"/>
                <a:ext cx="1590677" cy="517076"/>
                <a:chOff x="1485892" y="1826798"/>
                <a:chExt cx="3019439" cy="981519"/>
              </a:xfrm>
            </p:grpSpPr>
            <p:sp>
              <p:nvSpPr>
                <p:cNvPr id="5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51"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rot="16200000">
                  <a:off x="2499830" y="1358895"/>
                  <a:ext cx="981519" cy="1917325"/>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55" name="组合 54"/>
            <p:cNvGrpSpPr/>
            <p:nvPr/>
          </p:nvGrpSpPr>
          <p:grpSpPr>
            <a:xfrm>
              <a:off x="4938868" y="4629151"/>
              <a:ext cx="2269197" cy="1485905"/>
              <a:chOff x="1357932" y="4524378"/>
              <a:chExt cx="2269197" cy="1590678"/>
            </a:xfrm>
          </p:grpSpPr>
          <p:grpSp>
            <p:nvGrpSpPr>
              <p:cNvPr id="56" name="组合 55"/>
              <p:cNvGrpSpPr/>
              <p:nvPr/>
            </p:nvGrpSpPr>
            <p:grpSpPr>
              <a:xfrm rot="5400000">
                <a:off x="821131" y="5061179"/>
                <a:ext cx="1590677" cy="517076"/>
                <a:chOff x="1485892" y="1826807"/>
                <a:chExt cx="3019439" cy="981519"/>
              </a:xfrm>
            </p:grpSpPr>
            <p:sp>
              <p:nvSpPr>
                <p:cNvPr id="67"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8"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rot="16200000">
                  <a:off x="2499834" y="1315182"/>
                  <a:ext cx="981519" cy="2004770"/>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rot="5400000">
                <a:off x="1697197" y="5061179"/>
                <a:ext cx="1590677" cy="517076"/>
                <a:chOff x="1485892" y="1826803"/>
                <a:chExt cx="3019439" cy="981519"/>
              </a:xfrm>
            </p:grpSpPr>
            <p:sp>
              <p:nvSpPr>
                <p:cNvPr id="63"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4"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rot="16200000">
                  <a:off x="2499833" y="1326110"/>
                  <a:ext cx="981519" cy="1982906"/>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rot="5400000">
                <a:off x="2573252" y="5061179"/>
                <a:ext cx="1590677" cy="517077"/>
                <a:chOff x="1485892" y="1826809"/>
                <a:chExt cx="3019439" cy="981519"/>
              </a:xfrm>
            </p:grpSpPr>
            <p:sp>
              <p:nvSpPr>
                <p:cNvPr id="59"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0"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rot="16200000">
                  <a:off x="2504703" y="1147429"/>
                  <a:ext cx="981519" cy="2340280"/>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71" name="组合 70"/>
            <p:cNvGrpSpPr/>
            <p:nvPr/>
          </p:nvGrpSpPr>
          <p:grpSpPr>
            <a:xfrm>
              <a:off x="8513385" y="4629151"/>
              <a:ext cx="2269204" cy="1485904"/>
              <a:chOff x="1357932" y="4524378"/>
              <a:chExt cx="2269204" cy="1590677"/>
            </a:xfrm>
          </p:grpSpPr>
          <p:grpSp>
            <p:nvGrpSpPr>
              <p:cNvPr id="72" name="组合 71"/>
              <p:cNvGrpSpPr/>
              <p:nvPr/>
            </p:nvGrpSpPr>
            <p:grpSpPr>
              <a:xfrm rot="5400000">
                <a:off x="821131" y="5061179"/>
                <a:ext cx="1590677" cy="517076"/>
                <a:chOff x="1485892" y="1826804"/>
                <a:chExt cx="3019439" cy="981518"/>
              </a:xfrm>
            </p:grpSpPr>
            <p:sp>
              <p:nvSpPr>
                <p:cNvPr id="83"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4"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6" name="文本框 85"/>
                <p:cNvSpPr txBox="1"/>
                <p:nvPr/>
              </p:nvSpPr>
              <p:spPr>
                <a:xfrm rot="16200000">
                  <a:off x="2499831" y="1286932"/>
                  <a:ext cx="981518" cy="2061261"/>
                </a:xfrm>
                <a:prstGeom prst="roundRect">
                  <a:avLst/>
                </a:prstGeom>
                <a:noFill/>
                <a:effectLst>
                  <a:outerShdw blurRad="254000" dist="63500" dir="4200000" algn="t" rotWithShape="0">
                    <a:prstClr val="black">
                      <a:alpha val="30000"/>
                    </a:prstClr>
                  </a:outerShdw>
                </a:effectLst>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rot="5400000">
                <a:off x="1697194" y="5061179"/>
                <a:ext cx="1590677" cy="517076"/>
                <a:chOff x="1485892" y="1826804"/>
                <a:chExt cx="3019439" cy="981518"/>
              </a:xfrm>
            </p:grpSpPr>
            <p:sp>
              <p:nvSpPr>
                <p:cNvPr id="79"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0"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rot="16200000">
                  <a:off x="2499831" y="1286932"/>
                  <a:ext cx="981518" cy="2061261"/>
                </a:xfrm>
                <a:prstGeom prst="roundRect">
                  <a:avLst/>
                </a:prstGeom>
                <a:noFill/>
                <a:effectLst>
                  <a:outerShdw blurRad="254000" dist="63500" dir="4200000" algn="t" rotWithShape="0">
                    <a:prstClr val="black">
                      <a:alpha val="30000"/>
                    </a:prstClr>
                  </a:outerShdw>
                </a:effectLst>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rot="5400000">
                <a:off x="2573259" y="5061179"/>
                <a:ext cx="1590677" cy="517076"/>
                <a:chOff x="1485892" y="1826803"/>
                <a:chExt cx="3019439" cy="981519"/>
              </a:xfrm>
            </p:grpSpPr>
            <p:sp>
              <p:nvSpPr>
                <p:cNvPr id="7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6"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8" name="文本框 77"/>
                <p:cNvSpPr txBox="1"/>
                <p:nvPr/>
              </p:nvSpPr>
              <p:spPr>
                <a:xfrm rot="16200000">
                  <a:off x="2558903" y="1266935"/>
                  <a:ext cx="981519" cy="2101256"/>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4311095" y="2117767"/>
              <a:ext cx="3577725" cy="477126"/>
              <a:chOff x="4311095" y="2117767"/>
              <a:chExt cx="3577725" cy="477126"/>
            </a:xfrm>
          </p:grpSpPr>
          <p:cxnSp>
            <p:nvCxnSpPr>
              <p:cNvPr id="88" name="肘形连接符 87"/>
              <p:cNvCxnSpPr>
                <a:stCxn id="5" idx="2"/>
                <a:endCxn id="15" idx="0"/>
              </p:cNvCxnSpPr>
              <p:nvPr/>
            </p:nvCxnSpPr>
            <p:spPr>
              <a:xfrm rot="5400000">
                <a:off x="4966964" y="1461899"/>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0" name="肘形连接符 89"/>
              <p:cNvCxnSpPr>
                <a:stCxn id="5" idx="2"/>
                <a:endCxn id="35" idx="0"/>
              </p:cNvCxnSpPr>
              <p:nvPr/>
            </p:nvCxnSpPr>
            <p:spPr>
              <a:xfrm rot="16200000" flipH="1">
                <a:off x="6755826" y="1461898"/>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cxnSp>
          <p:nvCxnSpPr>
            <p:cNvPr id="94" name="肘形连接符 93"/>
            <p:cNvCxnSpPr>
              <a:stCxn id="35" idx="2"/>
              <a:endCxn id="30" idx="0"/>
            </p:cNvCxnSpPr>
            <p:nvPr/>
          </p:nvCxnSpPr>
          <p:spPr>
            <a:xfrm rot="16200000" flipH="1">
              <a:off x="8544689" y="2531553"/>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522232" y="3187422"/>
              <a:ext cx="3577725" cy="477126"/>
              <a:chOff x="2522232" y="3187422"/>
              <a:chExt cx="3577725" cy="477126"/>
            </a:xfrm>
          </p:grpSpPr>
          <p:cxnSp>
            <p:nvCxnSpPr>
              <p:cNvPr id="92" name="肘形连接符 91"/>
              <p:cNvCxnSpPr>
                <a:stCxn id="15" idx="2"/>
                <a:endCxn id="20" idx="0"/>
              </p:cNvCxnSpPr>
              <p:nvPr/>
            </p:nvCxnSpPr>
            <p:spPr>
              <a:xfrm rot="5400000">
                <a:off x="3178101" y="2531554"/>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6" name="肘形连接符 95"/>
              <p:cNvCxnSpPr>
                <a:stCxn id="15" idx="2"/>
                <a:endCxn id="25" idx="0"/>
              </p:cNvCxnSpPr>
              <p:nvPr/>
            </p:nvCxnSpPr>
            <p:spPr>
              <a:xfrm rot="16200000" flipH="1">
                <a:off x="4966963" y="2531553"/>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1630590" y="4257078"/>
              <a:ext cx="1752125" cy="372073"/>
              <a:chOff x="1630590" y="4257078"/>
              <a:chExt cx="1752125" cy="372073"/>
            </a:xfrm>
          </p:grpSpPr>
          <p:cxnSp>
            <p:nvCxnSpPr>
              <p:cNvPr id="99" name="肘形连接符 98"/>
              <p:cNvCxnSpPr>
                <a:stCxn id="20" idx="2"/>
                <a:endCxn id="40" idx="1"/>
              </p:cNvCxnSpPr>
              <p:nvPr/>
            </p:nvCxnSpPr>
            <p:spPr>
              <a:xfrm rot="5400000">
                <a:off x="1890375" y="3997294"/>
                <a:ext cx="372072" cy="891641"/>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20" idx="2"/>
                <a:endCxn id="50" idx="1"/>
              </p:cNvCxnSpPr>
              <p:nvPr/>
            </p:nvCxnSpPr>
            <p:spPr>
              <a:xfrm rot="16200000" flipH="1">
                <a:off x="2766437" y="4012871"/>
                <a:ext cx="372072" cy="860485"/>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3" name="肘形连接符 102"/>
              <p:cNvCxnSpPr>
                <a:stCxn id="20" idx="2"/>
                <a:endCxn id="45" idx="1"/>
              </p:cNvCxnSpPr>
              <p:nvPr/>
            </p:nvCxnSpPr>
            <p:spPr>
              <a:xfrm rot="5400000">
                <a:off x="2328406" y="4435325"/>
                <a:ext cx="372072" cy="15578"/>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211528" y="4257075"/>
              <a:ext cx="1752123" cy="372075"/>
              <a:chOff x="5211528" y="4257078"/>
              <a:chExt cx="1752123" cy="372074"/>
            </a:xfrm>
          </p:grpSpPr>
          <p:cxnSp>
            <p:nvCxnSpPr>
              <p:cNvPr id="105" name="肘形连接符 104"/>
              <p:cNvCxnSpPr>
                <a:stCxn id="25" idx="2"/>
                <a:endCxn id="67" idx="1"/>
              </p:cNvCxnSpPr>
              <p:nvPr/>
            </p:nvCxnSpPr>
            <p:spPr>
              <a:xfrm rot="5400000">
                <a:off x="5469706" y="3998899"/>
                <a:ext cx="372072" cy="888431"/>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25" idx="2"/>
                <a:endCxn id="63" idx="1"/>
              </p:cNvCxnSpPr>
              <p:nvPr/>
            </p:nvCxnSpPr>
            <p:spPr>
              <a:xfrm rot="5400000">
                <a:off x="5907737" y="4436930"/>
                <a:ext cx="372072" cy="12368"/>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25" idx="2"/>
                <a:endCxn id="59" idx="1"/>
              </p:cNvCxnSpPr>
              <p:nvPr/>
            </p:nvCxnSpPr>
            <p:spPr>
              <a:xfrm rot="16200000" flipH="1">
                <a:off x="6345768" y="4011266"/>
                <a:ext cx="372072" cy="863695"/>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a:off x="8786043" y="4257078"/>
              <a:ext cx="1752126" cy="372073"/>
              <a:chOff x="8786043" y="4257078"/>
              <a:chExt cx="1752126" cy="372073"/>
            </a:xfrm>
          </p:grpSpPr>
          <p:cxnSp>
            <p:nvCxnSpPr>
              <p:cNvPr id="111" name="肘形连接符 110"/>
              <p:cNvCxnSpPr>
                <a:stCxn id="30" idx="2"/>
                <a:endCxn id="83" idx="1"/>
              </p:cNvCxnSpPr>
              <p:nvPr/>
            </p:nvCxnSpPr>
            <p:spPr>
              <a:xfrm rot="5400000">
                <a:off x="9045827" y="3997294"/>
                <a:ext cx="372072" cy="891640"/>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3" name="肘形连接符 112"/>
              <p:cNvCxnSpPr>
                <a:stCxn id="30" idx="2"/>
                <a:endCxn id="75" idx="1"/>
              </p:cNvCxnSpPr>
              <p:nvPr/>
            </p:nvCxnSpPr>
            <p:spPr>
              <a:xfrm rot="16200000" flipH="1">
                <a:off x="9921890" y="4012871"/>
                <a:ext cx="372072" cy="860486"/>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6" name="肘形连接符 115"/>
              <p:cNvCxnSpPr>
                <a:stCxn id="30" idx="2"/>
                <a:endCxn id="79" idx="1"/>
              </p:cNvCxnSpPr>
              <p:nvPr/>
            </p:nvCxnSpPr>
            <p:spPr>
              <a:xfrm rot="5400000">
                <a:off x="9483859" y="4435326"/>
                <a:ext cx="372072" cy="15577"/>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grpSp>
        <p:nvGrpSpPr>
          <p:cNvPr id="95" name="组合 94"/>
          <p:cNvGrpSpPr/>
          <p:nvPr/>
        </p:nvGrpSpPr>
        <p:grpSpPr>
          <a:xfrm>
            <a:off x="3728246" y="609252"/>
            <a:ext cx="4056854" cy="1657100"/>
            <a:chOff x="3728246" y="609252"/>
            <a:chExt cx="4056854" cy="1657100"/>
          </a:xfrm>
        </p:grpSpPr>
        <p:sp>
          <p:nvSpPr>
            <p:cNvPr id="97"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分支机构</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98" name="直接连接符 97"/>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14:bounceEnd="40000">
                                          <p:cBhvr additive="base">
                                            <p:cTn id="7" dur="750" fill="hold"/>
                                            <p:tgtEl>
                                              <p:spTgt spid="102"/>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0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750" fill="hold"/>
                                            <p:tgtEl>
                                              <p:spTgt spid="102"/>
                                            </p:tgtEl>
                                            <p:attrNameLst>
                                              <p:attrName>ppt_x</p:attrName>
                                            </p:attrNameLst>
                                          </p:cBhvr>
                                          <p:tavLst>
                                            <p:tav tm="0">
                                              <p:val>
                                                <p:strVal val="#ppt_x"/>
                                              </p:val>
                                            </p:tav>
                                            <p:tav tm="100000">
                                              <p:val>
                                                <p:strVal val="#ppt_x"/>
                                              </p:val>
                                            </p:tav>
                                          </p:tavLst>
                                        </p:anim>
                                        <p:anim calcmode="lin" valueType="num">
                                          <p:cBhvr additive="base">
                                            <p:cTn id="8" dur="750" fill="hold"/>
                                            <p:tgtEl>
                                              <p:spTgt spid="10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团队介绍</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
        <p:nvSpPr>
          <p:cNvPr id="17" name="矩形 16"/>
          <p:cNvSpPr/>
          <p:nvPr/>
        </p:nvSpPr>
        <p:spPr>
          <a:xfrm flipH="1">
            <a:off x="762000" y="3263900"/>
            <a:ext cx="10642600" cy="225615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4" name="组合 3"/>
          <p:cNvGrpSpPr/>
          <p:nvPr/>
        </p:nvGrpSpPr>
        <p:grpSpPr>
          <a:xfrm>
            <a:off x="1335712" y="3829087"/>
            <a:ext cx="4406900" cy="1299487"/>
            <a:chOff x="1790700" y="3829087"/>
            <a:chExt cx="4406900" cy="1299487"/>
          </a:xfrm>
        </p:grpSpPr>
        <p:sp>
          <p:nvSpPr>
            <p:cNvPr id="3" name="椭圆 2"/>
            <p:cNvSpPr/>
            <p:nvPr/>
          </p:nvSpPr>
          <p:spPr>
            <a:xfrm>
              <a:off x="1790700" y="3829087"/>
              <a:ext cx="1299487" cy="1299487"/>
            </a:xfrm>
            <a:prstGeom prst="ellipse">
              <a:avLst/>
            </a:prstGeom>
            <a:blipFill dpi="0" rotWithShape="1">
              <a:blip r:embed="rId1" cstate="screen"/>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8"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417924" y="3829087"/>
            <a:ext cx="4406900" cy="1299487"/>
            <a:chOff x="1790700" y="3829087"/>
            <a:chExt cx="4406900" cy="1299487"/>
          </a:xfrm>
        </p:grpSpPr>
        <p:sp>
          <p:nvSpPr>
            <p:cNvPr id="20" name="椭圆 19"/>
            <p:cNvSpPr/>
            <p:nvPr/>
          </p:nvSpPr>
          <p:spPr>
            <a:xfrm>
              <a:off x="1790700" y="3829087"/>
              <a:ext cx="1299487" cy="1299487"/>
            </a:xfrm>
            <a:prstGeom prst="ellipse">
              <a:avLst/>
            </a:prstGeom>
            <a:blipFill dpi="0" rotWithShape="1">
              <a:blip r:embed="rId2" cstate="screen"/>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微软雅黑" panose="020B0503020204020204" pitchFamily="34" charset="-122"/>
                  <a:ea typeface="微软雅黑" panose="020B0503020204020204" pitchFamily="34" charset="-122"/>
                  <a:sym typeface="+mn-lt"/>
                </a:rPr>
                <a:t>团队介绍</a:t>
              </a:r>
              <a:endParaRPr lang="zh-CN" altLang="en-US" b="0" dirty="0">
                <a:solidFill>
                  <a:schemeClr val="bg1"/>
                </a:solidFill>
                <a:latin typeface="微软雅黑" panose="020B0503020204020204" pitchFamily="34" charset="-122"/>
                <a:ea typeface="微软雅黑" panose="020B0503020204020204" pitchFamily="34" charset="-122"/>
                <a:sym typeface="+mn-lt"/>
              </a:endParaRPr>
            </a:p>
            <a:p>
              <a:pPr lvl="0">
                <a:defRPr/>
              </a:pPr>
              <a:r>
                <a:rPr lang="en-US" altLang="zh-CN" sz="1800" b="0" dirty="0" smtClean="0">
                  <a:solidFill>
                    <a:schemeClr val="bg1"/>
                  </a:solidFill>
                  <a:latin typeface="微软雅黑" panose="020B0503020204020204" pitchFamily="34" charset="-122"/>
                  <a:ea typeface="微软雅黑" panose="020B0503020204020204" pitchFamily="34" charset="-122"/>
                  <a:sym typeface="+mn-lt"/>
                </a:rPr>
                <a:t>COMPANY PROFILE</a:t>
              </a:r>
              <a:endParaRPr kumimoji="0" lang="zh-CN" altLang="en-US" sz="1800" b="0" i="0" u="none" strike="noStrike" kern="1200" cap="none"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3765">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rPr>
                <a:t>PART </a:t>
              </a:r>
              <a:r>
                <a:rPr lang="en-US" altLang="zh-CN" b="0" spc="300" dirty="0" smtClean="0">
                  <a:solidFill>
                    <a:schemeClr val="bg1">
                      <a:alpha val="30000"/>
                    </a:schemeClr>
                  </a:solidFill>
                  <a:latin typeface="微软雅黑" panose="020B0503020204020204" pitchFamily="34" charset="-122"/>
                  <a:ea typeface="微软雅黑" panose="020B0503020204020204" pitchFamily="34" charset="-122"/>
                  <a:sym typeface="+mn-lt"/>
                </a:rPr>
                <a:t>01</a:t>
              </a:r>
              <a:endParaRPr lang="en-US" altLang="zh-CN" b="0" spc="300" dirty="0">
                <a:solidFill>
                  <a:schemeClr val="bg1">
                    <a:alpha val="30000"/>
                  </a:schemeClr>
                </a:solidFill>
                <a:latin typeface="微软雅黑" panose="020B0503020204020204" pitchFamily="34" charset="-122"/>
                <a:ea typeface="微软雅黑" panose="020B0503020204020204" pitchFamily="34" charset="-122"/>
                <a:sym typeface="+mn-lt"/>
              </a:endParaRPr>
            </a:p>
          </p:txBody>
        </p:sp>
      </p:grpSp>
      <p:sp>
        <p:nvSpPr>
          <p:cNvPr id="17" name="矩形 16"/>
          <p:cNvSpPr/>
          <p:nvPr/>
        </p:nvSpPr>
        <p:spPr>
          <a:xfrm flipH="1">
            <a:off x="762000" y="3263900"/>
            <a:ext cx="10642600" cy="225615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4" name="组合 3"/>
          <p:cNvGrpSpPr/>
          <p:nvPr/>
        </p:nvGrpSpPr>
        <p:grpSpPr>
          <a:xfrm>
            <a:off x="1335712" y="3829087"/>
            <a:ext cx="4406900" cy="1299487"/>
            <a:chOff x="1790700" y="3829087"/>
            <a:chExt cx="4406900" cy="1299487"/>
          </a:xfrm>
        </p:grpSpPr>
        <p:sp>
          <p:nvSpPr>
            <p:cNvPr id="3" name="椭圆 2"/>
            <p:cNvSpPr/>
            <p:nvPr/>
          </p:nvSpPr>
          <p:spPr>
            <a:xfrm>
              <a:off x="1790700" y="3829087"/>
              <a:ext cx="1299487" cy="1299487"/>
            </a:xfrm>
            <a:prstGeom prst="ellipse">
              <a:avLst/>
            </a:prstGeom>
            <a:blipFill dpi="0" rotWithShape="1">
              <a:blip r:embed="rId1" cstate="screen"/>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8"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417924" y="3829087"/>
            <a:ext cx="4406900" cy="1299487"/>
            <a:chOff x="1790700" y="3829087"/>
            <a:chExt cx="4406900" cy="1299487"/>
          </a:xfrm>
        </p:grpSpPr>
        <p:sp>
          <p:nvSpPr>
            <p:cNvPr id="20" name="椭圆 19"/>
            <p:cNvSpPr/>
            <p:nvPr/>
          </p:nvSpPr>
          <p:spPr>
            <a:xfrm>
              <a:off x="1790700" y="3829087"/>
              <a:ext cx="1299487" cy="1299487"/>
            </a:xfrm>
            <a:prstGeom prst="ellipse">
              <a:avLst/>
            </a:prstGeom>
            <a:blipFill dpi="0" rotWithShape="1">
              <a:blip r:embed="rId2" cstate="screen"/>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Fallback>
  </mc:AlternateContent>
</p:sld>
</file>

<file path=ppt/tags/tag1.xml><?xml version="1.0" encoding="utf-8"?>
<p:tagLst xmlns:p="http://schemas.openxmlformats.org/presentationml/2006/main">
  <p:tag name="MH_TYPE" val="#NeiR#"/>
  <p:tag name="MH_NUMBER" val="1"/>
  <p:tag name="MH_CATEGORY" val="#TuWHP#"/>
  <p:tag name="MH_LAYOUT" val="SubTitleText"/>
  <p:tag name="MH" val="20160801175840"/>
  <p:tag name="MH_LIBRARY" val="GRAPHIC"/>
</p:tagLst>
</file>

<file path=ppt/tags/tag10.xml><?xml version="1.0" encoding="utf-8"?>
<p:tagLst xmlns:p="http://schemas.openxmlformats.org/presentationml/2006/main">
  <p:tag name="MH" val="20160524110128"/>
  <p:tag name="MH_LIBRARY" val="GRAPHIC"/>
  <p:tag name="MH_TYPE" val="SubTitle"/>
  <p:tag name="MH_ORDER" val="4"/>
</p:tagLst>
</file>

<file path=ppt/tags/tag11.xml><?xml version="1.0" encoding="utf-8"?>
<p:tagLst xmlns:p="http://schemas.openxmlformats.org/presentationml/2006/main">
  <p:tag name="MH" val="20160524110128"/>
  <p:tag name="MH_LIBRARY" val="GRAPHIC"/>
  <p:tag name="MH_TYPE" val="SubTitle"/>
  <p:tag name="MH_ORDER" val="3"/>
</p:tagLst>
</file>

<file path=ppt/tags/tag12.xml><?xml version="1.0" encoding="utf-8"?>
<p:tagLst xmlns:p="http://schemas.openxmlformats.org/presentationml/2006/main">
  <p:tag name="MH" val="20160524110128"/>
  <p:tag name="MH_LIBRARY" val="GRAPHIC"/>
  <p:tag name="MH_TYPE" val="SubTitle"/>
  <p:tag name="MH_ORDER" val="2"/>
</p:tagLst>
</file>

<file path=ppt/tags/tag13.xml><?xml version="1.0" encoding="utf-8"?>
<p:tagLst xmlns:p="http://schemas.openxmlformats.org/presentationml/2006/main">
  <p:tag name="MH" val="20160524110128"/>
  <p:tag name="MH_LIBRARY" val="GRAPHIC"/>
  <p:tag name="MH_TYPE" val="SubTitle"/>
  <p:tag name="MH_ORDER" val="1"/>
</p:tagLst>
</file>

<file path=ppt/tags/tag14.xml><?xml version="1.0" encoding="utf-8"?>
<p:tagLst xmlns:p="http://schemas.openxmlformats.org/presentationml/2006/main">
  <p:tag name="MH" val="20160524110128"/>
  <p:tag name="MH_LIBRARY" val="GRAPHIC"/>
  <p:tag name="MH_TYPE" val="Other"/>
  <p:tag name="MH_ORDER" val="5"/>
</p:tagLst>
</file>

<file path=ppt/tags/tag15.xml><?xml version="1.0" encoding="utf-8"?>
<p:tagLst xmlns:p="http://schemas.openxmlformats.org/presentationml/2006/main">
  <p:tag name="MH" val="20160524110128"/>
  <p:tag name="MH_LIBRARY" val="GRAPHIC"/>
  <p:tag name="MH_TYPE" val="Other"/>
  <p:tag name="MH_ORDER" val="1"/>
</p:tagLst>
</file>

<file path=ppt/tags/tag16.xml><?xml version="1.0" encoding="utf-8"?>
<p:tagLst xmlns:p="http://schemas.openxmlformats.org/presentationml/2006/main">
  <p:tag name="MH" val="20160524110128"/>
  <p:tag name="MH_LIBRARY" val="GRAPHIC"/>
  <p:tag name="MH_TYPE" val="Other"/>
  <p:tag name="MH_ORDER" val="6"/>
</p:tagLst>
</file>

<file path=ppt/tags/tag17.xml><?xml version="1.0" encoding="utf-8"?>
<p:tagLst xmlns:p="http://schemas.openxmlformats.org/presentationml/2006/main">
  <p:tag name="MH" val="20160524110128"/>
  <p:tag name="MH_LIBRARY" val="GRAPHIC"/>
  <p:tag name="MH_TYPE" val="Other"/>
  <p:tag name="MH_ORDER" val="2"/>
</p:tagLst>
</file>

<file path=ppt/tags/tag18.xml><?xml version="1.0" encoding="utf-8"?>
<p:tagLst xmlns:p="http://schemas.openxmlformats.org/presentationml/2006/main">
  <p:tag name="MH" val="20160524110128"/>
  <p:tag name="MH_LIBRARY" val="GRAPHIC"/>
  <p:tag name="MH_TYPE" val="Other"/>
  <p:tag name="MH_ORDER" val="7"/>
</p:tagLst>
</file>

<file path=ppt/tags/tag19.xml><?xml version="1.0" encoding="utf-8"?>
<p:tagLst xmlns:p="http://schemas.openxmlformats.org/presentationml/2006/main">
  <p:tag name="MH" val="20160524110128"/>
  <p:tag name="MH_LIBRARY" val="GRAPHIC"/>
  <p:tag name="MH_TYPE" val="Other"/>
  <p:tag name="MH_ORDER" val="3"/>
</p:tagLst>
</file>

<file path=ppt/tags/tag2.xml><?xml version="1.0" encoding="utf-8"?>
<p:tagLst xmlns:p="http://schemas.openxmlformats.org/presentationml/2006/main">
  <p:tag name="MH" val="20160217203636"/>
  <p:tag name="MH_LIBRARY" val="GRAPHIC"/>
  <p:tag name="MH_TYPE" val="Other"/>
  <p:tag name="MH_ORDER" val="1"/>
</p:tagLst>
</file>

<file path=ppt/tags/tag20.xml><?xml version="1.0" encoding="utf-8"?>
<p:tagLst xmlns:p="http://schemas.openxmlformats.org/presentationml/2006/main">
  <p:tag name="MH" val="20160524110128"/>
  <p:tag name="MH_LIBRARY" val="GRAPHIC"/>
  <p:tag name="MH_TYPE" val="Other"/>
  <p:tag name="MH_ORDER" val="8"/>
</p:tagLst>
</file>

<file path=ppt/tags/tag21.xml><?xml version="1.0" encoding="utf-8"?>
<p:tagLst xmlns:p="http://schemas.openxmlformats.org/presentationml/2006/main">
  <p:tag name="MH" val="20160524110128"/>
  <p:tag name="MH_LIBRARY" val="GRAPHIC"/>
  <p:tag name="MH_TYPE" val="Other"/>
  <p:tag name="MH_ORDER" val="4"/>
</p:tagLst>
</file>

<file path=ppt/tags/tag22.xml><?xml version="1.0" encoding="utf-8"?>
<p:tagLst xmlns:p="http://schemas.openxmlformats.org/presentationml/2006/main">
  <p:tag name="MH" val="20160524110128"/>
  <p:tag name="MH_LIBRARY" val="GRAPHIC"/>
  <p:tag name="MH_TYPE" val="Other"/>
  <p:tag name="MH_ORDER" val="9"/>
</p:tagLst>
</file>

<file path=ppt/tags/tag23.xml><?xml version="1.0" encoding="utf-8"?>
<p:tagLst xmlns:p="http://schemas.openxmlformats.org/presentationml/2006/main">
  <p:tag name="MH_TYPE" val="#NeiR#"/>
  <p:tag name="MH_NUMBER" val="4"/>
  <p:tag name="MH_CATEGORY" val="#LiuChBZh#"/>
  <p:tag name="MH_LAYOUT" val="SubTitleText"/>
  <p:tag name="MH" val="20160524110128"/>
  <p:tag name="MH_LIBRARY" val="GRAPHIC"/>
</p:tagLst>
</file>

<file path=ppt/tags/tag24.xml><?xml version="1.0" encoding="utf-8"?>
<p:tagLst xmlns:p="http://schemas.openxmlformats.org/presentationml/2006/main">
  <p:tag name="ISPRING_ULTRA_SCORM_COURSE_ID" val="A4351756-CF4C-47EF-A85B-91AFEE824E9A"/>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公司介绍"/>
  <p:tag name="ISPRING_SCORM_ENDPOINT" val="&lt;endpoint&gt;&lt;enable&gt;0&lt;/enable&gt;&lt;lrs&gt;http://&lt;/lrs&gt;&lt;auth&gt;0&lt;/auth&gt;&lt;login&gt;&lt;/login&gt;&lt;password&gt;&lt;/password&gt;&lt;key&gt;&lt;/key&gt;&lt;name&gt;&lt;/name&gt;&lt;email&gt;&lt;/email&gt;&lt;/endpoint&gt;&#10;"/>
  <p:tag name="KSO_WPP_MARK_KEY" val="b779b950-5e40-4c19-a812-ca9345464e54"/>
  <p:tag name="COMMONDATA" val="eyJoZGlkIjoiYWZlNGNiNjAyNjBkNWIwYTMyZDk3N2Y1MDZlYjJlYzIifQ=="/>
</p:tagLst>
</file>

<file path=ppt/tags/tag3.xml><?xml version="1.0" encoding="utf-8"?>
<p:tagLst xmlns:p="http://schemas.openxmlformats.org/presentationml/2006/main">
  <p:tag name="MH" val="20160217203636"/>
  <p:tag name="MH_LIBRARY" val="GRAPHIC"/>
  <p:tag name="MH_TYPE" val="Other"/>
  <p:tag name="MH_ORDER" val="1"/>
</p:tagLst>
</file>

<file path=ppt/tags/tag4.xml><?xml version="1.0" encoding="utf-8"?>
<p:tagLst xmlns:p="http://schemas.openxmlformats.org/presentationml/2006/main">
  <p:tag name="MH" val="20160217203636"/>
  <p:tag name="MH_LIBRARY" val="GRAPHIC"/>
  <p:tag name="MH_TYPE" val="Other"/>
  <p:tag name="MH_ORDER" val="2"/>
</p:tagLst>
</file>

<file path=ppt/tags/tag5.xml><?xml version="1.0" encoding="utf-8"?>
<p:tagLst xmlns:p="http://schemas.openxmlformats.org/presentationml/2006/main">
  <p:tag name="MH" val="20160217203636"/>
  <p:tag name="MH_LIBRARY" val="GRAPHIC"/>
  <p:tag name="MH_TYPE" val="Other"/>
  <p:tag name="MH_ORDER" val="1"/>
</p:tagLst>
</file>

<file path=ppt/tags/tag6.xml><?xml version="1.0" encoding="utf-8"?>
<p:tagLst xmlns:p="http://schemas.openxmlformats.org/presentationml/2006/main">
  <p:tag name="MH" val="20160217203636"/>
  <p:tag name="MH_LIBRARY" val="GRAPHIC"/>
  <p:tag name="MH_TYPE" val="Other"/>
  <p:tag name="MH_ORDER" val="1"/>
</p:tagLst>
</file>

<file path=ppt/tags/tag7.xml><?xml version="1.0" encoding="utf-8"?>
<p:tagLst xmlns:p="http://schemas.openxmlformats.org/presentationml/2006/main">
  <p:tag name="MH" val="20160217203636"/>
  <p:tag name="MH_LIBRARY" val="GRAPHIC"/>
  <p:tag name="MH_TYPE" val="Other"/>
  <p:tag name="MH_ORDER" val="1"/>
</p:tagLst>
</file>

<file path=ppt/tags/tag8.xml><?xml version="1.0" encoding="utf-8"?>
<p:tagLst xmlns:p="http://schemas.openxmlformats.org/presentationml/2006/main">
  <p:tag name="MH" val="20160312084837"/>
  <p:tag name="MH_LIBRARY" val="GRAPHIC"/>
  <p:tag name="MH_TYPE" val="Desc"/>
  <p:tag name="MH_ORDER" val="1"/>
</p:tagLst>
</file>

<file path=ppt/tags/tag9.xml><?xml version="1.0" encoding="utf-8"?>
<p:tagLst xmlns:p="http://schemas.openxmlformats.org/presentationml/2006/main">
  <p:tag name="MH" val="20160312084837"/>
  <p:tag name="MH_LIBRARY" val="GRAPHIC"/>
  <p:tag name="MH_TYPE" val="Desc"/>
  <p:tag name="MH_ORDER" val="1"/>
</p:tagLst>
</file>

<file path=ppt/theme/theme1.xml><?xml version="1.0" encoding="utf-8"?>
<a:theme xmlns:a="http://schemas.openxmlformats.org/drawingml/2006/main" name="第一PPT，www.1ppt.com">
  <a:themeElements>
    <a:clrScheme name="自定义 8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5587</Words>
  <Application>WPS 演示</Application>
  <PresentationFormat>自定义</PresentationFormat>
  <Paragraphs>601</Paragraphs>
  <Slides>36</Slides>
  <Notes>36</Notes>
  <HiddenSlides>0</HiddenSlides>
  <MMClips>0</MMClips>
  <ScaleCrop>false</ScaleCrop>
  <HeadingPairs>
    <vt:vector size="6" baseType="variant">
      <vt:variant>
        <vt:lpstr>已用的字体</vt:lpstr>
      </vt:variant>
      <vt:variant>
        <vt:i4>32</vt:i4>
      </vt:variant>
      <vt:variant>
        <vt:lpstr>主题</vt:lpstr>
      </vt:variant>
      <vt:variant>
        <vt:i4>1</vt:i4>
      </vt:variant>
      <vt:variant>
        <vt:lpstr>幻灯片标题</vt:lpstr>
      </vt:variant>
      <vt:variant>
        <vt:i4>36</vt:i4>
      </vt:variant>
    </vt:vector>
  </HeadingPairs>
  <TitlesOfParts>
    <vt:vector size="69" baseType="lpstr">
      <vt:lpstr>Arial</vt:lpstr>
      <vt:lpstr>宋体</vt:lpstr>
      <vt:lpstr>Wingdings</vt:lpstr>
      <vt:lpstr>微软雅黑</vt:lpstr>
      <vt:lpstr>Impact</vt:lpstr>
      <vt:lpstr>Agency FB</vt:lpstr>
      <vt:lpstr>Trebuchet MS</vt:lpstr>
      <vt:lpstr>方正黑体简体</vt:lpstr>
      <vt:lpstr>Bebas</vt:lpstr>
      <vt:lpstr>Calibri</vt:lpstr>
      <vt:lpstr>Calibri</vt:lpstr>
      <vt:lpstr>微软雅黑 Light</vt:lpstr>
      <vt:lpstr>Calibri Light</vt:lpstr>
      <vt:lpstr>Segoe Print</vt:lpstr>
      <vt:lpstr>Arial Unicode MS</vt:lpstr>
      <vt:lpstr>Segoe UI Semilight</vt:lpstr>
      <vt:lpstr>Arial</vt:lpstr>
      <vt:lpstr>Open Sans Light</vt:lpstr>
      <vt:lpstr>Times New Roman</vt:lpstr>
      <vt:lpstr>Open Sans</vt:lpstr>
      <vt:lpstr>Lato Light</vt:lpstr>
      <vt:lpstr>等线</vt:lpstr>
      <vt:lpstr>Gill Sans</vt:lpstr>
      <vt:lpstr>Source Sans Pro Light</vt:lpstr>
      <vt:lpstr>Agency FB</vt:lpstr>
      <vt:lpstr>Lato Regular</vt:lpstr>
      <vt:lpstr>Arial Narrow</vt:lpstr>
      <vt:lpstr>SF UI Display Thin</vt:lpstr>
      <vt:lpstr>Bebas Neue</vt:lpstr>
      <vt:lpstr>Source Sans Pro</vt:lpstr>
      <vt:lpstr>linea-basic-10</vt:lpstr>
      <vt:lpstr>方正兰亭黑_GBK</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蓝色点线卡片</dc:title>
  <dc:creator>第一PPT</dc:creator>
  <cp:keywords>www.1ppt.com</cp:keywords>
  <dc:description>www.1ppt.com</dc:description>
  <cp:lastModifiedBy>吴为</cp:lastModifiedBy>
  <cp:revision>104</cp:revision>
  <dcterms:created xsi:type="dcterms:W3CDTF">2018-10-10T05:53:00Z</dcterms:created>
  <dcterms:modified xsi:type="dcterms:W3CDTF">2022-12-09T02:04:57Z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34E1A3C39AA84012893966405185A13E</vt:lpwstr>
  </property>
  <property fmtid="{D5CDD505-2E9C-101B-9397-08002B2CF9AE}" pid="3" name="KSOProductBuildVer">
    <vt:lpwstr>2052-11.1.0.12763</vt:lpwstr>
  </property>
</Properties>
</file>