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emf" ContentType="image/x-emf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78" r:id="rId12"/>
    <p:sldId id="265" r:id="rId13"/>
    <p:sldId id="266" r:id="rId14"/>
    <p:sldId id="264" r:id="rId15"/>
    <p:sldId id="267" r:id="rId16"/>
    <p:sldId id="268" r:id="rId17"/>
    <p:sldId id="269" r:id="rId18"/>
    <p:sldId id="279" r:id="rId19"/>
    <p:sldId id="270" r:id="rId20"/>
    <p:sldId id="271" r:id="rId21"/>
    <p:sldId id="272" r:id="rId22"/>
    <p:sldId id="273" r:id="rId23"/>
    <p:sldId id="280" r:id="rId24"/>
    <p:sldId id="274" r:id="rId25"/>
    <p:sldId id="275" r:id="rId26"/>
    <p:sldId id="276" r:id="rId27"/>
    <p:sldId id="277" r:id="rId28"/>
    <p:sldId id="281" r:id="rId29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838"/>
    <a:srgbClr val="FFB905"/>
    <a:srgbClr val="00D0FF"/>
    <a:srgbClr val="BAF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8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2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3" Type="http://schemas.openxmlformats.org/officeDocument/2006/relationships/tags" Target="tags/tag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rgbClr val="4BACC6"/>
            </a:solidFill>
          </c:spPr>
          <c:explosion val="0"/>
          <c:dPt>
            <c:idx val="0"/>
            <c:bubble3D val="0"/>
            <c:spPr>
              <a:solidFill>
                <a:srgbClr val="00D0FF"/>
              </a:solidFill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Lbls>
            <c:delete val="1"/>
          </c:dLbls>
          <c:val>
            <c:numRef>
              <c:f>Sheet1!$B$2:$B$3</c:f>
              <c:numCache>
                <c:formatCode>General</c:formatCode>
                <c:ptCount val="2"/>
                <c:pt idx="0">
                  <c:v>7</c:v>
                </c:pt>
                <c:pt idx="1">
                  <c:v>3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Sheet1!$A$2:$A$3</c15:sqref>
                        </c15:formulaRef>
                      </c:ext>
                    </c:extLst>
                    <c:strCache>
                      <c:ptCount val="2"/>
                      <c:pt idx="0">
                        <c:v>1st Qtr</c:v>
                      </c:pt>
                      <c:pt idx="1">
                        <c:v>2nd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6"/>
      </c:doughnutChart>
    </c:plotArea>
    <c:plotVisOnly val="1"/>
    <c:dispBlanksAs val="gap"/>
    <c:showDLblsOverMax val="0"/>
  </c:chart>
  <c:txPr>
    <a:bodyPr/>
    <a:lstStyle/>
    <a:p>
      <a:pPr>
        <a:defRPr lang="zh-CN" sz="1800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rgbClr val="4BACC6"/>
            </a:solidFill>
          </c:spPr>
          <c:explosion val="0"/>
          <c:dPt>
            <c:idx val="0"/>
            <c:bubble3D val="0"/>
            <c:spPr>
              <a:solidFill>
                <a:srgbClr val="00D0FF"/>
              </a:solidFill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Lbls>
            <c:delete val="1"/>
          </c:dLbls>
          <c:val>
            <c:numRef>
              <c:f>Sheet1!$B$2:$B$3</c:f>
              <c:numCache>
                <c:formatCode>General</c:formatCode>
                <c:ptCount val="2"/>
                <c:pt idx="0">
                  <c:v>8</c:v>
                </c:pt>
                <c:pt idx="1">
                  <c:v>3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Sheet1!$A$2:$A$3</c15:sqref>
                        </c15:formulaRef>
                      </c:ext>
                    </c:extLst>
                    <c:strCache>
                      <c:ptCount val="2"/>
                      <c:pt idx="0">
                        <c:v>1st Qtr</c:v>
                      </c:pt>
                      <c:pt idx="1">
                        <c:v>2nd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6"/>
      </c:doughnutChart>
    </c:plotArea>
    <c:plotVisOnly val="1"/>
    <c:dispBlanksAs val="gap"/>
    <c:showDLblsOverMax val="0"/>
  </c:chart>
  <c:txPr>
    <a:bodyPr/>
    <a:lstStyle/>
    <a:p>
      <a:pPr>
        <a:defRPr lang="zh-CN" sz="1800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rgbClr val="4BACC6"/>
            </a:solidFill>
          </c:spPr>
          <c:explosion val="0"/>
          <c:dPt>
            <c:idx val="0"/>
            <c:bubble3D val="0"/>
            <c:spPr>
              <a:solidFill>
                <a:srgbClr val="00D0FF"/>
              </a:solidFill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Lbls>
            <c:delete val="1"/>
          </c:dLbls>
          <c:val>
            <c:numRef>
              <c:f>Sheet1!$B$2:$B$3</c:f>
              <c:numCache>
                <c:formatCode>General</c:formatCode>
                <c:ptCount val="2"/>
                <c:pt idx="0">
                  <c:v>4.2</c:v>
                </c:pt>
                <c:pt idx="1">
                  <c:v>5.8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Sheet1!$A$2:$A$3</c15:sqref>
                        </c15:formulaRef>
                      </c:ext>
                    </c:extLst>
                    <c:strCache>
                      <c:ptCount val="2"/>
                      <c:pt idx="0">
                        <c:v>1st Qtr</c:v>
                      </c:pt>
                      <c:pt idx="1">
                        <c:v>2nd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6"/>
      </c:doughnutChart>
    </c:plotArea>
    <c:plotVisOnly val="1"/>
    <c:dispBlanksAs val="gap"/>
    <c:showDLblsOverMax val="0"/>
  </c:chart>
  <c:txPr>
    <a:bodyPr/>
    <a:lstStyle/>
    <a:p>
      <a:pPr>
        <a:defRPr lang="zh-CN" sz="1800"/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rgbClr val="4BACC6"/>
            </a:solidFill>
          </c:spPr>
          <c:explosion val="0"/>
          <c:dPt>
            <c:idx val="0"/>
            <c:bubble3D val="0"/>
            <c:spPr>
              <a:solidFill>
                <a:srgbClr val="FFE838"/>
              </a:solidFill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Lbls>
            <c:delete val="1"/>
          </c:dLbls>
          <c:val>
            <c:numRef>
              <c:f>Sheet1!$B$2:$B$3</c:f>
              <c:numCache>
                <c:formatCode>General</c:formatCode>
                <c:ptCount val="2"/>
                <c:pt idx="0">
                  <c:v>9</c:v>
                </c:pt>
                <c:pt idx="1">
                  <c:v>1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Sheet1!$A$2:$A$3</c15:sqref>
                        </c15:formulaRef>
                      </c:ext>
                    </c:extLst>
                    <c:strCache>
                      <c:ptCount val="2"/>
                      <c:pt idx="0">
                        <c:v>1st Qtr</c:v>
                      </c:pt>
                      <c:pt idx="1">
                        <c:v>2nd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6"/>
      </c:doughnutChart>
    </c:plotArea>
    <c:plotVisOnly val="1"/>
    <c:dispBlanksAs val="gap"/>
    <c:showDLblsOverMax val="0"/>
  </c:chart>
  <c:txPr>
    <a:bodyPr/>
    <a:lstStyle/>
    <a:p>
      <a:pPr>
        <a:defRPr lang="zh-CN" sz="1800"/>
      </a:pPr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rgbClr val="4BACC6"/>
            </a:solidFill>
          </c:spPr>
          <c:explosion val="0"/>
          <c:dPt>
            <c:idx val="0"/>
            <c:bubble3D val="0"/>
            <c:spPr>
              <a:solidFill>
                <a:srgbClr val="FFE838"/>
              </a:solidFill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Lbls>
            <c:delete val="1"/>
          </c:dLbls>
          <c:val>
            <c:numRef>
              <c:f>Sheet1!$B$2:$B$3</c:f>
              <c:numCache>
                <c:formatCode>General</c:formatCode>
                <c:ptCount val="2"/>
                <c:pt idx="0">
                  <c:v>2.5</c:v>
                </c:pt>
                <c:pt idx="1">
                  <c:v>7.5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Sheet1!$A$2:$A$3</c15:sqref>
                        </c15:formulaRef>
                      </c:ext>
                    </c:extLst>
                    <c:strCache>
                      <c:ptCount val="2"/>
                      <c:pt idx="0">
                        <c:v>1st Qtr</c:v>
                      </c:pt>
                      <c:pt idx="1">
                        <c:v>2nd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6"/>
      </c:doughnutChart>
    </c:plotArea>
    <c:plotVisOnly val="1"/>
    <c:dispBlanksAs val="gap"/>
    <c:showDLblsOverMax val="0"/>
  </c:chart>
  <c:txPr>
    <a:bodyPr/>
    <a:lstStyle/>
    <a:p>
      <a:pPr>
        <a:defRPr lang="zh-CN" sz="1800"/>
      </a:pPr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0"/>
          <c:dPt>
            <c:idx val="0"/>
            <c:bubble3D val="0"/>
            <c:spPr>
              <a:solidFill>
                <a:srgbClr val="00D0FF"/>
              </a:solidFill>
            </c:spPr>
          </c:dPt>
          <c:dPt>
            <c:idx val="1"/>
            <c:bubble3D val="0"/>
            <c:spPr>
              <a:solidFill>
                <a:srgbClr val="FFE838"/>
              </a:solidFill>
            </c:spPr>
          </c:dPt>
          <c:dPt>
            <c:idx val="2"/>
            <c:bubble3D val="0"/>
            <c:spPr>
              <a:solidFill>
                <a:srgbClr val="00D0FF"/>
              </a:solidFill>
            </c:spPr>
          </c:dPt>
          <c:dPt>
            <c:idx val="3"/>
            <c:bubble3D val="0"/>
            <c:spPr>
              <a:solidFill>
                <a:srgbClr val="FFE838"/>
              </a:solidFill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</c:plotArea>
    <c:plotVisOnly val="1"/>
    <c:dispBlanksAs val="gap"/>
    <c:showDLblsOverMax val="0"/>
  </c:chart>
  <c:txPr>
    <a:bodyPr/>
    <a:lstStyle/>
    <a:p>
      <a:pPr>
        <a:defRPr lang="zh-CN" sz="1800"/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424F9C-18B7-4A62-897A-90482D7508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4A57AA-0DE4-49E0-BA43-8FB05A5C195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A57AA-0DE4-49E0-BA43-8FB05A5C195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A57AA-0DE4-49E0-BA43-8FB05A5C195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A57AA-0DE4-49E0-BA43-8FB05A5C195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A57AA-0DE4-49E0-BA43-8FB05A5C195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A57AA-0DE4-49E0-BA43-8FB05A5C195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A57AA-0DE4-49E0-BA43-8FB05A5C195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A57AA-0DE4-49E0-BA43-8FB05A5C195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A57AA-0DE4-49E0-BA43-8FB05A5C195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A57AA-0DE4-49E0-BA43-8FB05A5C195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A57AA-0DE4-49E0-BA43-8FB05A5C195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A57AA-0DE4-49E0-BA43-8FB05A5C195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A57AA-0DE4-49E0-BA43-8FB05A5C195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A57AA-0DE4-49E0-BA43-8FB05A5C195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A57AA-0DE4-49E0-BA43-8FB05A5C195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A57AA-0DE4-49E0-BA43-8FB05A5C195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A57AA-0DE4-49E0-BA43-8FB05A5C195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A57AA-0DE4-49E0-BA43-8FB05A5C195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A57AA-0DE4-49E0-BA43-8FB05A5C195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A57AA-0DE4-49E0-BA43-8FB05A5C195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A57AA-0DE4-49E0-BA43-8FB05A5C195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A57AA-0DE4-49E0-BA43-8FB05A5C195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A57AA-0DE4-49E0-BA43-8FB05A5C195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A57AA-0DE4-49E0-BA43-8FB05A5C195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A57AA-0DE4-49E0-BA43-8FB05A5C195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A57AA-0DE4-49E0-BA43-8FB05A5C195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A57AA-0DE4-49E0-BA43-8FB05A5C195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emf"/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emf"/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A61F4-A8A9-4444-802E-3FE6A02EB87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5BC10-FC00-47CA-A7CC-E5071D6BB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A61F4-A8A9-4444-802E-3FE6A02EB879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5BC10-FC00-47CA-A7CC-E5071D6BB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A61F4-A8A9-4444-802E-3FE6A02EB87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5BC10-FC00-47CA-A7CC-E5071D6BB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A61F4-A8A9-4444-802E-3FE6A02EB87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5BC10-FC00-47CA-A7CC-E5071D6BB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A61F4-A8A9-4444-802E-3FE6A02EB87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5BC10-FC00-47CA-A7CC-E5071D6BB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A61F4-A8A9-4444-802E-3FE6A02EB87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5BC10-FC00-47CA-A7CC-E5071D6BB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13862" y="-380717"/>
            <a:ext cx="5192438" cy="205683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35462" y="-380717"/>
            <a:ext cx="3193875" cy="2018567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240679" y="212092"/>
            <a:ext cx="2735531" cy="978974"/>
            <a:chOff x="240679" y="212092"/>
            <a:chExt cx="2735531" cy="978974"/>
          </a:xfrm>
        </p:grpSpPr>
        <p:pic>
          <p:nvPicPr>
            <p:cNvPr id="12" name="图片 11"/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240679" y="229149"/>
              <a:ext cx="2735531" cy="961917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 userDrawn="1"/>
          </p:nvSpPr>
          <p:spPr>
            <a:xfrm>
              <a:off x="738180" y="212092"/>
              <a:ext cx="7425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ONE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13"/>
            <p:cNvSpPr txBox="1"/>
            <p:nvPr userDrawn="1"/>
          </p:nvSpPr>
          <p:spPr>
            <a:xfrm>
              <a:off x="547680" y="718115"/>
              <a:ext cx="19800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13862" y="-380717"/>
            <a:ext cx="5192438" cy="205683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35462" y="-380717"/>
            <a:ext cx="3193875" cy="2018567"/>
          </a:xfrm>
          <a:prstGeom prst="rect">
            <a:avLst/>
          </a:prstGeom>
        </p:spPr>
      </p:pic>
      <p:grpSp>
        <p:nvGrpSpPr>
          <p:cNvPr id="7" name="组合 6"/>
          <p:cNvGrpSpPr/>
          <p:nvPr userDrawn="1"/>
        </p:nvGrpSpPr>
        <p:grpSpPr>
          <a:xfrm>
            <a:off x="246063" y="212092"/>
            <a:ext cx="2735263" cy="978534"/>
            <a:chOff x="246063" y="212092"/>
            <a:chExt cx="2735263" cy="978534"/>
          </a:xfrm>
        </p:grpSpPr>
        <p:sp>
          <p:nvSpPr>
            <p:cNvPr id="5" name="Freeform 5"/>
            <p:cNvSpPr/>
            <p:nvPr userDrawn="1"/>
          </p:nvSpPr>
          <p:spPr bwMode="auto">
            <a:xfrm>
              <a:off x="255588" y="238125"/>
              <a:ext cx="2716213" cy="938213"/>
            </a:xfrm>
            <a:custGeom>
              <a:avLst/>
              <a:gdLst>
                <a:gd name="T0" fmla="*/ 542 w 599"/>
                <a:gd name="T1" fmla="*/ 205 h 205"/>
                <a:gd name="T2" fmla="*/ 57 w 599"/>
                <a:gd name="T3" fmla="*/ 205 h 205"/>
                <a:gd name="T4" fmla="*/ 0 w 599"/>
                <a:gd name="T5" fmla="*/ 149 h 205"/>
                <a:gd name="T6" fmla="*/ 0 w 599"/>
                <a:gd name="T7" fmla="*/ 148 h 205"/>
                <a:gd name="T8" fmla="*/ 57 w 599"/>
                <a:gd name="T9" fmla="*/ 92 h 205"/>
                <a:gd name="T10" fmla="*/ 121 w 599"/>
                <a:gd name="T11" fmla="*/ 92 h 205"/>
                <a:gd name="T12" fmla="*/ 121 w 599"/>
                <a:gd name="T13" fmla="*/ 69 h 205"/>
                <a:gd name="T14" fmla="*/ 65 w 599"/>
                <a:gd name="T15" fmla="*/ 69 h 205"/>
                <a:gd name="T16" fmla="*/ 30 w 599"/>
                <a:gd name="T17" fmla="*/ 35 h 205"/>
                <a:gd name="T18" fmla="*/ 30 w 599"/>
                <a:gd name="T19" fmla="*/ 34 h 205"/>
                <a:gd name="T20" fmla="*/ 65 w 599"/>
                <a:gd name="T21" fmla="*/ 0 h 205"/>
                <a:gd name="T22" fmla="*/ 362 w 599"/>
                <a:gd name="T23" fmla="*/ 0 h 205"/>
                <a:gd name="T24" fmla="*/ 397 w 599"/>
                <a:gd name="T25" fmla="*/ 34 h 205"/>
                <a:gd name="T26" fmla="*/ 397 w 599"/>
                <a:gd name="T27" fmla="*/ 35 h 205"/>
                <a:gd name="T28" fmla="*/ 362 w 599"/>
                <a:gd name="T29" fmla="*/ 69 h 205"/>
                <a:gd name="T30" fmla="*/ 272 w 599"/>
                <a:gd name="T31" fmla="*/ 69 h 205"/>
                <a:gd name="T32" fmla="*/ 272 w 599"/>
                <a:gd name="T33" fmla="*/ 92 h 205"/>
                <a:gd name="T34" fmla="*/ 542 w 599"/>
                <a:gd name="T35" fmla="*/ 92 h 205"/>
                <a:gd name="T36" fmla="*/ 599 w 599"/>
                <a:gd name="T37" fmla="*/ 148 h 205"/>
                <a:gd name="T38" fmla="*/ 599 w 599"/>
                <a:gd name="T39" fmla="*/ 149 h 205"/>
                <a:gd name="T40" fmla="*/ 542 w 599"/>
                <a:gd name="T41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99" h="205">
                  <a:moveTo>
                    <a:pt x="542" y="205"/>
                  </a:moveTo>
                  <a:cubicBezTo>
                    <a:pt x="57" y="205"/>
                    <a:pt x="57" y="205"/>
                    <a:pt x="57" y="205"/>
                  </a:cubicBezTo>
                  <a:cubicBezTo>
                    <a:pt x="25" y="205"/>
                    <a:pt x="0" y="180"/>
                    <a:pt x="0" y="149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17"/>
                    <a:pt x="25" y="92"/>
                    <a:pt x="57" y="92"/>
                  </a:cubicBezTo>
                  <a:cubicBezTo>
                    <a:pt x="121" y="92"/>
                    <a:pt x="121" y="92"/>
                    <a:pt x="121" y="92"/>
                  </a:cubicBezTo>
                  <a:cubicBezTo>
                    <a:pt x="139" y="92"/>
                    <a:pt x="139" y="69"/>
                    <a:pt x="121" y="69"/>
                  </a:cubicBezTo>
                  <a:cubicBezTo>
                    <a:pt x="65" y="69"/>
                    <a:pt x="65" y="69"/>
                    <a:pt x="65" y="69"/>
                  </a:cubicBezTo>
                  <a:cubicBezTo>
                    <a:pt x="46" y="69"/>
                    <a:pt x="30" y="54"/>
                    <a:pt x="30" y="35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15"/>
                    <a:pt x="46" y="0"/>
                    <a:pt x="65" y="0"/>
                  </a:cubicBezTo>
                  <a:cubicBezTo>
                    <a:pt x="362" y="0"/>
                    <a:pt x="362" y="0"/>
                    <a:pt x="362" y="0"/>
                  </a:cubicBezTo>
                  <a:cubicBezTo>
                    <a:pt x="381" y="0"/>
                    <a:pt x="397" y="15"/>
                    <a:pt x="397" y="34"/>
                  </a:cubicBezTo>
                  <a:cubicBezTo>
                    <a:pt x="397" y="35"/>
                    <a:pt x="397" y="35"/>
                    <a:pt x="397" y="35"/>
                  </a:cubicBezTo>
                  <a:cubicBezTo>
                    <a:pt x="397" y="54"/>
                    <a:pt x="381" y="69"/>
                    <a:pt x="36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58" y="69"/>
                    <a:pt x="258" y="92"/>
                    <a:pt x="272" y="92"/>
                  </a:cubicBezTo>
                  <a:cubicBezTo>
                    <a:pt x="542" y="92"/>
                    <a:pt x="542" y="92"/>
                    <a:pt x="542" y="92"/>
                  </a:cubicBezTo>
                  <a:cubicBezTo>
                    <a:pt x="573" y="92"/>
                    <a:pt x="599" y="117"/>
                    <a:pt x="599" y="148"/>
                  </a:cubicBezTo>
                  <a:cubicBezTo>
                    <a:pt x="599" y="149"/>
                    <a:pt x="599" y="149"/>
                    <a:pt x="599" y="149"/>
                  </a:cubicBezTo>
                  <a:cubicBezTo>
                    <a:pt x="599" y="180"/>
                    <a:pt x="573" y="205"/>
                    <a:pt x="542" y="205"/>
                  </a:cubicBezTo>
                  <a:close/>
                </a:path>
              </a:pathLst>
            </a:custGeom>
            <a:solidFill>
              <a:srgbClr val="FFE83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文本框 12"/>
            <p:cNvSpPr txBox="1"/>
            <p:nvPr userDrawn="1"/>
          </p:nvSpPr>
          <p:spPr>
            <a:xfrm>
              <a:off x="738180" y="212092"/>
              <a:ext cx="80708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TWO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13"/>
            <p:cNvSpPr txBox="1"/>
            <p:nvPr userDrawn="1"/>
          </p:nvSpPr>
          <p:spPr>
            <a:xfrm>
              <a:off x="547680" y="718115"/>
              <a:ext cx="19800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Freeform 6"/>
            <p:cNvSpPr>
              <a:spLocks noEditPoints="1"/>
            </p:cNvSpPr>
            <p:nvPr userDrawn="1"/>
          </p:nvSpPr>
          <p:spPr bwMode="auto">
            <a:xfrm>
              <a:off x="246063" y="223838"/>
              <a:ext cx="2735263" cy="966788"/>
            </a:xfrm>
            <a:custGeom>
              <a:avLst/>
              <a:gdLst>
                <a:gd name="T0" fmla="*/ 544 w 603"/>
                <a:gd name="T1" fmla="*/ 211 h 211"/>
                <a:gd name="T2" fmla="*/ 59 w 603"/>
                <a:gd name="T3" fmla="*/ 211 h 211"/>
                <a:gd name="T4" fmla="*/ 0 w 603"/>
                <a:gd name="T5" fmla="*/ 152 h 211"/>
                <a:gd name="T6" fmla="*/ 0 w 603"/>
                <a:gd name="T7" fmla="*/ 151 h 211"/>
                <a:gd name="T8" fmla="*/ 59 w 603"/>
                <a:gd name="T9" fmla="*/ 92 h 211"/>
                <a:gd name="T10" fmla="*/ 123 w 603"/>
                <a:gd name="T11" fmla="*/ 92 h 211"/>
                <a:gd name="T12" fmla="*/ 134 w 603"/>
                <a:gd name="T13" fmla="*/ 83 h 211"/>
                <a:gd name="T14" fmla="*/ 123 w 603"/>
                <a:gd name="T15" fmla="*/ 75 h 211"/>
                <a:gd name="T16" fmla="*/ 67 w 603"/>
                <a:gd name="T17" fmla="*/ 75 h 211"/>
                <a:gd name="T18" fmla="*/ 30 w 603"/>
                <a:gd name="T19" fmla="*/ 38 h 211"/>
                <a:gd name="T20" fmla="*/ 30 w 603"/>
                <a:gd name="T21" fmla="*/ 37 h 211"/>
                <a:gd name="T22" fmla="*/ 67 w 603"/>
                <a:gd name="T23" fmla="*/ 0 h 211"/>
                <a:gd name="T24" fmla="*/ 364 w 603"/>
                <a:gd name="T25" fmla="*/ 0 h 211"/>
                <a:gd name="T26" fmla="*/ 401 w 603"/>
                <a:gd name="T27" fmla="*/ 37 h 211"/>
                <a:gd name="T28" fmla="*/ 401 w 603"/>
                <a:gd name="T29" fmla="*/ 38 h 211"/>
                <a:gd name="T30" fmla="*/ 364 w 603"/>
                <a:gd name="T31" fmla="*/ 75 h 211"/>
                <a:gd name="T32" fmla="*/ 274 w 603"/>
                <a:gd name="T33" fmla="*/ 75 h 211"/>
                <a:gd name="T34" fmla="*/ 266 w 603"/>
                <a:gd name="T35" fmla="*/ 83 h 211"/>
                <a:gd name="T36" fmla="*/ 274 w 603"/>
                <a:gd name="T37" fmla="*/ 92 h 211"/>
                <a:gd name="T38" fmla="*/ 544 w 603"/>
                <a:gd name="T39" fmla="*/ 92 h 211"/>
                <a:gd name="T40" fmla="*/ 603 w 603"/>
                <a:gd name="T41" fmla="*/ 151 h 211"/>
                <a:gd name="T42" fmla="*/ 603 w 603"/>
                <a:gd name="T43" fmla="*/ 152 h 211"/>
                <a:gd name="T44" fmla="*/ 544 w 603"/>
                <a:gd name="T45" fmla="*/ 211 h 211"/>
                <a:gd name="T46" fmla="*/ 59 w 603"/>
                <a:gd name="T47" fmla="*/ 97 h 211"/>
                <a:gd name="T48" fmla="*/ 4 w 603"/>
                <a:gd name="T49" fmla="*/ 151 h 211"/>
                <a:gd name="T50" fmla="*/ 4 w 603"/>
                <a:gd name="T51" fmla="*/ 152 h 211"/>
                <a:gd name="T52" fmla="*/ 59 w 603"/>
                <a:gd name="T53" fmla="*/ 206 h 211"/>
                <a:gd name="T54" fmla="*/ 544 w 603"/>
                <a:gd name="T55" fmla="*/ 206 h 211"/>
                <a:gd name="T56" fmla="*/ 598 w 603"/>
                <a:gd name="T57" fmla="*/ 152 h 211"/>
                <a:gd name="T58" fmla="*/ 598 w 603"/>
                <a:gd name="T59" fmla="*/ 151 h 211"/>
                <a:gd name="T60" fmla="*/ 544 w 603"/>
                <a:gd name="T61" fmla="*/ 97 h 211"/>
                <a:gd name="T62" fmla="*/ 274 w 603"/>
                <a:gd name="T63" fmla="*/ 97 h 211"/>
                <a:gd name="T64" fmla="*/ 261 w 603"/>
                <a:gd name="T65" fmla="*/ 83 h 211"/>
                <a:gd name="T66" fmla="*/ 274 w 603"/>
                <a:gd name="T67" fmla="*/ 70 h 211"/>
                <a:gd name="T68" fmla="*/ 364 w 603"/>
                <a:gd name="T69" fmla="*/ 70 h 211"/>
                <a:gd name="T70" fmla="*/ 396 w 603"/>
                <a:gd name="T71" fmla="*/ 38 h 211"/>
                <a:gd name="T72" fmla="*/ 396 w 603"/>
                <a:gd name="T73" fmla="*/ 37 h 211"/>
                <a:gd name="T74" fmla="*/ 364 w 603"/>
                <a:gd name="T75" fmla="*/ 5 h 211"/>
                <a:gd name="T76" fmla="*/ 67 w 603"/>
                <a:gd name="T77" fmla="*/ 5 h 211"/>
                <a:gd name="T78" fmla="*/ 35 w 603"/>
                <a:gd name="T79" fmla="*/ 37 h 211"/>
                <a:gd name="T80" fmla="*/ 35 w 603"/>
                <a:gd name="T81" fmla="*/ 38 h 211"/>
                <a:gd name="T82" fmla="*/ 67 w 603"/>
                <a:gd name="T83" fmla="*/ 70 h 211"/>
                <a:gd name="T84" fmla="*/ 123 w 603"/>
                <a:gd name="T85" fmla="*/ 70 h 211"/>
                <a:gd name="T86" fmla="*/ 138 w 603"/>
                <a:gd name="T87" fmla="*/ 83 h 211"/>
                <a:gd name="T88" fmla="*/ 123 w 603"/>
                <a:gd name="T89" fmla="*/ 97 h 211"/>
                <a:gd name="T90" fmla="*/ 59 w 603"/>
                <a:gd name="T91" fmla="*/ 9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03" h="211">
                  <a:moveTo>
                    <a:pt x="544" y="211"/>
                  </a:moveTo>
                  <a:cubicBezTo>
                    <a:pt x="59" y="211"/>
                    <a:pt x="59" y="211"/>
                    <a:pt x="59" y="211"/>
                  </a:cubicBezTo>
                  <a:cubicBezTo>
                    <a:pt x="26" y="211"/>
                    <a:pt x="0" y="184"/>
                    <a:pt x="0" y="152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19"/>
                    <a:pt x="26" y="92"/>
                    <a:pt x="59" y="92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30" y="92"/>
                    <a:pt x="134" y="88"/>
                    <a:pt x="134" y="83"/>
                  </a:cubicBezTo>
                  <a:cubicBezTo>
                    <a:pt x="134" y="79"/>
                    <a:pt x="130" y="75"/>
                    <a:pt x="123" y="75"/>
                  </a:cubicBezTo>
                  <a:cubicBezTo>
                    <a:pt x="67" y="75"/>
                    <a:pt x="67" y="75"/>
                    <a:pt x="67" y="75"/>
                  </a:cubicBezTo>
                  <a:cubicBezTo>
                    <a:pt x="47" y="75"/>
                    <a:pt x="30" y="58"/>
                    <a:pt x="30" y="38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17"/>
                    <a:pt x="47" y="0"/>
                    <a:pt x="67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84" y="0"/>
                    <a:pt x="401" y="17"/>
                    <a:pt x="401" y="37"/>
                  </a:cubicBezTo>
                  <a:cubicBezTo>
                    <a:pt x="401" y="38"/>
                    <a:pt x="401" y="38"/>
                    <a:pt x="401" y="38"/>
                  </a:cubicBezTo>
                  <a:cubicBezTo>
                    <a:pt x="401" y="58"/>
                    <a:pt x="384" y="75"/>
                    <a:pt x="364" y="75"/>
                  </a:cubicBezTo>
                  <a:cubicBezTo>
                    <a:pt x="274" y="75"/>
                    <a:pt x="274" y="75"/>
                    <a:pt x="274" y="75"/>
                  </a:cubicBezTo>
                  <a:cubicBezTo>
                    <a:pt x="268" y="75"/>
                    <a:pt x="266" y="79"/>
                    <a:pt x="266" y="83"/>
                  </a:cubicBezTo>
                  <a:cubicBezTo>
                    <a:pt x="266" y="88"/>
                    <a:pt x="268" y="92"/>
                    <a:pt x="274" y="92"/>
                  </a:cubicBezTo>
                  <a:cubicBezTo>
                    <a:pt x="544" y="92"/>
                    <a:pt x="544" y="92"/>
                    <a:pt x="544" y="92"/>
                  </a:cubicBezTo>
                  <a:cubicBezTo>
                    <a:pt x="576" y="92"/>
                    <a:pt x="603" y="119"/>
                    <a:pt x="603" y="151"/>
                  </a:cubicBezTo>
                  <a:cubicBezTo>
                    <a:pt x="603" y="152"/>
                    <a:pt x="603" y="152"/>
                    <a:pt x="603" y="152"/>
                  </a:cubicBezTo>
                  <a:cubicBezTo>
                    <a:pt x="603" y="184"/>
                    <a:pt x="576" y="211"/>
                    <a:pt x="544" y="211"/>
                  </a:cubicBezTo>
                  <a:close/>
                  <a:moveTo>
                    <a:pt x="59" y="97"/>
                  </a:moveTo>
                  <a:cubicBezTo>
                    <a:pt x="29" y="97"/>
                    <a:pt x="4" y="121"/>
                    <a:pt x="4" y="151"/>
                  </a:cubicBezTo>
                  <a:cubicBezTo>
                    <a:pt x="4" y="152"/>
                    <a:pt x="4" y="152"/>
                    <a:pt x="4" y="152"/>
                  </a:cubicBezTo>
                  <a:cubicBezTo>
                    <a:pt x="4" y="182"/>
                    <a:pt x="29" y="206"/>
                    <a:pt x="59" y="206"/>
                  </a:cubicBezTo>
                  <a:cubicBezTo>
                    <a:pt x="544" y="206"/>
                    <a:pt x="544" y="206"/>
                    <a:pt x="544" y="206"/>
                  </a:cubicBezTo>
                  <a:cubicBezTo>
                    <a:pt x="574" y="206"/>
                    <a:pt x="598" y="182"/>
                    <a:pt x="598" y="152"/>
                  </a:cubicBezTo>
                  <a:cubicBezTo>
                    <a:pt x="598" y="151"/>
                    <a:pt x="598" y="151"/>
                    <a:pt x="598" y="151"/>
                  </a:cubicBezTo>
                  <a:cubicBezTo>
                    <a:pt x="598" y="121"/>
                    <a:pt x="574" y="97"/>
                    <a:pt x="544" y="97"/>
                  </a:cubicBezTo>
                  <a:cubicBezTo>
                    <a:pt x="274" y="97"/>
                    <a:pt x="274" y="97"/>
                    <a:pt x="274" y="97"/>
                  </a:cubicBezTo>
                  <a:cubicBezTo>
                    <a:pt x="266" y="97"/>
                    <a:pt x="261" y="90"/>
                    <a:pt x="261" y="83"/>
                  </a:cubicBezTo>
                  <a:cubicBezTo>
                    <a:pt x="261" y="77"/>
                    <a:pt x="266" y="70"/>
                    <a:pt x="274" y="70"/>
                  </a:cubicBezTo>
                  <a:cubicBezTo>
                    <a:pt x="364" y="70"/>
                    <a:pt x="364" y="70"/>
                    <a:pt x="364" y="70"/>
                  </a:cubicBezTo>
                  <a:cubicBezTo>
                    <a:pt x="382" y="70"/>
                    <a:pt x="396" y="56"/>
                    <a:pt x="396" y="38"/>
                  </a:cubicBezTo>
                  <a:cubicBezTo>
                    <a:pt x="396" y="37"/>
                    <a:pt x="396" y="37"/>
                    <a:pt x="396" y="37"/>
                  </a:cubicBezTo>
                  <a:cubicBezTo>
                    <a:pt x="396" y="20"/>
                    <a:pt x="382" y="5"/>
                    <a:pt x="364" y="5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49" y="5"/>
                    <a:pt x="35" y="20"/>
                    <a:pt x="35" y="37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56"/>
                    <a:pt x="49" y="70"/>
                    <a:pt x="67" y="70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33" y="70"/>
                    <a:pt x="138" y="77"/>
                    <a:pt x="138" y="83"/>
                  </a:cubicBezTo>
                  <a:cubicBezTo>
                    <a:pt x="138" y="90"/>
                    <a:pt x="133" y="97"/>
                    <a:pt x="123" y="97"/>
                  </a:cubicBezTo>
                  <a:lnTo>
                    <a:pt x="59" y="97"/>
                  </a:lnTo>
                  <a:close/>
                </a:path>
              </a:pathLst>
            </a:custGeom>
            <a:solidFill>
              <a:srgbClr val="1C00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13862" y="-380717"/>
            <a:ext cx="5192438" cy="205683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35462" y="-380717"/>
            <a:ext cx="3193875" cy="2018567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240679" y="202080"/>
            <a:ext cx="2735531" cy="988986"/>
            <a:chOff x="240679" y="202080"/>
            <a:chExt cx="2735531" cy="988986"/>
          </a:xfrm>
        </p:grpSpPr>
        <p:pic>
          <p:nvPicPr>
            <p:cNvPr id="12" name="图片 11"/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240679" y="229149"/>
              <a:ext cx="2735531" cy="961917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 userDrawn="1"/>
          </p:nvSpPr>
          <p:spPr>
            <a:xfrm>
              <a:off x="676634" y="202080"/>
              <a:ext cx="100540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THRRE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13"/>
            <p:cNvSpPr txBox="1"/>
            <p:nvPr userDrawn="1"/>
          </p:nvSpPr>
          <p:spPr>
            <a:xfrm>
              <a:off x="547680" y="718115"/>
              <a:ext cx="19800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13862" y="-380717"/>
            <a:ext cx="5192438" cy="205683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35462" y="-380717"/>
            <a:ext cx="3193875" cy="2018567"/>
          </a:xfrm>
          <a:prstGeom prst="rect">
            <a:avLst/>
          </a:prstGeom>
        </p:spPr>
      </p:pic>
      <p:grpSp>
        <p:nvGrpSpPr>
          <p:cNvPr id="7" name="组合 6"/>
          <p:cNvGrpSpPr/>
          <p:nvPr userDrawn="1"/>
        </p:nvGrpSpPr>
        <p:grpSpPr>
          <a:xfrm>
            <a:off x="246063" y="212092"/>
            <a:ext cx="2735263" cy="978534"/>
            <a:chOff x="246063" y="212092"/>
            <a:chExt cx="2735263" cy="978534"/>
          </a:xfrm>
        </p:grpSpPr>
        <p:sp>
          <p:nvSpPr>
            <p:cNvPr id="5" name="Freeform 5"/>
            <p:cNvSpPr/>
            <p:nvPr userDrawn="1"/>
          </p:nvSpPr>
          <p:spPr bwMode="auto">
            <a:xfrm>
              <a:off x="255588" y="238125"/>
              <a:ext cx="2716213" cy="938213"/>
            </a:xfrm>
            <a:custGeom>
              <a:avLst/>
              <a:gdLst>
                <a:gd name="T0" fmla="*/ 542 w 599"/>
                <a:gd name="T1" fmla="*/ 205 h 205"/>
                <a:gd name="T2" fmla="*/ 57 w 599"/>
                <a:gd name="T3" fmla="*/ 205 h 205"/>
                <a:gd name="T4" fmla="*/ 0 w 599"/>
                <a:gd name="T5" fmla="*/ 149 h 205"/>
                <a:gd name="T6" fmla="*/ 0 w 599"/>
                <a:gd name="T7" fmla="*/ 148 h 205"/>
                <a:gd name="T8" fmla="*/ 57 w 599"/>
                <a:gd name="T9" fmla="*/ 92 h 205"/>
                <a:gd name="T10" fmla="*/ 121 w 599"/>
                <a:gd name="T11" fmla="*/ 92 h 205"/>
                <a:gd name="T12" fmla="*/ 121 w 599"/>
                <a:gd name="T13" fmla="*/ 69 h 205"/>
                <a:gd name="T14" fmla="*/ 65 w 599"/>
                <a:gd name="T15" fmla="*/ 69 h 205"/>
                <a:gd name="T16" fmla="*/ 30 w 599"/>
                <a:gd name="T17" fmla="*/ 35 h 205"/>
                <a:gd name="T18" fmla="*/ 30 w 599"/>
                <a:gd name="T19" fmla="*/ 34 h 205"/>
                <a:gd name="T20" fmla="*/ 65 w 599"/>
                <a:gd name="T21" fmla="*/ 0 h 205"/>
                <a:gd name="T22" fmla="*/ 362 w 599"/>
                <a:gd name="T23" fmla="*/ 0 h 205"/>
                <a:gd name="T24" fmla="*/ 397 w 599"/>
                <a:gd name="T25" fmla="*/ 34 h 205"/>
                <a:gd name="T26" fmla="*/ 397 w 599"/>
                <a:gd name="T27" fmla="*/ 35 h 205"/>
                <a:gd name="T28" fmla="*/ 362 w 599"/>
                <a:gd name="T29" fmla="*/ 69 h 205"/>
                <a:gd name="T30" fmla="*/ 272 w 599"/>
                <a:gd name="T31" fmla="*/ 69 h 205"/>
                <a:gd name="T32" fmla="*/ 272 w 599"/>
                <a:gd name="T33" fmla="*/ 92 h 205"/>
                <a:gd name="T34" fmla="*/ 542 w 599"/>
                <a:gd name="T35" fmla="*/ 92 h 205"/>
                <a:gd name="T36" fmla="*/ 599 w 599"/>
                <a:gd name="T37" fmla="*/ 148 h 205"/>
                <a:gd name="T38" fmla="*/ 599 w 599"/>
                <a:gd name="T39" fmla="*/ 149 h 205"/>
                <a:gd name="T40" fmla="*/ 542 w 599"/>
                <a:gd name="T41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99" h="205">
                  <a:moveTo>
                    <a:pt x="542" y="205"/>
                  </a:moveTo>
                  <a:cubicBezTo>
                    <a:pt x="57" y="205"/>
                    <a:pt x="57" y="205"/>
                    <a:pt x="57" y="205"/>
                  </a:cubicBezTo>
                  <a:cubicBezTo>
                    <a:pt x="25" y="205"/>
                    <a:pt x="0" y="180"/>
                    <a:pt x="0" y="149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17"/>
                    <a:pt x="25" y="92"/>
                    <a:pt x="57" y="92"/>
                  </a:cubicBezTo>
                  <a:cubicBezTo>
                    <a:pt x="121" y="92"/>
                    <a:pt x="121" y="92"/>
                    <a:pt x="121" y="92"/>
                  </a:cubicBezTo>
                  <a:cubicBezTo>
                    <a:pt x="139" y="92"/>
                    <a:pt x="139" y="69"/>
                    <a:pt x="121" y="69"/>
                  </a:cubicBezTo>
                  <a:cubicBezTo>
                    <a:pt x="65" y="69"/>
                    <a:pt x="65" y="69"/>
                    <a:pt x="65" y="69"/>
                  </a:cubicBezTo>
                  <a:cubicBezTo>
                    <a:pt x="46" y="69"/>
                    <a:pt x="30" y="54"/>
                    <a:pt x="30" y="35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15"/>
                    <a:pt x="46" y="0"/>
                    <a:pt x="65" y="0"/>
                  </a:cubicBezTo>
                  <a:cubicBezTo>
                    <a:pt x="362" y="0"/>
                    <a:pt x="362" y="0"/>
                    <a:pt x="362" y="0"/>
                  </a:cubicBezTo>
                  <a:cubicBezTo>
                    <a:pt x="381" y="0"/>
                    <a:pt x="397" y="15"/>
                    <a:pt x="397" y="34"/>
                  </a:cubicBezTo>
                  <a:cubicBezTo>
                    <a:pt x="397" y="35"/>
                    <a:pt x="397" y="35"/>
                    <a:pt x="397" y="35"/>
                  </a:cubicBezTo>
                  <a:cubicBezTo>
                    <a:pt x="397" y="54"/>
                    <a:pt x="381" y="69"/>
                    <a:pt x="36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58" y="69"/>
                    <a:pt x="258" y="92"/>
                    <a:pt x="272" y="92"/>
                  </a:cubicBezTo>
                  <a:cubicBezTo>
                    <a:pt x="542" y="92"/>
                    <a:pt x="542" y="92"/>
                    <a:pt x="542" y="92"/>
                  </a:cubicBezTo>
                  <a:cubicBezTo>
                    <a:pt x="573" y="92"/>
                    <a:pt x="599" y="117"/>
                    <a:pt x="599" y="148"/>
                  </a:cubicBezTo>
                  <a:cubicBezTo>
                    <a:pt x="599" y="149"/>
                    <a:pt x="599" y="149"/>
                    <a:pt x="599" y="149"/>
                  </a:cubicBezTo>
                  <a:cubicBezTo>
                    <a:pt x="599" y="180"/>
                    <a:pt x="573" y="205"/>
                    <a:pt x="542" y="205"/>
                  </a:cubicBezTo>
                  <a:close/>
                </a:path>
              </a:pathLst>
            </a:custGeom>
            <a:solidFill>
              <a:srgbClr val="FFE83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文本框 12"/>
            <p:cNvSpPr txBox="1"/>
            <p:nvPr userDrawn="1"/>
          </p:nvSpPr>
          <p:spPr>
            <a:xfrm>
              <a:off x="738180" y="212092"/>
              <a:ext cx="88678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FOUR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13"/>
            <p:cNvSpPr txBox="1"/>
            <p:nvPr userDrawn="1"/>
          </p:nvSpPr>
          <p:spPr>
            <a:xfrm>
              <a:off x="547680" y="718115"/>
              <a:ext cx="19800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Freeform 6"/>
            <p:cNvSpPr>
              <a:spLocks noEditPoints="1"/>
            </p:cNvSpPr>
            <p:nvPr userDrawn="1"/>
          </p:nvSpPr>
          <p:spPr bwMode="auto">
            <a:xfrm>
              <a:off x="246063" y="223838"/>
              <a:ext cx="2735263" cy="966788"/>
            </a:xfrm>
            <a:custGeom>
              <a:avLst/>
              <a:gdLst>
                <a:gd name="T0" fmla="*/ 544 w 603"/>
                <a:gd name="T1" fmla="*/ 211 h 211"/>
                <a:gd name="T2" fmla="*/ 59 w 603"/>
                <a:gd name="T3" fmla="*/ 211 h 211"/>
                <a:gd name="T4" fmla="*/ 0 w 603"/>
                <a:gd name="T5" fmla="*/ 152 h 211"/>
                <a:gd name="T6" fmla="*/ 0 w 603"/>
                <a:gd name="T7" fmla="*/ 151 h 211"/>
                <a:gd name="T8" fmla="*/ 59 w 603"/>
                <a:gd name="T9" fmla="*/ 92 h 211"/>
                <a:gd name="T10" fmla="*/ 123 w 603"/>
                <a:gd name="T11" fmla="*/ 92 h 211"/>
                <a:gd name="T12" fmla="*/ 134 w 603"/>
                <a:gd name="T13" fmla="*/ 83 h 211"/>
                <a:gd name="T14" fmla="*/ 123 w 603"/>
                <a:gd name="T15" fmla="*/ 75 h 211"/>
                <a:gd name="T16" fmla="*/ 67 w 603"/>
                <a:gd name="T17" fmla="*/ 75 h 211"/>
                <a:gd name="T18" fmla="*/ 30 w 603"/>
                <a:gd name="T19" fmla="*/ 38 h 211"/>
                <a:gd name="T20" fmla="*/ 30 w 603"/>
                <a:gd name="T21" fmla="*/ 37 h 211"/>
                <a:gd name="T22" fmla="*/ 67 w 603"/>
                <a:gd name="T23" fmla="*/ 0 h 211"/>
                <a:gd name="T24" fmla="*/ 364 w 603"/>
                <a:gd name="T25" fmla="*/ 0 h 211"/>
                <a:gd name="T26" fmla="*/ 401 w 603"/>
                <a:gd name="T27" fmla="*/ 37 h 211"/>
                <a:gd name="T28" fmla="*/ 401 w 603"/>
                <a:gd name="T29" fmla="*/ 38 h 211"/>
                <a:gd name="T30" fmla="*/ 364 w 603"/>
                <a:gd name="T31" fmla="*/ 75 h 211"/>
                <a:gd name="T32" fmla="*/ 274 w 603"/>
                <a:gd name="T33" fmla="*/ 75 h 211"/>
                <a:gd name="T34" fmla="*/ 266 w 603"/>
                <a:gd name="T35" fmla="*/ 83 h 211"/>
                <a:gd name="T36" fmla="*/ 274 w 603"/>
                <a:gd name="T37" fmla="*/ 92 h 211"/>
                <a:gd name="T38" fmla="*/ 544 w 603"/>
                <a:gd name="T39" fmla="*/ 92 h 211"/>
                <a:gd name="T40" fmla="*/ 603 w 603"/>
                <a:gd name="T41" fmla="*/ 151 h 211"/>
                <a:gd name="T42" fmla="*/ 603 w 603"/>
                <a:gd name="T43" fmla="*/ 152 h 211"/>
                <a:gd name="T44" fmla="*/ 544 w 603"/>
                <a:gd name="T45" fmla="*/ 211 h 211"/>
                <a:gd name="T46" fmla="*/ 59 w 603"/>
                <a:gd name="T47" fmla="*/ 97 h 211"/>
                <a:gd name="T48" fmla="*/ 4 w 603"/>
                <a:gd name="T49" fmla="*/ 151 h 211"/>
                <a:gd name="T50" fmla="*/ 4 w 603"/>
                <a:gd name="T51" fmla="*/ 152 h 211"/>
                <a:gd name="T52" fmla="*/ 59 w 603"/>
                <a:gd name="T53" fmla="*/ 206 h 211"/>
                <a:gd name="T54" fmla="*/ 544 w 603"/>
                <a:gd name="T55" fmla="*/ 206 h 211"/>
                <a:gd name="T56" fmla="*/ 598 w 603"/>
                <a:gd name="T57" fmla="*/ 152 h 211"/>
                <a:gd name="T58" fmla="*/ 598 w 603"/>
                <a:gd name="T59" fmla="*/ 151 h 211"/>
                <a:gd name="T60" fmla="*/ 544 w 603"/>
                <a:gd name="T61" fmla="*/ 97 h 211"/>
                <a:gd name="T62" fmla="*/ 274 w 603"/>
                <a:gd name="T63" fmla="*/ 97 h 211"/>
                <a:gd name="T64" fmla="*/ 261 w 603"/>
                <a:gd name="T65" fmla="*/ 83 h 211"/>
                <a:gd name="T66" fmla="*/ 274 w 603"/>
                <a:gd name="T67" fmla="*/ 70 h 211"/>
                <a:gd name="T68" fmla="*/ 364 w 603"/>
                <a:gd name="T69" fmla="*/ 70 h 211"/>
                <a:gd name="T70" fmla="*/ 396 w 603"/>
                <a:gd name="T71" fmla="*/ 38 h 211"/>
                <a:gd name="T72" fmla="*/ 396 w 603"/>
                <a:gd name="T73" fmla="*/ 37 h 211"/>
                <a:gd name="T74" fmla="*/ 364 w 603"/>
                <a:gd name="T75" fmla="*/ 5 h 211"/>
                <a:gd name="T76" fmla="*/ 67 w 603"/>
                <a:gd name="T77" fmla="*/ 5 h 211"/>
                <a:gd name="T78" fmla="*/ 35 w 603"/>
                <a:gd name="T79" fmla="*/ 37 h 211"/>
                <a:gd name="T80" fmla="*/ 35 w 603"/>
                <a:gd name="T81" fmla="*/ 38 h 211"/>
                <a:gd name="T82" fmla="*/ 67 w 603"/>
                <a:gd name="T83" fmla="*/ 70 h 211"/>
                <a:gd name="T84" fmla="*/ 123 w 603"/>
                <a:gd name="T85" fmla="*/ 70 h 211"/>
                <a:gd name="T86" fmla="*/ 138 w 603"/>
                <a:gd name="T87" fmla="*/ 83 h 211"/>
                <a:gd name="T88" fmla="*/ 123 w 603"/>
                <a:gd name="T89" fmla="*/ 97 h 211"/>
                <a:gd name="T90" fmla="*/ 59 w 603"/>
                <a:gd name="T91" fmla="*/ 9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03" h="211">
                  <a:moveTo>
                    <a:pt x="544" y="211"/>
                  </a:moveTo>
                  <a:cubicBezTo>
                    <a:pt x="59" y="211"/>
                    <a:pt x="59" y="211"/>
                    <a:pt x="59" y="211"/>
                  </a:cubicBezTo>
                  <a:cubicBezTo>
                    <a:pt x="26" y="211"/>
                    <a:pt x="0" y="184"/>
                    <a:pt x="0" y="152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19"/>
                    <a:pt x="26" y="92"/>
                    <a:pt x="59" y="92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30" y="92"/>
                    <a:pt x="134" y="88"/>
                    <a:pt x="134" y="83"/>
                  </a:cubicBezTo>
                  <a:cubicBezTo>
                    <a:pt x="134" y="79"/>
                    <a:pt x="130" y="75"/>
                    <a:pt x="123" y="75"/>
                  </a:cubicBezTo>
                  <a:cubicBezTo>
                    <a:pt x="67" y="75"/>
                    <a:pt x="67" y="75"/>
                    <a:pt x="67" y="75"/>
                  </a:cubicBezTo>
                  <a:cubicBezTo>
                    <a:pt x="47" y="75"/>
                    <a:pt x="30" y="58"/>
                    <a:pt x="30" y="38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17"/>
                    <a:pt x="47" y="0"/>
                    <a:pt x="67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84" y="0"/>
                    <a:pt x="401" y="17"/>
                    <a:pt x="401" y="37"/>
                  </a:cubicBezTo>
                  <a:cubicBezTo>
                    <a:pt x="401" y="38"/>
                    <a:pt x="401" y="38"/>
                    <a:pt x="401" y="38"/>
                  </a:cubicBezTo>
                  <a:cubicBezTo>
                    <a:pt x="401" y="58"/>
                    <a:pt x="384" y="75"/>
                    <a:pt x="364" y="75"/>
                  </a:cubicBezTo>
                  <a:cubicBezTo>
                    <a:pt x="274" y="75"/>
                    <a:pt x="274" y="75"/>
                    <a:pt x="274" y="75"/>
                  </a:cubicBezTo>
                  <a:cubicBezTo>
                    <a:pt x="268" y="75"/>
                    <a:pt x="266" y="79"/>
                    <a:pt x="266" y="83"/>
                  </a:cubicBezTo>
                  <a:cubicBezTo>
                    <a:pt x="266" y="88"/>
                    <a:pt x="268" y="92"/>
                    <a:pt x="274" y="92"/>
                  </a:cubicBezTo>
                  <a:cubicBezTo>
                    <a:pt x="544" y="92"/>
                    <a:pt x="544" y="92"/>
                    <a:pt x="544" y="92"/>
                  </a:cubicBezTo>
                  <a:cubicBezTo>
                    <a:pt x="576" y="92"/>
                    <a:pt x="603" y="119"/>
                    <a:pt x="603" y="151"/>
                  </a:cubicBezTo>
                  <a:cubicBezTo>
                    <a:pt x="603" y="152"/>
                    <a:pt x="603" y="152"/>
                    <a:pt x="603" y="152"/>
                  </a:cubicBezTo>
                  <a:cubicBezTo>
                    <a:pt x="603" y="184"/>
                    <a:pt x="576" y="211"/>
                    <a:pt x="544" y="211"/>
                  </a:cubicBezTo>
                  <a:close/>
                  <a:moveTo>
                    <a:pt x="59" y="97"/>
                  </a:moveTo>
                  <a:cubicBezTo>
                    <a:pt x="29" y="97"/>
                    <a:pt x="4" y="121"/>
                    <a:pt x="4" y="151"/>
                  </a:cubicBezTo>
                  <a:cubicBezTo>
                    <a:pt x="4" y="152"/>
                    <a:pt x="4" y="152"/>
                    <a:pt x="4" y="152"/>
                  </a:cubicBezTo>
                  <a:cubicBezTo>
                    <a:pt x="4" y="182"/>
                    <a:pt x="29" y="206"/>
                    <a:pt x="59" y="206"/>
                  </a:cubicBezTo>
                  <a:cubicBezTo>
                    <a:pt x="544" y="206"/>
                    <a:pt x="544" y="206"/>
                    <a:pt x="544" y="206"/>
                  </a:cubicBezTo>
                  <a:cubicBezTo>
                    <a:pt x="574" y="206"/>
                    <a:pt x="598" y="182"/>
                    <a:pt x="598" y="152"/>
                  </a:cubicBezTo>
                  <a:cubicBezTo>
                    <a:pt x="598" y="151"/>
                    <a:pt x="598" y="151"/>
                    <a:pt x="598" y="151"/>
                  </a:cubicBezTo>
                  <a:cubicBezTo>
                    <a:pt x="598" y="121"/>
                    <a:pt x="574" y="97"/>
                    <a:pt x="544" y="97"/>
                  </a:cubicBezTo>
                  <a:cubicBezTo>
                    <a:pt x="274" y="97"/>
                    <a:pt x="274" y="97"/>
                    <a:pt x="274" y="97"/>
                  </a:cubicBezTo>
                  <a:cubicBezTo>
                    <a:pt x="266" y="97"/>
                    <a:pt x="261" y="90"/>
                    <a:pt x="261" y="83"/>
                  </a:cubicBezTo>
                  <a:cubicBezTo>
                    <a:pt x="261" y="77"/>
                    <a:pt x="266" y="70"/>
                    <a:pt x="274" y="70"/>
                  </a:cubicBezTo>
                  <a:cubicBezTo>
                    <a:pt x="364" y="70"/>
                    <a:pt x="364" y="70"/>
                    <a:pt x="364" y="70"/>
                  </a:cubicBezTo>
                  <a:cubicBezTo>
                    <a:pt x="382" y="70"/>
                    <a:pt x="396" y="56"/>
                    <a:pt x="396" y="38"/>
                  </a:cubicBezTo>
                  <a:cubicBezTo>
                    <a:pt x="396" y="37"/>
                    <a:pt x="396" y="37"/>
                    <a:pt x="396" y="37"/>
                  </a:cubicBezTo>
                  <a:cubicBezTo>
                    <a:pt x="396" y="20"/>
                    <a:pt x="382" y="5"/>
                    <a:pt x="364" y="5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49" y="5"/>
                    <a:pt x="35" y="20"/>
                    <a:pt x="35" y="37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56"/>
                    <a:pt x="49" y="70"/>
                    <a:pt x="67" y="70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33" y="70"/>
                    <a:pt x="138" y="77"/>
                    <a:pt x="138" y="83"/>
                  </a:cubicBezTo>
                  <a:cubicBezTo>
                    <a:pt x="138" y="90"/>
                    <a:pt x="133" y="97"/>
                    <a:pt x="123" y="97"/>
                  </a:cubicBezTo>
                  <a:lnTo>
                    <a:pt x="59" y="97"/>
                  </a:lnTo>
                  <a:close/>
                </a:path>
              </a:pathLst>
            </a:custGeom>
            <a:solidFill>
              <a:srgbClr val="1C00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A61F4-A8A9-4444-802E-3FE6A02EB87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5BC10-FC00-47CA-A7CC-E5071D6BB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A61F4-A8A9-4444-802E-3FE6A02EB87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5BC10-FC00-47CA-A7CC-E5071D6BB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A61F4-A8A9-4444-802E-3FE6A02EB879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5BC10-FC00-47CA-A7CC-E5071D6BB14C}" type="slidenum">
              <a:rPr lang="zh-CN" altLang="en-US" smtClean="0"/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712796" y="5761653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www.1ppt.com/xiazai/jihua/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www.1ppt.com/xiazai/jianli/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www.1ppt.com/xiazai/huibao/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A61F4-A8A9-4444-802E-3FE6A02EB87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5BC10-FC00-47CA-A7CC-E5071D6BB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A61F4-A8A9-4444-802E-3FE6A02EB87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85BC10-FC00-47CA-A7CC-E5071D6BB14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microsoft.com/office/2007/relationships/hdphoto" Target="../media/image22.wdp"/><Relationship Id="rId7" Type="http://schemas.openxmlformats.org/officeDocument/2006/relationships/image" Target="../media/image21.png"/><Relationship Id="rId6" Type="http://schemas.microsoft.com/office/2007/relationships/hdphoto" Target="../media/image20.wdp"/><Relationship Id="rId5" Type="http://schemas.openxmlformats.org/officeDocument/2006/relationships/image" Target="../media/image19.png"/><Relationship Id="rId4" Type="http://schemas.microsoft.com/office/2007/relationships/hdphoto" Target="../media/image18.wdp"/><Relationship Id="rId3" Type="http://schemas.openxmlformats.org/officeDocument/2006/relationships/image" Target="../media/image17.png"/><Relationship Id="rId2" Type="http://schemas.microsoft.com/office/2007/relationships/hdphoto" Target="../media/image16.wdp"/><Relationship Id="rId10" Type="http://schemas.openxmlformats.org/officeDocument/2006/relationships/notesSlide" Target="../notesSlides/notesSlide10.xml"/><Relationship Id="rId1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2.xml"/><Relationship Id="rId8" Type="http://schemas.openxmlformats.org/officeDocument/2006/relationships/slideLayout" Target="../slideLayouts/slideLayout3.xml"/><Relationship Id="rId7" Type="http://schemas.microsoft.com/office/2007/relationships/hdphoto" Target="../media/image29.wdp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microsoft.com/office/2007/relationships/hdphoto" Target="../media/image26.wdp"/><Relationship Id="rId3" Type="http://schemas.openxmlformats.org/officeDocument/2006/relationships/image" Target="../media/image25.png"/><Relationship Id="rId2" Type="http://schemas.microsoft.com/office/2007/relationships/hdphoto" Target="../media/image24.wdp"/><Relationship Id="rId1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7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8.xml"/><Relationship Id="rId6" Type="http://schemas.openxmlformats.org/officeDocument/2006/relationships/slideLayout" Target="../slideLayouts/slideLayout4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chart" Target="../charts/char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3.emf"/><Relationship Id="rId1" Type="http://schemas.openxmlformats.org/officeDocument/2006/relationships/image" Target="../media/image6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7.emf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5.xml"/><Relationship Id="rId3" Type="http://schemas.microsoft.com/office/2007/relationships/hdphoto" Target="../media/image32.wdp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5.xml"/><Relationship Id="rId1" Type="http://schemas.openxmlformats.org/officeDocument/2006/relationships/chart" Target="../charts/char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Relationship Id="rId3" Type="http://schemas.microsoft.com/office/2007/relationships/hdphoto" Target="../media/image14.wdp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17071" y="-437888"/>
            <a:ext cx="9001387" cy="746234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3434" y="1785259"/>
            <a:ext cx="6124435" cy="2604934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5764435" y="2741741"/>
            <a:ext cx="3291460" cy="1337953"/>
            <a:chOff x="5764435" y="2741741"/>
            <a:chExt cx="3291460" cy="1337953"/>
          </a:xfrm>
        </p:grpSpPr>
        <p:sp>
          <p:nvSpPr>
            <p:cNvPr id="7" name="文本框 6"/>
            <p:cNvSpPr txBox="1"/>
            <p:nvPr/>
          </p:nvSpPr>
          <p:spPr>
            <a:xfrm>
              <a:off x="5793463" y="2756255"/>
              <a:ext cx="3262432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8000" b="1" dirty="0">
                  <a:solidFill>
                    <a:srgbClr val="00D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大数据</a:t>
              </a:r>
              <a:endParaRPr lang="zh-CN" altLang="en-US" sz="8000" b="1" dirty="0">
                <a:solidFill>
                  <a:srgbClr val="00D0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5764435" y="2741741"/>
              <a:ext cx="3262432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8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大数据</a:t>
              </a:r>
              <a:endParaRPr lang="zh-CN" altLang="en-US" sz="8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3779436" y="2070100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云计算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173355" y="511584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互联网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-41275" y="3441700"/>
            <a:ext cx="1228327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任意多边形 11"/>
          <p:cNvSpPr/>
          <p:nvPr/>
        </p:nvSpPr>
        <p:spPr>
          <a:xfrm rot="5400000">
            <a:off x="2232597" y="2770790"/>
            <a:ext cx="1222981" cy="1346771"/>
          </a:xfrm>
          <a:custGeom>
            <a:avLst/>
            <a:gdLst>
              <a:gd name="connsiteX0" fmla="*/ 0 w 1247369"/>
              <a:gd name="connsiteY0" fmla="*/ 749943 h 1373627"/>
              <a:gd name="connsiteX1" fmla="*/ 497991 w 1247369"/>
              <a:gd name="connsiteY1" fmla="*/ 138930 h 1373627"/>
              <a:gd name="connsiteX2" fmla="*/ 532396 w 1247369"/>
              <a:gd name="connsiteY2" fmla="*/ 135461 h 1373627"/>
              <a:gd name="connsiteX3" fmla="*/ 623684 w 1247369"/>
              <a:gd name="connsiteY3" fmla="*/ 0 h 1373627"/>
              <a:gd name="connsiteX4" fmla="*/ 714972 w 1247369"/>
              <a:gd name="connsiteY4" fmla="*/ 135461 h 1373627"/>
              <a:gd name="connsiteX5" fmla="*/ 749379 w 1247369"/>
              <a:gd name="connsiteY5" fmla="*/ 138930 h 1373627"/>
              <a:gd name="connsiteX6" fmla="*/ 1247369 w 1247369"/>
              <a:gd name="connsiteY6" fmla="*/ 749943 h 1373627"/>
              <a:gd name="connsiteX7" fmla="*/ 623685 w 1247369"/>
              <a:gd name="connsiteY7" fmla="*/ 1373627 h 1373627"/>
              <a:gd name="connsiteX8" fmla="*/ 0 w 1247369"/>
              <a:gd name="connsiteY8" fmla="*/ 749943 h 1373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47369" h="1373627">
                <a:moveTo>
                  <a:pt x="0" y="749943"/>
                </a:moveTo>
                <a:cubicBezTo>
                  <a:pt x="0" y="448548"/>
                  <a:pt x="213788" y="197086"/>
                  <a:pt x="497991" y="138930"/>
                </a:cubicBezTo>
                <a:lnTo>
                  <a:pt x="532396" y="135461"/>
                </a:lnTo>
                <a:lnTo>
                  <a:pt x="623684" y="0"/>
                </a:lnTo>
                <a:lnTo>
                  <a:pt x="714972" y="135461"/>
                </a:lnTo>
                <a:lnTo>
                  <a:pt x="749379" y="138930"/>
                </a:lnTo>
                <a:cubicBezTo>
                  <a:pt x="1033581" y="197086"/>
                  <a:pt x="1247369" y="448548"/>
                  <a:pt x="1247369" y="749943"/>
                </a:cubicBezTo>
                <a:cubicBezTo>
                  <a:pt x="1247369" y="1094394"/>
                  <a:pt x="968136" y="1373627"/>
                  <a:pt x="623685" y="1373627"/>
                </a:cubicBezTo>
                <a:cubicBezTo>
                  <a:pt x="279233" y="1373627"/>
                  <a:pt x="0" y="1094394"/>
                  <a:pt x="0" y="74994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4" name="任意多边形 12"/>
          <p:cNvSpPr/>
          <p:nvPr/>
        </p:nvSpPr>
        <p:spPr>
          <a:xfrm rot="5400000">
            <a:off x="1535288" y="2002900"/>
            <a:ext cx="2617599" cy="2882552"/>
          </a:xfrm>
          <a:custGeom>
            <a:avLst/>
            <a:gdLst>
              <a:gd name="connsiteX0" fmla="*/ 0 w 1247369"/>
              <a:gd name="connsiteY0" fmla="*/ 749943 h 1373627"/>
              <a:gd name="connsiteX1" fmla="*/ 497991 w 1247369"/>
              <a:gd name="connsiteY1" fmla="*/ 138930 h 1373627"/>
              <a:gd name="connsiteX2" fmla="*/ 532396 w 1247369"/>
              <a:gd name="connsiteY2" fmla="*/ 135461 h 1373627"/>
              <a:gd name="connsiteX3" fmla="*/ 623684 w 1247369"/>
              <a:gd name="connsiteY3" fmla="*/ 0 h 1373627"/>
              <a:gd name="connsiteX4" fmla="*/ 714972 w 1247369"/>
              <a:gd name="connsiteY4" fmla="*/ 135461 h 1373627"/>
              <a:gd name="connsiteX5" fmla="*/ 749379 w 1247369"/>
              <a:gd name="connsiteY5" fmla="*/ 138930 h 1373627"/>
              <a:gd name="connsiteX6" fmla="*/ 1247369 w 1247369"/>
              <a:gd name="connsiteY6" fmla="*/ 749943 h 1373627"/>
              <a:gd name="connsiteX7" fmla="*/ 623685 w 1247369"/>
              <a:gd name="connsiteY7" fmla="*/ 1373627 h 1373627"/>
              <a:gd name="connsiteX8" fmla="*/ 0 w 1247369"/>
              <a:gd name="connsiteY8" fmla="*/ 749943 h 1373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47369" h="1373627">
                <a:moveTo>
                  <a:pt x="0" y="749943"/>
                </a:moveTo>
                <a:cubicBezTo>
                  <a:pt x="0" y="448548"/>
                  <a:pt x="213788" y="197086"/>
                  <a:pt x="497991" y="138930"/>
                </a:cubicBezTo>
                <a:lnTo>
                  <a:pt x="532396" y="135461"/>
                </a:lnTo>
                <a:lnTo>
                  <a:pt x="623684" y="0"/>
                </a:lnTo>
                <a:lnTo>
                  <a:pt x="714972" y="135461"/>
                </a:lnTo>
                <a:lnTo>
                  <a:pt x="749379" y="138930"/>
                </a:lnTo>
                <a:cubicBezTo>
                  <a:pt x="1033581" y="197086"/>
                  <a:pt x="1247369" y="448548"/>
                  <a:pt x="1247369" y="749943"/>
                </a:cubicBezTo>
                <a:cubicBezTo>
                  <a:pt x="1247369" y="1094394"/>
                  <a:pt x="968136" y="1373627"/>
                  <a:pt x="623685" y="1373627"/>
                </a:cubicBezTo>
                <a:cubicBezTo>
                  <a:pt x="279233" y="1373627"/>
                  <a:pt x="0" y="1094394"/>
                  <a:pt x="0" y="749943"/>
                </a:cubicBez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5" name="任意多边形 17"/>
          <p:cNvSpPr/>
          <p:nvPr/>
        </p:nvSpPr>
        <p:spPr>
          <a:xfrm rot="5400000">
            <a:off x="4400539" y="2770790"/>
            <a:ext cx="1222981" cy="1346771"/>
          </a:xfrm>
          <a:custGeom>
            <a:avLst/>
            <a:gdLst>
              <a:gd name="connsiteX0" fmla="*/ 0 w 1247369"/>
              <a:gd name="connsiteY0" fmla="*/ 749943 h 1373627"/>
              <a:gd name="connsiteX1" fmla="*/ 497991 w 1247369"/>
              <a:gd name="connsiteY1" fmla="*/ 138930 h 1373627"/>
              <a:gd name="connsiteX2" fmla="*/ 532396 w 1247369"/>
              <a:gd name="connsiteY2" fmla="*/ 135461 h 1373627"/>
              <a:gd name="connsiteX3" fmla="*/ 623684 w 1247369"/>
              <a:gd name="connsiteY3" fmla="*/ 0 h 1373627"/>
              <a:gd name="connsiteX4" fmla="*/ 714972 w 1247369"/>
              <a:gd name="connsiteY4" fmla="*/ 135461 h 1373627"/>
              <a:gd name="connsiteX5" fmla="*/ 749379 w 1247369"/>
              <a:gd name="connsiteY5" fmla="*/ 138930 h 1373627"/>
              <a:gd name="connsiteX6" fmla="*/ 1247369 w 1247369"/>
              <a:gd name="connsiteY6" fmla="*/ 749943 h 1373627"/>
              <a:gd name="connsiteX7" fmla="*/ 623685 w 1247369"/>
              <a:gd name="connsiteY7" fmla="*/ 1373627 h 1373627"/>
              <a:gd name="connsiteX8" fmla="*/ 0 w 1247369"/>
              <a:gd name="connsiteY8" fmla="*/ 749943 h 1373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47369" h="1373627">
                <a:moveTo>
                  <a:pt x="0" y="749943"/>
                </a:moveTo>
                <a:cubicBezTo>
                  <a:pt x="0" y="448548"/>
                  <a:pt x="213788" y="197086"/>
                  <a:pt x="497991" y="138930"/>
                </a:cubicBezTo>
                <a:lnTo>
                  <a:pt x="532396" y="135461"/>
                </a:lnTo>
                <a:lnTo>
                  <a:pt x="623684" y="0"/>
                </a:lnTo>
                <a:lnTo>
                  <a:pt x="714972" y="135461"/>
                </a:lnTo>
                <a:lnTo>
                  <a:pt x="749379" y="138930"/>
                </a:lnTo>
                <a:cubicBezTo>
                  <a:pt x="1033581" y="197086"/>
                  <a:pt x="1247369" y="448548"/>
                  <a:pt x="1247369" y="749943"/>
                </a:cubicBezTo>
                <a:cubicBezTo>
                  <a:pt x="1247369" y="1094394"/>
                  <a:pt x="968136" y="1373627"/>
                  <a:pt x="623685" y="1373627"/>
                </a:cubicBezTo>
                <a:cubicBezTo>
                  <a:pt x="279233" y="1373627"/>
                  <a:pt x="0" y="1094394"/>
                  <a:pt x="0" y="74994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6" name="任意多边形 19"/>
          <p:cNvSpPr/>
          <p:nvPr/>
        </p:nvSpPr>
        <p:spPr>
          <a:xfrm rot="5400000">
            <a:off x="3703230" y="2002900"/>
            <a:ext cx="2617599" cy="2882552"/>
          </a:xfrm>
          <a:custGeom>
            <a:avLst/>
            <a:gdLst>
              <a:gd name="connsiteX0" fmla="*/ 0 w 1247369"/>
              <a:gd name="connsiteY0" fmla="*/ 749943 h 1373627"/>
              <a:gd name="connsiteX1" fmla="*/ 497991 w 1247369"/>
              <a:gd name="connsiteY1" fmla="*/ 138930 h 1373627"/>
              <a:gd name="connsiteX2" fmla="*/ 532396 w 1247369"/>
              <a:gd name="connsiteY2" fmla="*/ 135461 h 1373627"/>
              <a:gd name="connsiteX3" fmla="*/ 623684 w 1247369"/>
              <a:gd name="connsiteY3" fmla="*/ 0 h 1373627"/>
              <a:gd name="connsiteX4" fmla="*/ 714972 w 1247369"/>
              <a:gd name="connsiteY4" fmla="*/ 135461 h 1373627"/>
              <a:gd name="connsiteX5" fmla="*/ 749379 w 1247369"/>
              <a:gd name="connsiteY5" fmla="*/ 138930 h 1373627"/>
              <a:gd name="connsiteX6" fmla="*/ 1247369 w 1247369"/>
              <a:gd name="connsiteY6" fmla="*/ 749943 h 1373627"/>
              <a:gd name="connsiteX7" fmla="*/ 623685 w 1247369"/>
              <a:gd name="connsiteY7" fmla="*/ 1373627 h 1373627"/>
              <a:gd name="connsiteX8" fmla="*/ 0 w 1247369"/>
              <a:gd name="connsiteY8" fmla="*/ 749943 h 1373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47369" h="1373627">
                <a:moveTo>
                  <a:pt x="0" y="749943"/>
                </a:moveTo>
                <a:cubicBezTo>
                  <a:pt x="0" y="448548"/>
                  <a:pt x="213788" y="197086"/>
                  <a:pt x="497991" y="138930"/>
                </a:cubicBezTo>
                <a:lnTo>
                  <a:pt x="532396" y="135461"/>
                </a:lnTo>
                <a:lnTo>
                  <a:pt x="623684" y="0"/>
                </a:lnTo>
                <a:lnTo>
                  <a:pt x="714972" y="135461"/>
                </a:lnTo>
                <a:lnTo>
                  <a:pt x="749379" y="138930"/>
                </a:lnTo>
                <a:cubicBezTo>
                  <a:pt x="1033581" y="197086"/>
                  <a:pt x="1247369" y="448548"/>
                  <a:pt x="1247369" y="749943"/>
                </a:cubicBezTo>
                <a:cubicBezTo>
                  <a:pt x="1247369" y="1094394"/>
                  <a:pt x="968136" y="1373627"/>
                  <a:pt x="623685" y="1373627"/>
                </a:cubicBezTo>
                <a:cubicBezTo>
                  <a:pt x="279233" y="1373627"/>
                  <a:pt x="0" y="1094394"/>
                  <a:pt x="0" y="749943"/>
                </a:cubicBez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7" name="任意多边形 22"/>
          <p:cNvSpPr/>
          <p:nvPr/>
        </p:nvSpPr>
        <p:spPr>
          <a:xfrm rot="5400000">
            <a:off x="6568481" y="2770790"/>
            <a:ext cx="1222981" cy="1346771"/>
          </a:xfrm>
          <a:custGeom>
            <a:avLst/>
            <a:gdLst>
              <a:gd name="connsiteX0" fmla="*/ 0 w 1247369"/>
              <a:gd name="connsiteY0" fmla="*/ 749943 h 1373627"/>
              <a:gd name="connsiteX1" fmla="*/ 497991 w 1247369"/>
              <a:gd name="connsiteY1" fmla="*/ 138930 h 1373627"/>
              <a:gd name="connsiteX2" fmla="*/ 532396 w 1247369"/>
              <a:gd name="connsiteY2" fmla="*/ 135461 h 1373627"/>
              <a:gd name="connsiteX3" fmla="*/ 623684 w 1247369"/>
              <a:gd name="connsiteY3" fmla="*/ 0 h 1373627"/>
              <a:gd name="connsiteX4" fmla="*/ 714972 w 1247369"/>
              <a:gd name="connsiteY4" fmla="*/ 135461 h 1373627"/>
              <a:gd name="connsiteX5" fmla="*/ 749379 w 1247369"/>
              <a:gd name="connsiteY5" fmla="*/ 138930 h 1373627"/>
              <a:gd name="connsiteX6" fmla="*/ 1247369 w 1247369"/>
              <a:gd name="connsiteY6" fmla="*/ 749943 h 1373627"/>
              <a:gd name="connsiteX7" fmla="*/ 623685 w 1247369"/>
              <a:gd name="connsiteY7" fmla="*/ 1373627 h 1373627"/>
              <a:gd name="connsiteX8" fmla="*/ 0 w 1247369"/>
              <a:gd name="connsiteY8" fmla="*/ 749943 h 1373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47369" h="1373627">
                <a:moveTo>
                  <a:pt x="0" y="749943"/>
                </a:moveTo>
                <a:cubicBezTo>
                  <a:pt x="0" y="448548"/>
                  <a:pt x="213788" y="197086"/>
                  <a:pt x="497991" y="138930"/>
                </a:cubicBezTo>
                <a:lnTo>
                  <a:pt x="532396" y="135461"/>
                </a:lnTo>
                <a:lnTo>
                  <a:pt x="623684" y="0"/>
                </a:lnTo>
                <a:lnTo>
                  <a:pt x="714972" y="135461"/>
                </a:lnTo>
                <a:lnTo>
                  <a:pt x="749379" y="138930"/>
                </a:lnTo>
                <a:cubicBezTo>
                  <a:pt x="1033581" y="197086"/>
                  <a:pt x="1247369" y="448548"/>
                  <a:pt x="1247369" y="749943"/>
                </a:cubicBezTo>
                <a:cubicBezTo>
                  <a:pt x="1247369" y="1094394"/>
                  <a:pt x="968136" y="1373627"/>
                  <a:pt x="623685" y="1373627"/>
                </a:cubicBezTo>
                <a:cubicBezTo>
                  <a:pt x="279233" y="1373627"/>
                  <a:pt x="0" y="1094394"/>
                  <a:pt x="0" y="74994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8" name="任意多边形 24"/>
          <p:cNvSpPr/>
          <p:nvPr/>
        </p:nvSpPr>
        <p:spPr>
          <a:xfrm rot="5400000">
            <a:off x="5871172" y="2002900"/>
            <a:ext cx="2617599" cy="2882552"/>
          </a:xfrm>
          <a:custGeom>
            <a:avLst/>
            <a:gdLst>
              <a:gd name="connsiteX0" fmla="*/ 0 w 1247369"/>
              <a:gd name="connsiteY0" fmla="*/ 749943 h 1373627"/>
              <a:gd name="connsiteX1" fmla="*/ 497991 w 1247369"/>
              <a:gd name="connsiteY1" fmla="*/ 138930 h 1373627"/>
              <a:gd name="connsiteX2" fmla="*/ 532396 w 1247369"/>
              <a:gd name="connsiteY2" fmla="*/ 135461 h 1373627"/>
              <a:gd name="connsiteX3" fmla="*/ 623684 w 1247369"/>
              <a:gd name="connsiteY3" fmla="*/ 0 h 1373627"/>
              <a:gd name="connsiteX4" fmla="*/ 714972 w 1247369"/>
              <a:gd name="connsiteY4" fmla="*/ 135461 h 1373627"/>
              <a:gd name="connsiteX5" fmla="*/ 749379 w 1247369"/>
              <a:gd name="connsiteY5" fmla="*/ 138930 h 1373627"/>
              <a:gd name="connsiteX6" fmla="*/ 1247369 w 1247369"/>
              <a:gd name="connsiteY6" fmla="*/ 749943 h 1373627"/>
              <a:gd name="connsiteX7" fmla="*/ 623685 w 1247369"/>
              <a:gd name="connsiteY7" fmla="*/ 1373627 h 1373627"/>
              <a:gd name="connsiteX8" fmla="*/ 0 w 1247369"/>
              <a:gd name="connsiteY8" fmla="*/ 749943 h 1373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47369" h="1373627">
                <a:moveTo>
                  <a:pt x="0" y="749943"/>
                </a:moveTo>
                <a:cubicBezTo>
                  <a:pt x="0" y="448548"/>
                  <a:pt x="213788" y="197086"/>
                  <a:pt x="497991" y="138930"/>
                </a:cubicBezTo>
                <a:lnTo>
                  <a:pt x="532396" y="135461"/>
                </a:lnTo>
                <a:lnTo>
                  <a:pt x="623684" y="0"/>
                </a:lnTo>
                <a:lnTo>
                  <a:pt x="714972" y="135461"/>
                </a:lnTo>
                <a:lnTo>
                  <a:pt x="749379" y="138930"/>
                </a:lnTo>
                <a:cubicBezTo>
                  <a:pt x="1033581" y="197086"/>
                  <a:pt x="1247369" y="448548"/>
                  <a:pt x="1247369" y="749943"/>
                </a:cubicBezTo>
                <a:cubicBezTo>
                  <a:pt x="1247369" y="1094394"/>
                  <a:pt x="968136" y="1373627"/>
                  <a:pt x="623685" y="1373627"/>
                </a:cubicBezTo>
                <a:cubicBezTo>
                  <a:pt x="279233" y="1373627"/>
                  <a:pt x="0" y="1094394"/>
                  <a:pt x="0" y="749943"/>
                </a:cubicBez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9" name="任意多边形 26"/>
          <p:cNvSpPr/>
          <p:nvPr/>
        </p:nvSpPr>
        <p:spPr>
          <a:xfrm rot="5400000">
            <a:off x="8736422" y="2770790"/>
            <a:ext cx="1222981" cy="1346771"/>
          </a:xfrm>
          <a:custGeom>
            <a:avLst/>
            <a:gdLst>
              <a:gd name="connsiteX0" fmla="*/ 0 w 1247369"/>
              <a:gd name="connsiteY0" fmla="*/ 749943 h 1373627"/>
              <a:gd name="connsiteX1" fmla="*/ 497991 w 1247369"/>
              <a:gd name="connsiteY1" fmla="*/ 138930 h 1373627"/>
              <a:gd name="connsiteX2" fmla="*/ 532396 w 1247369"/>
              <a:gd name="connsiteY2" fmla="*/ 135461 h 1373627"/>
              <a:gd name="connsiteX3" fmla="*/ 623684 w 1247369"/>
              <a:gd name="connsiteY3" fmla="*/ 0 h 1373627"/>
              <a:gd name="connsiteX4" fmla="*/ 714972 w 1247369"/>
              <a:gd name="connsiteY4" fmla="*/ 135461 h 1373627"/>
              <a:gd name="connsiteX5" fmla="*/ 749379 w 1247369"/>
              <a:gd name="connsiteY5" fmla="*/ 138930 h 1373627"/>
              <a:gd name="connsiteX6" fmla="*/ 1247369 w 1247369"/>
              <a:gd name="connsiteY6" fmla="*/ 749943 h 1373627"/>
              <a:gd name="connsiteX7" fmla="*/ 623685 w 1247369"/>
              <a:gd name="connsiteY7" fmla="*/ 1373627 h 1373627"/>
              <a:gd name="connsiteX8" fmla="*/ 0 w 1247369"/>
              <a:gd name="connsiteY8" fmla="*/ 749943 h 1373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47369" h="1373627">
                <a:moveTo>
                  <a:pt x="0" y="749943"/>
                </a:moveTo>
                <a:cubicBezTo>
                  <a:pt x="0" y="448548"/>
                  <a:pt x="213788" y="197086"/>
                  <a:pt x="497991" y="138930"/>
                </a:cubicBezTo>
                <a:lnTo>
                  <a:pt x="532396" y="135461"/>
                </a:lnTo>
                <a:lnTo>
                  <a:pt x="623684" y="0"/>
                </a:lnTo>
                <a:lnTo>
                  <a:pt x="714972" y="135461"/>
                </a:lnTo>
                <a:lnTo>
                  <a:pt x="749379" y="138930"/>
                </a:lnTo>
                <a:cubicBezTo>
                  <a:pt x="1033581" y="197086"/>
                  <a:pt x="1247369" y="448548"/>
                  <a:pt x="1247369" y="749943"/>
                </a:cubicBezTo>
                <a:cubicBezTo>
                  <a:pt x="1247369" y="1094394"/>
                  <a:pt x="968136" y="1373627"/>
                  <a:pt x="623685" y="1373627"/>
                </a:cubicBezTo>
                <a:cubicBezTo>
                  <a:pt x="279233" y="1373627"/>
                  <a:pt x="0" y="1094394"/>
                  <a:pt x="0" y="74994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10" name="任意多边形 28"/>
          <p:cNvSpPr/>
          <p:nvPr/>
        </p:nvSpPr>
        <p:spPr>
          <a:xfrm rot="5400000">
            <a:off x="8039113" y="2002900"/>
            <a:ext cx="2617599" cy="2882552"/>
          </a:xfrm>
          <a:custGeom>
            <a:avLst/>
            <a:gdLst>
              <a:gd name="connsiteX0" fmla="*/ 0 w 1247369"/>
              <a:gd name="connsiteY0" fmla="*/ 749943 h 1373627"/>
              <a:gd name="connsiteX1" fmla="*/ 497991 w 1247369"/>
              <a:gd name="connsiteY1" fmla="*/ 138930 h 1373627"/>
              <a:gd name="connsiteX2" fmla="*/ 532396 w 1247369"/>
              <a:gd name="connsiteY2" fmla="*/ 135461 h 1373627"/>
              <a:gd name="connsiteX3" fmla="*/ 623684 w 1247369"/>
              <a:gd name="connsiteY3" fmla="*/ 0 h 1373627"/>
              <a:gd name="connsiteX4" fmla="*/ 714972 w 1247369"/>
              <a:gd name="connsiteY4" fmla="*/ 135461 h 1373627"/>
              <a:gd name="connsiteX5" fmla="*/ 749379 w 1247369"/>
              <a:gd name="connsiteY5" fmla="*/ 138930 h 1373627"/>
              <a:gd name="connsiteX6" fmla="*/ 1247369 w 1247369"/>
              <a:gd name="connsiteY6" fmla="*/ 749943 h 1373627"/>
              <a:gd name="connsiteX7" fmla="*/ 623685 w 1247369"/>
              <a:gd name="connsiteY7" fmla="*/ 1373627 h 1373627"/>
              <a:gd name="connsiteX8" fmla="*/ 0 w 1247369"/>
              <a:gd name="connsiteY8" fmla="*/ 749943 h 1373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47369" h="1373627">
                <a:moveTo>
                  <a:pt x="0" y="749943"/>
                </a:moveTo>
                <a:cubicBezTo>
                  <a:pt x="0" y="448548"/>
                  <a:pt x="213788" y="197086"/>
                  <a:pt x="497991" y="138930"/>
                </a:cubicBezTo>
                <a:lnTo>
                  <a:pt x="532396" y="135461"/>
                </a:lnTo>
                <a:lnTo>
                  <a:pt x="623684" y="0"/>
                </a:lnTo>
                <a:lnTo>
                  <a:pt x="714972" y="135461"/>
                </a:lnTo>
                <a:lnTo>
                  <a:pt x="749379" y="138930"/>
                </a:lnTo>
                <a:cubicBezTo>
                  <a:pt x="1033581" y="197086"/>
                  <a:pt x="1247369" y="448548"/>
                  <a:pt x="1247369" y="749943"/>
                </a:cubicBezTo>
                <a:cubicBezTo>
                  <a:pt x="1247369" y="1094394"/>
                  <a:pt x="968136" y="1373627"/>
                  <a:pt x="623685" y="1373627"/>
                </a:cubicBezTo>
                <a:cubicBezTo>
                  <a:pt x="279233" y="1373627"/>
                  <a:pt x="0" y="1094394"/>
                  <a:pt x="0" y="749943"/>
                </a:cubicBez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269772" y="2930543"/>
            <a:ext cx="1027265" cy="1027265"/>
            <a:chOff x="2269772" y="2930543"/>
            <a:chExt cx="1027265" cy="1027265"/>
          </a:xfrm>
        </p:grpSpPr>
        <p:sp>
          <p:nvSpPr>
            <p:cNvPr id="12" name="椭圆 11"/>
            <p:cNvSpPr/>
            <p:nvPr/>
          </p:nvSpPr>
          <p:spPr>
            <a:xfrm>
              <a:off x="2269772" y="2930543"/>
              <a:ext cx="1027265" cy="1027265"/>
            </a:xfrm>
            <a:prstGeom prst="ellipse">
              <a:avLst/>
            </a:prstGeom>
            <a:solidFill>
              <a:srgbClr val="FFE8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1" cstate="screen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rightnessContrast brigh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10800000" flipV="1">
              <a:off x="2522294" y="3173082"/>
              <a:ext cx="505638" cy="505824"/>
            </a:xfrm>
            <a:prstGeom prst="rect">
              <a:avLst/>
            </a:prstGeom>
          </p:spPr>
        </p:pic>
      </p:grpSp>
      <p:grpSp>
        <p:nvGrpSpPr>
          <p:cNvPr id="14" name="组合 13"/>
          <p:cNvGrpSpPr/>
          <p:nvPr/>
        </p:nvGrpSpPr>
        <p:grpSpPr>
          <a:xfrm>
            <a:off x="4437714" y="2930543"/>
            <a:ext cx="1027265" cy="1027265"/>
            <a:chOff x="4437714" y="2930543"/>
            <a:chExt cx="1027265" cy="1027265"/>
          </a:xfrm>
        </p:grpSpPr>
        <p:sp>
          <p:nvSpPr>
            <p:cNvPr id="15" name="椭圆 14"/>
            <p:cNvSpPr/>
            <p:nvPr/>
          </p:nvSpPr>
          <p:spPr>
            <a:xfrm>
              <a:off x="4437714" y="2930543"/>
              <a:ext cx="1027265" cy="1027265"/>
            </a:xfrm>
            <a:prstGeom prst="ellipse">
              <a:avLst/>
            </a:prstGeom>
            <a:solidFill>
              <a:srgbClr val="00D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10800000" flipV="1">
              <a:off x="4709362" y="3189126"/>
              <a:ext cx="492786" cy="492786"/>
            </a:xfrm>
            <a:prstGeom prst="rect">
              <a:avLst/>
            </a:prstGeom>
          </p:spPr>
        </p:pic>
      </p:grpSp>
      <p:grpSp>
        <p:nvGrpSpPr>
          <p:cNvPr id="17" name="组合 16"/>
          <p:cNvGrpSpPr/>
          <p:nvPr/>
        </p:nvGrpSpPr>
        <p:grpSpPr>
          <a:xfrm>
            <a:off x="8773597" y="2930543"/>
            <a:ext cx="1027265" cy="1027265"/>
            <a:chOff x="8773597" y="2930543"/>
            <a:chExt cx="1027265" cy="1027265"/>
          </a:xfrm>
        </p:grpSpPr>
        <p:sp>
          <p:nvSpPr>
            <p:cNvPr id="18" name="椭圆 17"/>
            <p:cNvSpPr/>
            <p:nvPr/>
          </p:nvSpPr>
          <p:spPr>
            <a:xfrm>
              <a:off x="8773597" y="2930543"/>
              <a:ext cx="1027265" cy="1027265"/>
            </a:xfrm>
            <a:prstGeom prst="ellipse">
              <a:avLst/>
            </a:prstGeom>
            <a:solidFill>
              <a:srgbClr val="00D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-40000" contras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10800000" flipV="1">
              <a:off x="9023482" y="3173082"/>
              <a:ext cx="511620" cy="505824"/>
            </a:xfrm>
            <a:prstGeom prst="rect">
              <a:avLst/>
            </a:prstGeom>
          </p:spPr>
        </p:pic>
      </p:grpSp>
      <p:grpSp>
        <p:nvGrpSpPr>
          <p:cNvPr id="20" name="组合 19"/>
          <p:cNvGrpSpPr/>
          <p:nvPr/>
        </p:nvGrpSpPr>
        <p:grpSpPr>
          <a:xfrm>
            <a:off x="6605656" y="2930543"/>
            <a:ext cx="1027265" cy="1027265"/>
            <a:chOff x="6605656" y="2930543"/>
            <a:chExt cx="1027265" cy="1027265"/>
          </a:xfrm>
        </p:grpSpPr>
        <p:sp>
          <p:nvSpPr>
            <p:cNvPr id="21" name="椭圆 20"/>
            <p:cNvSpPr/>
            <p:nvPr/>
          </p:nvSpPr>
          <p:spPr>
            <a:xfrm>
              <a:off x="6605656" y="2930543"/>
              <a:ext cx="1027265" cy="1027265"/>
            </a:xfrm>
            <a:prstGeom prst="ellipse">
              <a:avLst/>
            </a:prstGeom>
            <a:solidFill>
              <a:srgbClr val="FFE8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-40000" contras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10800000" flipV="1">
              <a:off x="6865030" y="3173081"/>
              <a:ext cx="505120" cy="505825"/>
            </a:xfrm>
            <a:prstGeom prst="rect">
              <a:avLst/>
            </a:prstGeom>
          </p:spPr>
        </p:pic>
      </p:grpSp>
      <p:sp>
        <p:nvSpPr>
          <p:cNvPr id="23" name="矩形 22"/>
          <p:cNvSpPr/>
          <p:nvPr/>
        </p:nvSpPr>
        <p:spPr>
          <a:xfrm>
            <a:off x="1767698" y="4857665"/>
            <a:ext cx="180305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935640" y="4857665"/>
            <a:ext cx="180305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216062" y="4870365"/>
            <a:ext cx="180305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496484" y="4870365"/>
            <a:ext cx="180305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23" grpId="0"/>
      <p:bldP spid="24" grpId="0"/>
      <p:bldP spid="25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9"/>
          <p:cNvCxnSpPr/>
          <p:nvPr/>
        </p:nvCxnSpPr>
        <p:spPr>
          <a:xfrm>
            <a:off x="6186487" y="3063875"/>
            <a:ext cx="17463" cy="1803400"/>
          </a:xfrm>
          <a:prstGeom prst="line">
            <a:avLst/>
          </a:prstGeom>
          <a:ln w="9525" cap="flat" cmpd="sng">
            <a:solidFill>
              <a:srgbClr val="7F7F7F"/>
            </a:solidFill>
            <a:prstDash val="solid"/>
            <a:bevel/>
            <a:headEnd type="oval" w="sm" len="sm"/>
            <a:tailEnd type="oval" w="sm" len="sm"/>
          </a:ln>
        </p:spPr>
      </p:cxnSp>
      <p:sp>
        <p:nvSpPr>
          <p:cNvPr id="3" name="Freeform 32"/>
          <p:cNvSpPr>
            <a:spLocks noEditPoints="1"/>
          </p:cNvSpPr>
          <p:nvPr/>
        </p:nvSpPr>
        <p:spPr>
          <a:xfrm>
            <a:off x="5913437" y="2678113"/>
            <a:ext cx="441325" cy="341312"/>
          </a:xfrm>
          <a:custGeom>
            <a:avLst/>
            <a:gdLst/>
            <a:ahLst/>
            <a:cxnLst>
              <a:cxn ang="0">
                <a:pos x="283398589" y="415369279"/>
              </a:cxn>
              <a:cxn ang="0">
                <a:pos x="270517404" y="401042818"/>
              </a:cxn>
              <a:cxn ang="0">
                <a:pos x="270517404" y="358077448"/>
              </a:cxn>
              <a:cxn ang="0">
                <a:pos x="553915993" y="114583662"/>
              </a:cxn>
              <a:cxn ang="0">
                <a:pos x="566797178" y="114583662"/>
              </a:cxn>
              <a:cxn ang="0">
                <a:pos x="579678362" y="114583662"/>
              </a:cxn>
              <a:cxn ang="0">
                <a:pos x="592563722" y="143231913"/>
              </a:cxn>
              <a:cxn ang="0">
                <a:pos x="592563722" y="171875493"/>
              </a:cxn>
              <a:cxn ang="0">
                <a:pos x="566797178" y="200523744"/>
              </a:cxn>
              <a:cxn ang="0">
                <a:pos x="553915993" y="186197283"/>
              </a:cxn>
              <a:cxn ang="0">
                <a:pos x="296279773" y="401042818"/>
              </a:cxn>
              <a:cxn ang="0">
                <a:pos x="296279773" y="401042818"/>
              </a:cxn>
              <a:cxn ang="0">
                <a:pos x="283398589" y="415369279"/>
              </a:cxn>
              <a:cxn ang="0">
                <a:pos x="605444907" y="0"/>
              </a:cxn>
              <a:cxn ang="0">
                <a:pos x="553915993" y="0"/>
              </a:cxn>
              <a:cxn ang="0">
                <a:pos x="51528914" y="444012859"/>
              </a:cxn>
              <a:cxn ang="0">
                <a:pos x="0" y="515626480"/>
              </a:cxn>
              <a:cxn ang="0">
                <a:pos x="51528914" y="587244772"/>
              </a:cxn>
              <a:cxn ang="0">
                <a:pos x="553915993" y="1031257632"/>
              </a:cxn>
              <a:cxn ang="0">
                <a:pos x="605444907" y="1045579422"/>
              </a:cxn>
              <a:cxn ang="0">
                <a:pos x="644088461" y="1031257632"/>
              </a:cxn>
              <a:cxn ang="0">
                <a:pos x="682736190" y="959639339"/>
              </a:cxn>
              <a:cxn ang="0">
                <a:pos x="682736190" y="85940082"/>
              </a:cxn>
              <a:cxn ang="0">
                <a:pos x="644088461" y="0"/>
              </a:cxn>
              <a:cxn ang="0">
                <a:pos x="605444907" y="0"/>
              </a:cxn>
              <a:cxn ang="0">
                <a:pos x="966134779" y="415369279"/>
              </a:cxn>
              <a:cxn ang="0">
                <a:pos x="953249419" y="401042818"/>
              </a:cxn>
              <a:cxn ang="0">
                <a:pos x="953249419" y="358077448"/>
              </a:cxn>
              <a:cxn ang="0">
                <a:pos x="1236652184" y="114583662"/>
              </a:cxn>
              <a:cxn ang="0">
                <a:pos x="1249533368" y="114583662"/>
              </a:cxn>
              <a:cxn ang="0">
                <a:pos x="1262414553" y="114583662"/>
              </a:cxn>
              <a:cxn ang="0">
                <a:pos x="1275295738" y="143231913"/>
              </a:cxn>
              <a:cxn ang="0">
                <a:pos x="1275295738" y="171875493"/>
              </a:cxn>
              <a:cxn ang="0">
                <a:pos x="1249533368" y="200523744"/>
              </a:cxn>
              <a:cxn ang="0">
                <a:pos x="1236652184" y="186197283"/>
              </a:cxn>
              <a:cxn ang="0">
                <a:pos x="979015964" y="401042818"/>
              </a:cxn>
              <a:cxn ang="0">
                <a:pos x="979015964" y="401042818"/>
              </a:cxn>
              <a:cxn ang="0">
                <a:pos x="966134779" y="415369279"/>
              </a:cxn>
              <a:cxn ang="0">
                <a:pos x="1288176922" y="0"/>
              </a:cxn>
              <a:cxn ang="0">
                <a:pos x="1236652184" y="0"/>
              </a:cxn>
              <a:cxn ang="0">
                <a:pos x="734260929" y="444012859"/>
              </a:cxn>
              <a:cxn ang="0">
                <a:pos x="682736190" y="515626480"/>
              </a:cxn>
              <a:cxn ang="0">
                <a:pos x="734260929" y="587244772"/>
              </a:cxn>
              <a:cxn ang="0">
                <a:pos x="1236652184" y="1031257632"/>
              </a:cxn>
              <a:cxn ang="0">
                <a:pos x="1288176922" y="1045579422"/>
              </a:cxn>
              <a:cxn ang="0">
                <a:pos x="1326824652" y="1031257632"/>
              </a:cxn>
              <a:cxn ang="0">
                <a:pos x="1365468206" y="959639339"/>
              </a:cxn>
              <a:cxn ang="0">
                <a:pos x="1365468206" y="85940082"/>
              </a:cxn>
              <a:cxn ang="0">
                <a:pos x="1326824652" y="0"/>
              </a:cxn>
              <a:cxn ang="0">
                <a:pos x="1288176922" y="0"/>
              </a:cxn>
            </a:cxnLst>
            <a:rect l="0" t="0" r="0" b="0"/>
            <a:pathLst>
              <a:path w="106" h="73">
                <a:moveTo>
                  <a:pt x="22" y="29"/>
                </a:moveTo>
                <a:cubicBezTo>
                  <a:pt x="22" y="29"/>
                  <a:pt x="21" y="28"/>
                  <a:pt x="21" y="28"/>
                </a:cubicBezTo>
                <a:cubicBezTo>
                  <a:pt x="20" y="27"/>
                  <a:pt x="20" y="26"/>
                  <a:pt x="21" y="25"/>
                </a:cubicBezTo>
                <a:cubicBezTo>
                  <a:pt x="43" y="8"/>
                  <a:pt x="43" y="8"/>
                  <a:pt x="43" y="8"/>
                </a:cubicBezTo>
                <a:cubicBezTo>
                  <a:pt x="43" y="8"/>
                  <a:pt x="44" y="8"/>
                  <a:pt x="44" y="8"/>
                </a:cubicBezTo>
                <a:cubicBezTo>
                  <a:pt x="44" y="8"/>
                  <a:pt x="45" y="8"/>
                  <a:pt x="45" y="8"/>
                </a:cubicBezTo>
                <a:cubicBezTo>
                  <a:pt x="46" y="8"/>
                  <a:pt x="46" y="9"/>
                  <a:pt x="46" y="10"/>
                </a:cubicBezTo>
                <a:cubicBezTo>
                  <a:pt x="46" y="12"/>
                  <a:pt x="46" y="12"/>
                  <a:pt x="46" y="12"/>
                </a:cubicBezTo>
                <a:cubicBezTo>
                  <a:pt x="46" y="13"/>
                  <a:pt x="45" y="14"/>
                  <a:pt x="44" y="14"/>
                </a:cubicBezTo>
                <a:cubicBezTo>
                  <a:pt x="44" y="14"/>
                  <a:pt x="43" y="13"/>
                  <a:pt x="43" y="13"/>
                </a:cubicBezTo>
                <a:cubicBezTo>
                  <a:pt x="23" y="28"/>
                  <a:pt x="23" y="28"/>
                  <a:pt x="23" y="28"/>
                </a:cubicBezTo>
                <a:cubicBezTo>
                  <a:pt x="23" y="28"/>
                  <a:pt x="23" y="28"/>
                  <a:pt x="23" y="28"/>
                </a:cubicBezTo>
                <a:cubicBezTo>
                  <a:pt x="23" y="28"/>
                  <a:pt x="23" y="29"/>
                  <a:pt x="22" y="29"/>
                </a:cubicBezTo>
                <a:moveTo>
                  <a:pt x="47" y="0"/>
                </a:moveTo>
                <a:cubicBezTo>
                  <a:pt x="46" y="0"/>
                  <a:pt x="44" y="0"/>
                  <a:pt x="43" y="0"/>
                </a:cubicBezTo>
                <a:cubicBezTo>
                  <a:pt x="4" y="31"/>
                  <a:pt x="4" y="31"/>
                  <a:pt x="4" y="31"/>
                </a:cubicBezTo>
                <a:cubicBezTo>
                  <a:pt x="2" y="32"/>
                  <a:pt x="0" y="34"/>
                  <a:pt x="0" y="36"/>
                </a:cubicBezTo>
                <a:cubicBezTo>
                  <a:pt x="0" y="38"/>
                  <a:pt x="2" y="40"/>
                  <a:pt x="4" y="41"/>
                </a:cubicBezTo>
                <a:cubicBezTo>
                  <a:pt x="43" y="72"/>
                  <a:pt x="43" y="72"/>
                  <a:pt x="43" y="72"/>
                </a:cubicBezTo>
                <a:cubicBezTo>
                  <a:pt x="44" y="72"/>
                  <a:pt x="46" y="73"/>
                  <a:pt x="47" y="73"/>
                </a:cubicBezTo>
                <a:cubicBezTo>
                  <a:pt x="48" y="73"/>
                  <a:pt x="49" y="72"/>
                  <a:pt x="50" y="72"/>
                </a:cubicBezTo>
                <a:cubicBezTo>
                  <a:pt x="52" y="71"/>
                  <a:pt x="53" y="69"/>
                  <a:pt x="53" y="67"/>
                </a:cubicBezTo>
                <a:cubicBezTo>
                  <a:pt x="53" y="6"/>
                  <a:pt x="53" y="6"/>
                  <a:pt x="53" y="6"/>
                </a:cubicBezTo>
                <a:cubicBezTo>
                  <a:pt x="53" y="3"/>
                  <a:pt x="52" y="2"/>
                  <a:pt x="50" y="0"/>
                </a:cubicBezTo>
                <a:cubicBezTo>
                  <a:pt x="49" y="0"/>
                  <a:pt x="48" y="0"/>
                  <a:pt x="47" y="0"/>
                </a:cubicBezTo>
                <a:moveTo>
                  <a:pt x="75" y="29"/>
                </a:moveTo>
                <a:cubicBezTo>
                  <a:pt x="75" y="29"/>
                  <a:pt x="74" y="28"/>
                  <a:pt x="74" y="28"/>
                </a:cubicBezTo>
                <a:cubicBezTo>
                  <a:pt x="73" y="27"/>
                  <a:pt x="73" y="26"/>
                  <a:pt x="74" y="25"/>
                </a:cubicBezTo>
                <a:cubicBezTo>
                  <a:pt x="96" y="8"/>
                  <a:pt x="96" y="8"/>
                  <a:pt x="96" y="8"/>
                </a:cubicBezTo>
                <a:cubicBezTo>
                  <a:pt x="96" y="8"/>
                  <a:pt x="97" y="8"/>
                  <a:pt x="97" y="8"/>
                </a:cubicBezTo>
                <a:cubicBezTo>
                  <a:pt x="97" y="8"/>
                  <a:pt x="98" y="8"/>
                  <a:pt x="98" y="8"/>
                </a:cubicBezTo>
                <a:cubicBezTo>
                  <a:pt x="99" y="8"/>
                  <a:pt x="99" y="9"/>
                  <a:pt x="99" y="10"/>
                </a:cubicBezTo>
                <a:cubicBezTo>
                  <a:pt x="99" y="12"/>
                  <a:pt x="99" y="12"/>
                  <a:pt x="99" y="12"/>
                </a:cubicBezTo>
                <a:cubicBezTo>
                  <a:pt x="99" y="13"/>
                  <a:pt x="98" y="14"/>
                  <a:pt x="97" y="14"/>
                </a:cubicBezTo>
                <a:cubicBezTo>
                  <a:pt x="97" y="14"/>
                  <a:pt x="96" y="13"/>
                  <a:pt x="96" y="13"/>
                </a:cubicBezTo>
                <a:cubicBezTo>
                  <a:pt x="76" y="28"/>
                  <a:pt x="76" y="28"/>
                  <a:pt x="76" y="28"/>
                </a:cubicBezTo>
                <a:cubicBezTo>
                  <a:pt x="76" y="28"/>
                  <a:pt x="76" y="28"/>
                  <a:pt x="76" y="28"/>
                </a:cubicBezTo>
                <a:cubicBezTo>
                  <a:pt x="76" y="28"/>
                  <a:pt x="76" y="29"/>
                  <a:pt x="75" y="29"/>
                </a:cubicBezTo>
                <a:moveTo>
                  <a:pt x="100" y="0"/>
                </a:moveTo>
                <a:cubicBezTo>
                  <a:pt x="99" y="0"/>
                  <a:pt x="97" y="0"/>
                  <a:pt x="96" y="0"/>
                </a:cubicBezTo>
                <a:cubicBezTo>
                  <a:pt x="57" y="31"/>
                  <a:pt x="57" y="31"/>
                  <a:pt x="57" y="31"/>
                </a:cubicBezTo>
                <a:cubicBezTo>
                  <a:pt x="55" y="32"/>
                  <a:pt x="53" y="34"/>
                  <a:pt x="53" y="36"/>
                </a:cubicBezTo>
                <a:cubicBezTo>
                  <a:pt x="53" y="38"/>
                  <a:pt x="55" y="40"/>
                  <a:pt x="57" y="41"/>
                </a:cubicBezTo>
                <a:cubicBezTo>
                  <a:pt x="96" y="72"/>
                  <a:pt x="96" y="72"/>
                  <a:pt x="96" y="72"/>
                </a:cubicBezTo>
                <a:cubicBezTo>
                  <a:pt x="97" y="72"/>
                  <a:pt x="99" y="73"/>
                  <a:pt x="100" y="73"/>
                </a:cubicBezTo>
                <a:cubicBezTo>
                  <a:pt x="101" y="73"/>
                  <a:pt x="102" y="72"/>
                  <a:pt x="103" y="72"/>
                </a:cubicBezTo>
                <a:cubicBezTo>
                  <a:pt x="105" y="71"/>
                  <a:pt x="106" y="69"/>
                  <a:pt x="106" y="67"/>
                </a:cubicBezTo>
                <a:cubicBezTo>
                  <a:pt x="106" y="6"/>
                  <a:pt x="106" y="6"/>
                  <a:pt x="106" y="6"/>
                </a:cubicBezTo>
                <a:cubicBezTo>
                  <a:pt x="106" y="3"/>
                  <a:pt x="105" y="2"/>
                  <a:pt x="103" y="0"/>
                </a:cubicBezTo>
                <a:cubicBezTo>
                  <a:pt x="102" y="0"/>
                  <a:pt x="101" y="0"/>
                  <a:pt x="100" y="0"/>
                </a:cubicBezTo>
              </a:path>
            </a:pathLst>
          </a:custGeom>
          <a:solidFill>
            <a:srgbClr val="FFE838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Freeform 35"/>
          <p:cNvSpPr>
            <a:spLocks noEditPoints="1"/>
          </p:cNvSpPr>
          <p:nvPr/>
        </p:nvSpPr>
        <p:spPr>
          <a:xfrm>
            <a:off x="6035675" y="3779838"/>
            <a:ext cx="319087" cy="369887"/>
          </a:xfrm>
          <a:custGeom>
            <a:avLst/>
            <a:gdLst/>
            <a:ahLst/>
            <a:cxnLst>
              <a:cxn ang="0">
                <a:pos x="144672720" y="411860466"/>
              </a:cxn>
              <a:cxn ang="0">
                <a:pos x="108503061" y="381350638"/>
              </a:cxn>
              <a:cxn ang="0">
                <a:pos x="108503061" y="167796650"/>
              </a:cxn>
              <a:cxn ang="0">
                <a:pos x="198924251" y="91524548"/>
              </a:cxn>
              <a:cxn ang="0">
                <a:pos x="235093909" y="122034376"/>
              </a:cxn>
              <a:cxn ang="0">
                <a:pos x="198924251" y="152539268"/>
              </a:cxn>
              <a:cxn ang="0">
                <a:pos x="180842379" y="167796650"/>
              </a:cxn>
              <a:cxn ang="0">
                <a:pos x="180842379" y="381350638"/>
              </a:cxn>
              <a:cxn ang="0">
                <a:pos x="144672720" y="411860466"/>
              </a:cxn>
              <a:cxn ang="0">
                <a:pos x="198924251" y="0"/>
              </a:cxn>
              <a:cxn ang="0">
                <a:pos x="198924251" y="0"/>
              </a:cxn>
              <a:cxn ang="0">
                <a:pos x="0" y="167796650"/>
              </a:cxn>
              <a:cxn ang="0">
                <a:pos x="0" y="961007755"/>
              </a:cxn>
              <a:cxn ang="0">
                <a:pos x="198924251" y="1144056851"/>
              </a:cxn>
              <a:cxn ang="0">
                <a:pos x="198924251" y="1144056851"/>
              </a:cxn>
              <a:cxn ang="0">
                <a:pos x="415936288" y="961007755"/>
              </a:cxn>
              <a:cxn ang="0">
                <a:pos x="415936288" y="167796650"/>
              </a:cxn>
              <a:cxn ang="0">
                <a:pos x="198924251" y="0"/>
              </a:cxn>
              <a:cxn ang="0">
                <a:pos x="705287644" y="411860466"/>
              </a:cxn>
              <a:cxn ang="0">
                <a:pos x="669117985" y="381350638"/>
              </a:cxn>
              <a:cxn ang="0">
                <a:pos x="669117985" y="167796650"/>
              </a:cxn>
              <a:cxn ang="0">
                <a:pos x="759539175" y="91524548"/>
              </a:cxn>
              <a:cxn ang="0">
                <a:pos x="795708833" y="122034376"/>
              </a:cxn>
              <a:cxn ang="0">
                <a:pos x="759539175" y="152539268"/>
              </a:cxn>
              <a:cxn ang="0">
                <a:pos x="741457303" y="167796650"/>
              </a:cxn>
              <a:cxn ang="0">
                <a:pos x="741457303" y="381350638"/>
              </a:cxn>
              <a:cxn ang="0">
                <a:pos x="705287644" y="411860466"/>
              </a:cxn>
              <a:cxn ang="0">
                <a:pos x="777626961" y="0"/>
              </a:cxn>
              <a:cxn ang="0">
                <a:pos x="759539175" y="0"/>
              </a:cxn>
              <a:cxn ang="0">
                <a:pos x="560614924" y="167796650"/>
              </a:cxn>
              <a:cxn ang="0">
                <a:pos x="560614924" y="961007755"/>
              </a:cxn>
              <a:cxn ang="0">
                <a:pos x="759539175" y="1144056851"/>
              </a:cxn>
              <a:cxn ang="0">
                <a:pos x="777626961" y="1144056851"/>
              </a:cxn>
              <a:cxn ang="0">
                <a:pos x="976551212" y="961007755"/>
              </a:cxn>
              <a:cxn ang="0">
                <a:pos x="976551212" y="167796650"/>
              </a:cxn>
              <a:cxn ang="0">
                <a:pos x="777626961" y="0"/>
              </a:cxn>
            </a:cxnLst>
            <a:rect l="0" t="0" r="0" b="0"/>
            <a:pathLst>
              <a:path w="54" h="75">
                <a:moveTo>
                  <a:pt x="8" y="27"/>
                </a:moveTo>
                <a:cubicBezTo>
                  <a:pt x="7" y="27"/>
                  <a:pt x="6" y="26"/>
                  <a:pt x="6" y="25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8"/>
                  <a:pt x="8" y="6"/>
                  <a:pt x="11" y="6"/>
                </a:cubicBezTo>
                <a:cubicBezTo>
                  <a:pt x="12" y="6"/>
                  <a:pt x="13" y="7"/>
                  <a:pt x="13" y="8"/>
                </a:cubicBezTo>
                <a:cubicBezTo>
                  <a:pt x="13" y="9"/>
                  <a:pt x="12" y="10"/>
                  <a:pt x="11" y="10"/>
                </a:cubicBezTo>
                <a:cubicBezTo>
                  <a:pt x="10" y="10"/>
                  <a:pt x="10" y="10"/>
                  <a:pt x="10" y="11"/>
                </a:cubicBezTo>
                <a:cubicBezTo>
                  <a:pt x="10" y="25"/>
                  <a:pt x="10" y="25"/>
                  <a:pt x="10" y="25"/>
                </a:cubicBezTo>
                <a:cubicBezTo>
                  <a:pt x="10" y="26"/>
                  <a:pt x="9" y="27"/>
                  <a:pt x="8" y="27"/>
                </a:cubicBezTo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5"/>
                  <a:pt x="0" y="11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70"/>
                  <a:pt x="5" y="75"/>
                  <a:pt x="11" y="75"/>
                </a:cubicBezTo>
                <a:cubicBezTo>
                  <a:pt x="11" y="75"/>
                  <a:pt x="11" y="75"/>
                  <a:pt x="11" y="75"/>
                </a:cubicBezTo>
                <a:cubicBezTo>
                  <a:pt x="18" y="75"/>
                  <a:pt x="23" y="70"/>
                  <a:pt x="23" y="63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5"/>
                  <a:pt x="18" y="0"/>
                  <a:pt x="11" y="0"/>
                </a:cubicBezTo>
                <a:moveTo>
                  <a:pt x="39" y="27"/>
                </a:moveTo>
                <a:cubicBezTo>
                  <a:pt x="38" y="27"/>
                  <a:pt x="37" y="26"/>
                  <a:pt x="37" y="25"/>
                </a:cubicBezTo>
                <a:cubicBezTo>
                  <a:pt x="37" y="11"/>
                  <a:pt x="37" y="11"/>
                  <a:pt x="37" y="11"/>
                </a:cubicBezTo>
                <a:cubicBezTo>
                  <a:pt x="37" y="8"/>
                  <a:pt x="40" y="6"/>
                  <a:pt x="42" y="6"/>
                </a:cubicBezTo>
                <a:cubicBezTo>
                  <a:pt x="43" y="6"/>
                  <a:pt x="44" y="7"/>
                  <a:pt x="44" y="8"/>
                </a:cubicBezTo>
                <a:cubicBezTo>
                  <a:pt x="44" y="9"/>
                  <a:pt x="43" y="10"/>
                  <a:pt x="42" y="10"/>
                </a:cubicBezTo>
                <a:cubicBezTo>
                  <a:pt x="42" y="10"/>
                  <a:pt x="41" y="10"/>
                  <a:pt x="41" y="11"/>
                </a:cubicBezTo>
                <a:cubicBezTo>
                  <a:pt x="41" y="25"/>
                  <a:pt x="41" y="25"/>
                  <a:pt x="41" y="25"/>
                </a:cubicBezTo>
                <a:cubicBezTo>
                  <a:pt x="41" y="26"/>
                  <a:pt x="40" y="27"/>
                  <a:pt x="39" y="27"/>
                </a:cubicBezTo>
                <a:moveTo>
                  <a:pt x="43" y="0"/>
                </a:moveTo>
                <a:cubicBezTo>
                  <a:pt x="42" y="0"/>
                  <a:pt x="42" y="0"/>
                  <a:pt x="42" y="0"/>
                </a:cubicBezTo>
                <a:cubicBezTo>
                  <a:pt x="36" y="0"/>
                  <a:pt x="31" y="5"/>
                  <a:pt x="31" y="11"/>
                </a:cubicBezTo>
                <a:cubicBezTo>
                  <a:pt x="31" y="63"/>
                  <a:pt x="31" y="63"/>
                  <a:pt x="31" y="63"/>
                </a:cubicBezTo>
                <a:cubicBezTo>
                  <a:pt x="31" y="70"/>
                  <a:pt x="36" y="75"/>
                  <a:pt x="42" y="75"/>
                </a:cubicBezTo>
                <a:cubicBezTo>
                  <a:pt x="43" y="75"/>
                  <a:pt x="43" y="75"/>
                  <a:pt x="43" y="75"/>
                </a:cubicBezTo>
                <a:cubicBezTo>
                  <a:pt x="49" y="75"/>
                  <a:pt x="54" y="70"/>
                  <a:pt x="54" y="63"/>
                </a:cubicBezTo>
                <a:cubicBezTo>
                  <a:pt x="54" y="11"/>
                  <a:pt x="54" y="11"/>
                  <a:pt x="54" y="11"/>
                </a:cubicBezTo>
                <a:cubicBezTo>
                  <a:pt x="54" y="5"/>
                  <a:pt x="49" y="0"/>
                  <a:pt x="43" y="0"/>
                </a:cubicBezTo>
              </a:path>
            </a:pathLst>
          </a:custGeom>
          <a:solidFill>
            <a:srgbClr val="00D0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" name="Freeform 33"/>
          <p:cNvSpPr>
            <a:spLocks noEditPoints="1"/>
          </p:cNvSpPr>
          <p:nvPr/>
        </p:nvSpPr>
        <p:spPr>
          <a:xfrm>
            <a:off x="6011862" y="4954588"/>
            <a:ext cx="344488" cy="365125"/>
          </a:xfrm>
          <a:custGeom>
            <a:avLst/>
            <a:gdLst/>
            <a:ahLst/>
            <a:cxnLst>
              <a:cxn ang="0">
                <a:pos x="245713656" y="465575226"/>
              </a:cxn>
              <a:cxn ang="0">
                <a:pos x="233428975" y="450558238"/>
              </a:cxn>
              <a:cxn ang="0">
                <a:pos x="233428975" y="405502414"/>
              </a:cxn>
              <a:cxn ang="0">
                <a:pos x="503711992" y="150184459"/>
              </a:cxn>
              <a:cxn ang="0">
                <a:pos x="515996673" y="150184459"/>
              </a:cxn>
              <a:cxn ang="0">
                <a:pos x="528285362" y="150184459"/>
              </a:cxn>
              <a:cxn ang="0">
                <a:pos x="540570043" y="180223295"/>
              </a:cxn>
              <a:cxn ang="0">
                <a:pos x="540570043" y="210262131"/>
              </a:cxn>
              <a:cxn ang="0">
                <a:pos x="515996673" y="240296107"/>
              </a:cxn>
              <a:cxn ang="0">
                <a:pos x="503711992" y="225279119"/>
              </a:cxn>
              <a:cxn ang="0">
                <a:pos x="257998336" y="450558238"/>
              </a:cxn>
              <a:cxn ang="0">
                <a:pos x="245713656" y="465575226"/>
              </a:cxn>
              <a:cxn ang="0">
                <a:pos x="577424084" y="30038835"/>
              </a:cxn>
              <a:cxn ang="0">
                <a:pos x="528285362" y="30038835"/>
              </a:cxn>
              <a:cxn ang="0">
                <a:pos x="49142731" y="495614062"/>
              </a:cxn>
              <a:cxn ang="0">
                <a:pos x="0" y="570708722"/>
              </a:cxn>
              <a:cxn ang="0">
                <a:pos x="49142731" y="645798522"/>
              </a:cxn>
              <a:cxn ang="0">
                <a:pos x="528285362" y="1111378608"/>
              </a:cxn>
              <a:cxn ang="0">
                <a:pos x="577424084" y="1126395596"/>
              </a:cxn>
              <a:cxn ang="0">
                <a:pos x="614282135" y="1111378608"/>
              </a:cxn>
              <a:cxn ang="0">
                <a:pos x="651140186" y="1036283948"/>
              </a:cxn>
              <a:cxn ang="0">
                <a:pos x="651140186" y="120150483"/>
              </a:cxn>
              <a:cxn ang="0">
                <a:pos x="614282135" y="30038835"/>
              </a:cxn>
              <a:cxn ang="0">
                <a:pos x="577424084" y="30038835"/>
              </a:cxn>
              <a:cxn ang="0">
                <a:pos x="872280472" y="405502414"/>
              </a:cxn>
              <a:cxn ang="0">
                <a:pos x="859995791" y="375463578"/>
              </a:cxn>
              <a:cxn ang="0">
                <a:pos x="859995791" y="165206307"/>
              </a:cxn>
              <a:cxn ang="0">
                <a:pos x="921423203" y="90111647"/>
              </a:cxn>
              <a:cxn ang="0">
                <a:pos x="933711893" y="120150483"/>
              </a:cxn>
              <a:cxn ang="0">
                <a:pos x="921423203" y="150184459"/>
              </a:cxn>
              <a:cxn ang="0">
                <a:pos x="896853842" y="165206307"/>
              </a:cxn>
              <a:cxn ang="0">
                <a:pos x="896853842" y="375463578"/>
              </a:cxn>
              <a:cxn ang="0">
                <a:pos x="896853842" y="375463578"/>
              </a:cxn>
              <a:cxn ang="0">
                <a:pos x="872280472" y="405502414"/>
              </a:cxn>
              <a:cxn ang="0">
                <a:pos x="921423203" y="0"/>
              </a:cxn>
              <a:cxn ang="0">
                <a:pos x="921423203" y="0"/>
              </a:cxn>
              <a:cxn ang="0">
                <a:pos x="773995009" y="165206307"/>
              </a:cxn>
              <a:cxn ang="0">
                <a:pos x="773995009" y="946172301"/>
              </a:cxn>
              <a:cxn ang="0">
                <a:pos x="921423203" y="1111378608"/>
              </a:cxn>
              <a:cxn ang="0">
                <a:pos x="921423203" y="1111378608"/>
              </a:cxn>
              <a:cxn ang="0">
                <a:pos x="1056566716" y="946172301"/>
              </a:cxn>
              <a:cxn ang="0">
                <a:pos x="1056566716" y="165206307"/>
              </a:cxn>
              <a:cxn ang="0">
                <a:pos x="921423203" y="0"/>
              </a:cxn>
            </a:cxnLst>
            <a:rect l="0" t="0" r="0" b="0"/>
            <a:pathLst>
              <a:path w="86" h="75">
                <a:moveTo>
                  <a:pt x="20" y="31"/>
                </a:moveTo>
                <a:cubicBezTo>
                  <a:pt x="20" y="31"/>
                  <a:pt x="19" y="30"/>
                  <a:pt x="19" y="30"/>
                </a:cubicBezTo>
                <a:cubicBezTo>
                  <a:pt x="18" y="29"/>
                  <a:pt x="18" y="28"/>
                  <a:pt x="19" y="27"/>
                </a:cubicBezTo>
                <a:cubicBezTo>
                  <a:pt x="41" y="10"/>
                  <a:pt x="41" y="10"/>
                  <a:pt x="41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4" y="10"/>
                  <a:pt x="44" y="11"/>
                  <a:pt x="44" y="12"/>
                </a:cubicBezTo>
                <a:cubicBezTo>
                  <a:pt x="44" y="14"/>
                  <a:pt x="44" y="14"/>
                  <a:pt x="44" y="14"/>
                </a:cubicBezTo>
                <a:cubicBezTo>
                  <a:pt x="44" y="15"/>
                  <a:pt x="43" y="16"/>
                  <a:pt x="42" y="16"/>
                </a:cubicBezTo>
                <a:cubicBezTo>
                  <a:pt x="42" y="16"/>
                  <a:pt x="41" y="15"/>
                  <a:pt x="41" y="15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1"/>
                  <a:pt x="20" y="31"/>
                </a:cubicBezTo>
                <a:moveTo>
                  <a:pt x="47" y="2"/>
                </a:moveTo>
                <a:cubicBezTo>
                  <a:pt x="46" y="2"/>
                  <a:pt x="44" y="2"/>
                  <a:pt x="43" y="2"/>
                </a:cubicBezTo>
                <a:cubicBezTo>
                  <a:pt x="4" y="33"/>
                  <a:pt x="4" y="33"/>
                  <a:pt x="4" y="33"/>
                </a:cubicBezTo>
                <a:cubicBezTo>
                  <a:pt x="2" y="34"/>
                  <a:pt x="0" y="36"/>
                  <a:pt x="0" y="38"/>
                </a:cubicBezTo>
                <a:cubicBezTo>
                  <a:pt x="0" y="40"/>
                  <a:pt x="2" y="42"/>
                  <a:pt x="4" y="43"/>
                </a:cubicBezTo>
                <a:cubicBezTo>
                  <a:pt x="43" y="74"/>
                  <a:pt x="43" y="74"/>
                  <a:pt x="43" y="74"/>
                </a:cubicBezTo>
                <a:cubicBezTo>
                  <a:pt x="44" y="74"/>
                  <a:pt x="46" y="75"/>
                  <a:pt x="47" y="75"/>
                </a:cubicBezTo>
                <a:cubicBezTo>
                  <a:pt x="48" y="75"/>
                  <a:pt x="49" y="74"/>
                  <a:pt x="50" y="74"/>
                </a:cubicBezTo>
                <a:cubicBezTo>
                  <a:pt x="52" y="73"/>
                  <a:pt x="53" y="71"/>
                  <a:pt x="53" y="69"/>
                </a:cubicBezTo>
                <a:cubicBezTo>
                  <a:pt x="53" y="8"/>
                  <a:pt x="53" y="8"/>
                  <a:pt x="53" y="8"/>
                </a:cubicBezTo>
                <a:cubicBezTo>
                  <a:pt x="53" y="5"/>
                  <a:pt x="52" y="4"/>
                  <a:pt x="50" y="2"/>
                </a:cubicBezTo>
                <a:cubicBezTo>
                  <a:pt x="49" y="2"/>
                  <a:pt x="48" y="2"/>
                  <a:pt x="47" y="2"/>
                </a:cubicBezTo>
                <a:moveTo>
                  <a:pt x="71" y="27"/>
                </a:moveTo>
                <a:cubicBezTo>
                  <a:pt x="70" y="27"/>
                  <a:pt x="70" y="26"/>
                  <a:pt x="70" y="25"/>
                </a:cubicBezTo>
                <a:cubicBezTo>
                  <a:pt x="70" y="11"/>
                  <a:pt x="70" y="11"/>
                  <a:pt x="70" y="11"/>
                </a:cubicBezTo>
                <a:cubicBezTo>
                  <a:pt x="70" y="8"/>
                  <a:pt x="72" y="6"/>
                  <a:pt x="75" y="6"/>
                </a:cubicBezTo>
                <a:cubicBezTo>
                  <a:pt x="76" y="6"/>
                  <a:pt x="76" y="7"/>
                  <a:pt x="76" y="8"/>
                </a:cubicBezTo>
                <a:cubicBezTo>
                  <a:pt x="76" y="9"/>
                  <a:pt x="76" y="10"/>
                  <a:pt x="75" y="10"/>
                </a:cubicBezTo>
                <a:cubicBezTo>
                  <a:pt x="74" y="10"/>
                  <a:pt x="73" y="10"/>
                  <a:pt x="73" y="11"/>
                </a:cubicBezTo>
                <a:cubicBezTo>
                  <a:pt x="73" y="25"/>
                  <a:pt x="73" y="25"/>
                  <a:pt x="73" y="25"/>
                </a:cubicBezTo>
                <a:cubicBezTo>
                  <a:pt x="73" y="25"/>
                  <a:pt x="73" y="25"/>
                  <a:pt x="73" y="25"/>
                </a:cubicBezTo>
                <a:cubicBezTo>
                  <a:pt x="73" y="26"/>
                  <a:pt x="72" y="27"/>
                  <a:pt x="71" y="27"/>
                </a:cubicBezTo>
                <a:moveTo>
                  <a:pt x="75" y="0"/>
                </a:moveTo>
                <a:cubicBezTo>
                  <a:pt x="75" y="0"/>
                  <a:pt x="75" y="0"/>
                  <a:pt x="75" y="0"/>
                </a:cubicBezTo>
                <a:cubicBezTo>
                  <a:pt x="68" y="0"/>
                  <a:pt x="63" y="5"/>
                  <a:pt x="63" y="11"/>
                </a:cubicBezTo>
                <a:cubicBezTo>
                  <a:pt x="63" y="63"/>
                  <a:pt x="63" y="63"/>
                  <a:pt x="63" y="63"/>
                </a:cubicBezTo>
                <a:cubicBezTo>
                  <a:pt x="63" y="69"/>
                  <a:pt x="68" y="74"/>
                  <a:pt x="75" y="74"/>
                </a:cubicBezTo>
                <a:cubicBezTo>
                  <a:pt x="75" y="74"/>
                  <a:pt x="75" y="74"/>
                  <a:pt x="75" y="74"/>
                </a:cubicBezTo>
                <a:cubicBezTo>
                  <a:pt x="81" y="74"/>
                  <a:pt x="86" y="69"/>
                  <a:pt x="86" y="63"/>
                </a:cubicBezTo>
                <a:cubicBezTo>
                  <a:pt x="86" y="11"/>
                  <a:pt x="86" y="11"/>
                  <a:pt x="86" y="11"/>
                </a:cubicBezTo>
                <a:cubicBezTo>
                  <a:pt x="86" y="5"/>
                  <a:pt x="81" y="0"/>
                  <a:pt x="75" y="0"/>
                </a:cubicBezTo>
              </a:path>
            </a:pathLst>
          </a:custGeom>
          <a:solidFill>
            <a:srgbClr val="FFE838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" name="Freeform 5"/>
          <p:cNvSpPr/>
          <p:nvPr/>
        </p:nvSpPr>
        <p:spPr bwMode="auto">
          <a:xfrm>
            <a:off x="1958975" y="2636838"/>
            <a:ext cx="3643313" cy="382587"/>
          </a:xfrm>
          <a:custGeom>
            <a:avLst/>
            <a:gdLst>
              <a:gd name="T0" fmla="*/ 199 w 210"/>
              <a:gd name="T1" fmla="*/ 22 h 22"/>
              <a:gd name="T2" fmla="*/ 12 w 210"/>
              <a:gd name="T3" fmla="*/ 22 h 22"/>
              <a:gd name="T4" fmla="*/ 0 w 210"/>
              <a:gd name="T5" fmla="*/ 11 h 22"/>
              <a:gd name="T6" fmla="*/ 12 w 210"/>
              <a:gd name="T7" fmla="*/ 0 h 22"/>
              <a:gd name="T8" fmla="*/ 199 w 210"/>
              <a:gd name="T9" fmla="*/ 0 h 22"/>
              <a:gd name="T10" fmla="*/ 210 w 210"/>
              <a:gd name="T11" fmla="*/ 11 h 22"/>
              <a:gd name="T12" fmla="*/ 199 w 210"/>
              <a:gd name="T1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0" h="22">
                <a:moveTo>
                  <a:pt x="199" y="22"/>
                </a:moveTo>
                <a:cubicBezTo>
                  <a:pt x="12" y="22"/>
                  <a:pt x="12" y="22"/>
                  <a:pt x="12" y="22"/>
                </a:cubicBezTo>
                <a:cubicBezTo>
                  <a:pt x="5" y="22"/>
                  <a:pt x="0" y="17"/>
                  <a:pt x="0" y="11"/>
                </a:cubicBezTo>
                <a:cubicBezTo>
                  <a:pt x="0" y="5"/>
                  <a:pt x="5" y="0"/>
                  <a:pt x="12" y="0"/>
                </a:cubicBezTo>
                <a:cubicBezTo>
                  <a:pt x="199" y="0"/>
                  <a:pt x="199" y="0"/>
                  <a:pt x="199" y="0"/>
                </a:cubicBezTo>
                <a:cubicBezTo>
                  <a:pt x="205" y="0"/>
                  <a:pt x="210" y="5"/>
                  <a:pt x="210" y="11"/>
                </a:cubicBezTo>
                <a:cubicBezTo>
                  <a:pt x="210" y="17"/>
                  <a:pt x="205" y="22"/>
                  <a:pt x="199" y="22"/>
                </a:cubicBez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1958975" y="3779838"/>
            <a:ext cx="3643313" cy="382587"/>
          </a:xfrm>
          <a:custGeom>
            <a:avLst/>
            <a:gdLst>
              <a:gd name="T0" fmla="*/ 199 w 210"/>
              <a:gd name="T1" fmla="*/ 22 h 22"/>
              <a:gd name="T2" fmla="*/ 12 w 210"/>
              <a:gd name="T3" fmla="*/ 22 h 22"/>
              <a:gd name="T4" fmla="*/ 0 w 210"/>
              <a:gd name="T5" fmla="*/ 11 h 22"/>
              <a:gd name="T6" fmla="*/ 12 w 210"/>
              <a:gd name="T7" fmla="*/ 0 h 22"/>
              <a:gd name="T8" fmla="*/ 199 w 210"/>
              <a:gd name="T9" fmla="*/ 0 h 22"/>
              <a:gd name="T10" fmla="*/ 210 w 210"/>
              <a:gd name="T11" fmla="*/ 11 h 22"/>
              <a:gd name="T12" fmla="*/ 199 w 210"/>
              <a:gd name="T1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0" h="22">
                <a:moveTo>
                  <a:pt x="199" y="22"/>
                </a:moveTo>
                <a:cubicBezTo>
                  <a:pt x="12" y="22"/>
                  <a:pt x="12" y="22"/>
                  <a:pt x="12" y="22"/>
                </a:cubicBezTo>
                <a:cubicBezTo>
                  <a:pt x="5" y="22"/>
                  <a:pt x="0" y="17"/>
                  <a:pt x="0" y="11"/>
                </a:cubicBezTo>
                <a:cubicBezTo>
                  <a:pt x="0" y="4"/>
                  <a:pt x="5" y="0"/>
                  <a:pt x="12" y="0"/>
                </a:cubicBezTo>
                <a:cubicBezTo>
                  <a:pt x="199" y="0"/>
                  <a:pt x="199" y="0"/>
                  <a:pt x="199" y="0"/>
                </a:cubicBezTo>
                <a:cubicBezTo>
                  <a:pt x="205" y="0"/>
                  <a:pt x="210" y="4"/>
                  <a:pt x="210" y="11"/>
                </a:cubicBezTo>
                <a:cubicBezTo>
                  <a:pt x="210" y="17"/>
                  <a:pt x="205" y="22"/>
                  <a:pt x="199" y="22"/>
                </a:cubicBez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7"/>
          <p:cNvSpPr/>
          <p:nvPr/>
        </p:nvSpPr>
        <p:spPr bwMode="auto">
          <a:xfrm>
            <a:off x="1958975" y="4937125"/>
            <a:ext cx="3643313" cy="400050"/>
          </a:xfrm>
          <a:custGeom>
            <a:avLst/>
            <a:gdLst>
              <a:gd name="T0" fmla="*/ 199 w 210"/>
              <a:gd name="T1" fmla="*/ 23 h 23"/>
              <a:gd name="T2" fmla="*/ 12 w 210"/>
              <a:gd name="T3" fmla="*/ 23 h 23"/>
              <a:gd name="T4" fmla="*/ 0 w 210"/>
              <a:gd name="T5" fmla="*/ 11 h 23"/>
              <a:gd name="T6" fmla="*/ 12 w 210"/>
              <a:gd name="T7" fmla="*/ 0 h 23"/>
              <a:gd name="T8" fmla="*/ 199 w 210"/>
              <a:gd name="T9" fmla="*/ 0 h 23"/>
              <a:gd name="T10" fmla="*/ 210 w 210"/>
              <a:gd name="T11" fmla="*/ 11 h 23"/>
              <a:gd name="T12" fmla="*/ 199 w 210"/>
              <a:gd name="T1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0" h="23">
                <a:moveTo>
                  <a:pt x="199" y="23"/>
                </a:moveTo>
                <a:cubicBezTo>
                  <a:pt x="12" y="23"/>
                  <a:pt x="12" y="23"/>
                  <a:pt x="12" y="23"/>
                </a:cubicBezTo>
                <a:cubicBezTo>
                  <a:pt x="5" y="23"/>
                  <a:pt x="0" y="18"/>
                  <a:pt x="0" y="11"/>
                </a:cubicBezTo>
                <a:cubicBezTo>
                  <a:pt x="0" y="5"/>
                  <a:pt x="5" y="0"/>
                  <a:pt x="12" y="0"/>
                </a:cubicBezTo>
                <a:cubicBezTo>
                  <a:pt x="199" y="0"/>
                  <a:pt x="199" y="0"/>
                  <a:pt x="199" y="0"/>
                </a:cubicBezTo>
                <a:cubicBezTo>
                  <a:pt x="205" y="0"/>
                  <a:pt x="210" y="5"/>
                  <a:pt x="210" y="11"/>
                </a:cubicBezTo>
                <a:cubicBezTo>
                  <a:pt x="210" y="18"/>
                  <a:pt x="205" y="23"/>
                  <a:pt x="199" y="23"/>
                </a:cubicBez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8"/>
          <p:cNvSpPr/>
          <p:nvPr/>
        </p:nvSpPr>
        <p:spPr bwMode="auto">
          <a:xfrm>
            <a:off x="1958975" y="2636838"/>
            <a:ext cx="2879725" cy="382587"/>
          </a:xfrm>
          <a:custGeom>
            <a:avLst/>
            <a:gdLst>
              <a:gd name="T0" fmla="*/ 154 w 166"/>
              <a:gd name="T1" fmla="*/ 22 h 22"/>
              <a:gd name="T2" fmla="*/ 12 w 166"/>
              <a:gd name="T3" fmla="*/ 22 h 22"/>
              <a:gd name="T4" fmla="*/ 0 w 166"/>
              <a:gd name="T5" fmla="*/ 11 h 22"/>
              <a:gd name="T6" fmla="*/ 12 w 166"/>
              <a:gd name="T7" fmla="*/ 0 h 22"/>
              <a:gd name="T8" fmla="*/ 154 w 166"/>
              <a:gd name="T9" fmla="*/ 0 h 22"/>
              <a:gd name="T10" fmla="*/ 166 w 166"/>
              <a:gd name="T11" fmla="*/ 11 h 22"/>
              <a:gd name="T12" fmla="*/ 154 w 166"/>
              <a:gd name="T1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6" h="22">
                <a:moveTo>
                  <a:pt x="154" y="22"/>
                </a:moveTo>
                <a:cubicBezTo>
                  <a:pt x="12" y="22"/>
                  <a:pt x="12" y="22"/>
                  <a:pt x="12" y="22"/>
                </a:cubicBezTo>
                <a:cubicBezTo>
                  <a:pt x="5" y="22"/>
                  <a:pt x="0" y="17"/>
                  <a:pt x="0" y="11"/>
                </a:cubicBezTo>
                <a:cubicBezTo>
                  <a:pt x="0" y="5"/>
                  <a:pt x="5" y="0"/>
                  <a:pt x="12" y="0"/>
                </a:cubicBezTo>
                <a:cubicBezTo>
                  <a:pt x="154" y="0"/>
                  <a:pt x="154" y="0"/>
                  <a:pt x="154" y="0"/>
                </a:cubicBezTo>
                <a:cubicBezTo>
                  <a:pt x="161" y="0"/>
                  <a:pt x="166" y="5"/>
                  <a:pt x="166" y="11"/>
                </a:cubicBezTo>
                <a:cubicBezTo>
                  <a:pt x="166" y="17"/>
                  <a:pt x="161" y="22"/>
                  <a:pt x="154" y="22"/>
                </a:cubicBezTo>
                <a:close/>
              </a:path>
            </a:pathLst>
          </a:custGeom>
          <a:solidFill>
            <a:srgbClr val="FFE83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9"/>
          <p:cNvSpPr/>
          <p:nvPr/>
        </p:nvSpPr>
        <p:spPr bwMode="auto">
          <a:xfrm>
            <a:off x="1958975" y="3779838"/>
            <a:ext cx="2654300" cy="382587"/>
          </a:xfrm>
          <a:custGeom>
            <a:avLst/>
            <a:gdLst>
              <a:gd name="T0" fmla="*/ 141 w 153"/>
              <a:gd name="T1" fmla="*/ 22 h 22"/>
              <a:gd name="T2" fmla="*/ 12 w 153"/>
              <a:gd name="T3" fmla="*/ 22 h 22"/>
              <a:gd name="T4" fmla="*/ 0 w 153"/>
              <a:gd name="T5" fmla="*/ 11 h 22"/>
              <a:gd name="T6" fmla="*/ 12 w 153"/>
              <a:gd name="T7" fmla="*/ 0 h 22"/>
              <a:gd name="T8" fmla="*/ 141 w 153"/>
              <a:gd name="T9" fmla="*/ 0 h 22"/>
              <a:gd name="T10" fmla="*/ 153 w 153"/>
              <a:gd name="T11" fmla="*/ 11 h 22"/>
              <a:gd name="T12" fmla="*/ 141 w 153"/>
              <a:gd name="T1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3" h="22">
                <a:moveTo>
                  <a:pt x="141" y="22"/>
                </a:moveTo>
                <a:cubicBezTo>
                  <a:pt x="12" y="22"/>
                  <a:pt x="12" y="22"/>
                  <a:pt x="12" y="22"/>
                </a:cubicBezTo>
                <a:cubicBezTo>
                  <a:pt x="5" y="22"/>
                  <a:pt x="0" y="17"/>
                  <a:pt x="0" y="11"/>
                </a:cubicBezTo>
                <a:cubicBezTo>
                  <a:pt x="0" y="4"/>
                  <a:pt x="5" y="0"/>
                  <a:pt x="12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8" y="0"/>
                  <a:pt x="153" y="4"/>
                  <a:pt x="153" y="11"/>
                </a:cubicBezTo>
                <a:cubicBezTo>
                  <a:pt x="153" y="17"/>
                  <a:pt x="148" y="22"/>
                  <a:pt x="141" y="22"/>
                </a:cubicBezTo>
                <a:close/>
              </a:path>
            </a:pathLst>
          </a:custGeom>
          <a:solidFill>
            <a:srgbClr val="00D0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10"/>
          <p:cNvSpPr/>
          <p:nvPr/>
        </p:nvSpPr>
        <p:spPr bwMode="auto">
          <a:xfrm>
            <a:off x="1958975" y="4937125"/>
            <a:ext cx="2151063" cy="400050"/>
          </a:xfrm>
          <a:custGeom>
            <a:avLst/>
            <a:gdLst>
              <a:gd name="T0" fmla="*/ 113 w 124"/>
              <a:gd name="T1" fmla="*/ 23 h 23"/>
              <a:gd name="T2" fmla="*/ 12 w 124"/>
              <a:gd name="T3" fmla="*/ 23 h 23"/>
              <a:gd name="T4" fmla="*/ 0 w 124"/>
              <a:gd name="T5" fmla="*/ 11 h 23"/>
              <a:gd name="T6" fmla="*/ 12 w 124"/>
              <a:gd name="T7" fmla="*/ 0 h 23"/>
              <a:gd name="T8" fmla="*/ 113 w 124"/>
              <a:gd name="T9" fmla="*/ 0 h 23"/>
              <a:gd name="T10" fmla="*/ 124 w 124"/>
              <a:gd name="T11" fmla="*/ 11 h 23"/>
              <a:gd name="T12" fmla="*/ 113 w 124"/>
              <a:gd name="T1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4" h="23">
                <a:moveTo>
                  <a:pt x="113" y="23"/>
                </a:moveTo>
                <a:cubicBezTo>
                  <a:pt x="12" y="23"/>
                  <a:pt x="12" y="23"/>
                  <a:pt x="12" y="23"/>
                </a:cubicBezTo>
                <a:cubicBezTo>
                  <a:pt x="5" y="23"/>
                  <a:pt x="0" y="18"/>
                  <a:pt x="0" y="11"/>
                </a:cubicBezTo>
                <a:cubicBezTo>
                  <a:pt x="0" y="5"/>
                  <a:pt x="5" y="0"/>
                  <a:pt x="12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19" y="0"/>
                  <a:pt x="124" y="5"/>
                  <a:pt x="124" y="11"/>
                </a:cubicBezTo>
                <a:cubicBezTo>
                  <a:pt x="124" y="18"/>
                  <a:pt x="119" y="23"/>
                  <a:pt x="113" y="23"/>
                </a:cubicBezTo>
                <a:close/>
              </a:path>
            </a:pathLst>
          </a:custGeom>
          <a:solidFill>
            <a:srgbClr val="FFE83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2027950" y="2677678"/>
            <a:ext cx="2185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027949" y="3823780"/>
            <a:ext cx="2185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958975" y="4986697"/>
            <a:ext cx="2185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6354762" y="2027238"/>
            <a:ext cx="1041400" cy="676275"/>
            <a:chOff x="3887788" y="1555750"/>
            <a:chExt cx="1041400" cy="676275"/>
          </a:xfrm>
        </p:grpSpPr>
        <p:sp>
          <p:nvSpPr>
            <p:cNvPr id="16" name="Freeform 11"/>
            <p:cNvSpPr/>
            <p:nvPr/>
          </p:nvSpPr>
          <p:spPr bwMode="auto">
            <a:xfrm>
              <a:off x="3887788" y="1555750"/>
              <a:ext cx="1041400" cy="676275"/>
            </a:xfrm>
            <a:custGeom>
              <a:avLst/>
              <a:gdLst>
                <a:gd name="T0" fmla="*/ 0 w 656"/>
                <a:gd name="T1" fmla="*/ 0 h 426"/>
                <a:gd name="T2" fmla="*/ 0 w 656"/>
                <a:gd name="T3" fmla="*/ 328 h 426"/>
                <a:gd name="T4" fmla="*/ 88 w 656"/>
                <a:gd name="T5" fmla="*/ 328 h 426"/>
                <a:gd name="T6" fmla="*/ 88 w 656"/>
                <a:gd name="T7" fmla="*/ 426 h 426"/>
                <a:gd name="T8" fmla="*/ 208 w 656"/>
                <a:gd name="T9" fmla="*/ 328 h 426"/>
                <a:gd name="T10" fmla="*/ 656 w 656"/>
                <a:gd name="T11" fmla="*/ 328 h 426"/>
                <a:gd name="T12" fmla="*/ 656 w 656"/>
                <a:gd name="T13" fmla="*/ 0 h 426"/>
                <a:gd name="T14" fmla="*/ 0 w 656"/>
                <a:gd name="T1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6" h="426">
                  <a:moveTo>
                    <a:pt x="0" y="0"/>
                  </a:moveTo>
                  <a:lnTo>
                    <a:pt x="0" y="328"/>
                  </a:lnTo>
                  <a:lnTo>
                    <a:pt x="88" y="328"/>
                  </a:lnTo>
                  <a:lnTo>
                    <a:pt x="88" y="426"/>
                  </a:lnTo>
                  <a:lnTo>
                    <a:pt x="208" y="328"/>
                  </a:lnTo>
                  <a:lnTo>
                    <a:pt x="656" y="328"/>
                  </a:lnTo>
                  <a:lnTo>
                    <a:pt x="6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4106119" y="1611867"/>
              <a:ext cx="738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80%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426992" y="3152775"/>
            <a:ext cx="1023938" cy="676275"/>
            <a:chOff x="3627438" y="2908300"/>
            <a:chExt cx="1023938" cy="676275"/>
          </a:xfrm>
        </p:grpSpPr>
        <p:sp>
          <p:nvSpPr>
            <p:cNvPr id="19" name="Freeform 12"/>
            <p:cNvSpPr/>
            <p:nvPr/>
          </p:nvSpPr>
          <p:spPr bwMode="auto">
            <a:xfrm>
              <a:off x="3627438" y="2908300"/>
              <a:ext cx="1023938" cy="676275"/>
            </a:xfrm>
            <a:custGeom>
              <a:avLst/>
              <a:gdLst>
                <a:gd name="T0" fmla="*/ 0 w 645"/>
                <a:gd name="T1" fmla="*/ 0 h 426"/>
                <a:gd name="T2" fmla="*/ 0 w 645"/>
                <a:gd name="T3" fmla="*/ 316 h 426"/>
                <a:gd name="T4" fmla="*/ 77 w 645"/>
                <a:gd name="T5" fmla="*/ 316 h 426"/>
                <a:gd name="T6" fmla="*/ 77 w 645"/>
                <a:gd name="T7" fmla="*/ 426 h 426"/>
                <a:gd name="T8" fmla="*/ 197 w 645"/>
                <a:gd name="T9" fmla="*/ 316 h 426"/>
                <a:gd name="T10" fmla="*/ 645 w 645"/>
                <a:gd name="T11" fmla="*/ 316 h 426"/>
                <a:gd name="T12" fmla="*/ 645 w 645"/>
                <a:gd name="T13" fmla="*/ 0 h 426"/>
                <a:gd name="T14" fmla="*/ 0 w 645"/>
                <a:gd name="T1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5" h="426">
                  <a:moveTo>
                    <a:pt x="0" y="0"/>
                  </a:moveTo>
                  <a:lnTo>
                    <a:pt x="0" y="316"/>
                  </a:lnTo>
                  <a:lnTo>
                    <a:pt x="77" y="316"/>
                  </a:lnTo>
                  <a:lnTo>
                    <a:pt x="77" y="426"/>
                  </a:lnTo>
                  <a:lnTo>
                    <a:pt x="197" y="316"/>
                  </a:lnTo>
                  <a:lnTo>
                    <a:pt x="645" y="316"/>
                  </a:lnTo>
                  <a:lnTo>
                    <a:pt x="6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D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3814019" y="2933699"/>
              <a:ext cx="738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70%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462710" y="4460875"/>
            <a:ext cx="1039813" cy="676275"/>
            <a:chOff x="3143250" y="4208463"/>
            <a:chExt cx="1039813" cy="676275"/>
          </a:xfrm>
        </p:grpSpPr>
        <p:sp>
          <p:nvSpPr>
            <p:cNvPr id="22" name="Freeform 13"/>
            <p:cNvSpPr/>
            <p:nvPr/>
          </p:nvSpPr>
          <p:spPr bwMode="auto">
            <a:xfrm>
              <a:off x="3143250" y="4208463"/>
              <a:ext cx="1039813" cy="676275"/>
            </a:xfrm>
            <a:custGeom>
              <a:avLst/>
              <a:gdLst>
                <a:gd name="T0" fmla="*/ 0 w 655"/>
                <a:gd name="T1" fmla="*/ 0 h 426"/>
                <a:gd name="T2" fmla="*/ 0 w 655"/>
                <a:gd name="T3" fmla="*/ 317 h 426"/>
                <a:gd name="T4" fmla="*/ 87 w 655"/>
                <a:gd name="T5" fmla="*/ 317 h 426"/>
                <a:gd name="T6" fmla="*/ 87 w 655"/>
                <a:gd name="T7" fmla="*/ 426 h 426"/>
                <a:gd name="T8" fmla="*/ 207 w 655"/>
                <a:gd name="T9" fmla="*/ 317 h 426"/>
                <a:gd name="T10" fmla="*/ 655 w 655"/>
                <a:gd name="T11" fmla="*/ 317 h 426"/>
                <a:gd name="T12" fmla="*/ 655 w 655"/>
                <a:gd name="T13" fmla="*/ 0 h 426"/>
                <a:gd name="T14" fmla="*/ 0 w 655"/>
                <a:gd name="T1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5" h="426">
                  <a:moveTo>
                    <a:pt x="0" y="0"/>
                  </a:moveTo>
                  <a:lnTo>
                    <a:pt x="0" y="317"/>
                  </a:lnTo>
                  <a:lnTo>
                    <a:pt x="87" y="317"/>
                  </a:lnTo>
                  <a:lnTo>
                    <a:pt x="87" y="426"/>
                  </a:lnTo>
                  <a:lnTo>
                    <a:pt x="207" y="317"/>
                  </a:lnTo>
                  <a:lnTo>
                    <a:pt x="655" y="317"/>
                  </a:lnTo>
                  <a:lnTo>
                    <a:pt x="6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325567" y="4255531"/>
              <a:ext cx="738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60%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7450930" y="1979523"/>
            <a:ext cx="251618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483473" y="3152775"/>
            <a:ext cx="251618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483473" y="4420204"/>
            <a:ext cx="251618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5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0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000"/>
                            </p:stCondLst>
                            <p:childTnLst>
                              <p:par>
                                <p:cTn id="9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9000"/>
                            </p:stCondLst>
                            <p:childTnLst>
                              <p:par>
                                <p:cTn id="9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24" grpId="0"/>
      <p:bldP spid="25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3472503" y="2098834"/>
            <a:ext cx="1063625" cy="362435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4738941" y="2758978"/>
            <a:ext cx="1059180" cy="362435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5924733" y="1879646"/>
            <a:ext cx="1066800" cy="362435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7118145" y="2408079"/>
            <a:ext cx="1061351" cy="3624360"/>
          </a:xfrm>
          <a:prstGeom prst="rect">
            <a:avLst/>
          </a:prstGeom>
        </p:spPr>
      </p:pic>
      <p:cxnSp>
        <p:nvCxnSpPr>
          <p:cNvPr id="6" name="直接箭头连接符 5"/>
          <p:cNvCxnSpPr/>
          <p:nvPr/>
        </p:nvCxnSpPr>
        <p:spPr>
          <a:xfrm flipV="1">
            <a:off x="2991303" y="2882900"/>
            <a:ext cx="0" cy="3386138"/>
          </a:xfrm>
          <a:prstGeom prst="straightConnector1">
            <a:avLst/>
          </a:prstGeom>
          <a:ln w="38100">
            <a:solidFill>
              <a:srgbClr val="FFE83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/>
        </p:nvCxnSpPr>
        <p:spPr>
          <a:xfrm flipV="1">
            <a:off x="1229178" y="2901950"/>
            <a:ext cx="0" cy="2621104"/>
          </a:xfrm>
          <a:prstGeom prst="straightConnector1">
            <a:avLst/>
          </a:prstGeom>
          <a:ln w="38100">
            <a:solidFill>
              <a:srgbClr val="FFE83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 flipV="1">
            <a:off x="2229303" y="2016125"/>
            <a:ext cx="0" cy="1905000"/>
          </a:xfrm>
          <a:prstGeom prst="straightConnector1">
            <a:avLst/>
          </a:prstGeom>
          <a:ln w="38100">
            <a:solidFill>
              <a:srgbClr val="00D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 flipV="1">
            <a:off x="9449253" y="2427129"/>
            <a:ext cx="0" cy="3386138"/>
          </a:xfrm>
          <a:prstGeom prst="straightConnector1">
            <a:avLst/>
          </a:prstGeom>
          <a:ln w="38100">
            <a:solidFill>
              <a:srgbClr val="FFE83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 flipV="1">
            <a:off x="9001578" y="1892203"/>
            <a:ext cx="0" cy="2552797"/>
          </a:xfrm>
          <a:prstGeom prst="straightConnector1">
            <a:avLst/>
          </a:prstGeom>
          <a:ln w="38100">
            <a:solidFill>
              <a:srgbClr val="00D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 flipV="1">
            <a:off x="10516053" y="2098834"/>
            <a:ext cx="0" cy="2621104"/>
          </a:xfrm>
          <a:prstGeom prst="straightConnector1">
            <a:avLst/>
          </a:prstGeom>
          <a:ln w="38100">
            <a:solidFill>
              <a:srgbClr val="00D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9896928" y="4892928"/>
            <a:ext cx="14198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558100" y="4120198"/>
            <a:ext cx="13885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Freeform 59"/>
          <p:cNvSpPr>
            <a:spLocks noEditPoints="1"/>
          </p:cNvSpPr>
          <p:nvPr/>
        </p:nvSpPr>
        <p:spPr bwMode="auto">
          <a:xfrm>
            <a:off x="1071851" y="2388137"/>
            <a:ext cx="438260" cy="370841"/>
          </a:xfrm>
          <a:custGeom>
            <a:avLst/>
            <a:gdLst>
              <a:gd name="T0" fmla="*/ 39994 w 145"/>
              <a:gd name="T1" fmla="*/ 221122 h 107"/>
              <a:gd name="T2" fmla="*/ 33841 w 145"/>
              <a:gd name="T3" fmla="*/ 322470 h 107"/>
              <a:gd name="T4" fmla="*/ 89218 w 145"/>
              <a:gd name="T5" fmla="*/ 328612 h 107"/>
              <a:gd name="T6" fmla="*/ 95371 w 145"/>
              <a:gd name="T7" fmla="*/ 230336 h 107"/>
              <a:gd name="T8" fmla="*/ 286112 w 145"/>
              <a:gd name="T9" fmla="*/ 205766 h 107"/>
              <a:gd name="T10" fmla="*/ 230735 w 145"/>
              <a:gd name="T11" fmla="*/ 211909 h 107"/>
              <a:gd name="T12" fmla="*/ 239965 w 145"/>
              <a:gd name="T13" fmla="*/ 328612 h 107"/>
              <a:gd name="T14" fmla="*/ 295341 w 145"/>
              <a:gd name="T15" fmla="*/ 322470 h 107"/>
              <a:gd name="T16" fmla="*/ 286112 w 145"/>
              <a:gd name="T17" fmla="*/ 205766 h 107"/>
              <a:gd name="T18" fmla="*/ 338412 w 145"/>
              <a:gd name="T19" fmla="*/ 171984 h 107"/>
              <a:gd name="T20" fmla="*/ 329182 w 145"/>
              <a:gd name="T21" fmla="*/ 322470 h 107"/>
              <a:gd name="T22" fmla="*/ 384559 w 145"/>
              <a:gd name="T23" fmla="*/ 328612 h 107"/>
              <a:gd name="T24" fmla="*/ 393788 w 145"/>
              <a:gd name="T25" fmla="*/ 181197 h 107"/>
              <a:gd name="T26" fmla="*/ 187665 w 145"/>
              <a:gd name="T27" fmla="*/ 162770 h 107"/>
              <a:gd name="T28" fmla="*/ 132288 w 145"/>
              <a:gd name="T29" fmla="*/ 168913 h 107"/>
              <a:gd name="T30" fmla="*/ 141518 w 145"/>
              <a:gd name="T31" fmla="*/ 328612 h 107"/>
              <a:gd name="T32" fmla="*/ 193818 w 145"/>
              <a:gd name="T33" fmla="*/ 322470 h 107"/>
              <a:gd name="T34" fmla="*/ 187665 w 145"/>
              <a:gd name="T35" fmla="*/ 162770 h 107"/>
              <a:gd name="T36" fmla="*/ 436859 w 145"/>
              <a:gd name="T37" fmla="*/ 0 h 107"/>
              <a:gd name="T38" fmla="*/ 356870 w 145"/>
              <a:gd name="T39" fmla="*/ 18427 h 107"/>
              <a:gd name="T40" fmla="*/ 353794 w 145"/>
              <a:gd name="T41" fmla="*/ 30711 h 107"/>
              <a:gd name="T42" fmla="*/ 276882 w 145"/>
              <a:gd name="T43" fmla="*/ 135130 h 107"/>
              <a:gd name="T44" fmla="*/ 169206 w 145"/>
              <a:gd name="T45" fmla="*/ 42996 h 107"/>
              <a:gd name="T46" fmla="*/ 9229 w 145"/>
              <a:gd name="T47" fmla="*/ 184268 h 107"/>
              <a:gd name="T48" fmla="*/ 18459 w 145"/>
              <a:gd name="T49" fmla="*/ 208838 h 107"/>
              <a:gd name="T50" fmla="*/ 169206 w 145"/>
              <a:gd name="T51" fmla="*/ 79850 h 107"/>
              <a:gd name="T52" fmla="*/ 276882 w 145"/>
              <a:gd name="T53" fmla="*/ 171984 h 107"/>
              <a:gd name="T54" fmla="*/ 390712 w 145"/>
              <a:gd name="T55" fmla="*/ 67565 h 107"/>
              <a:gd name="T56" fmla="*/ 418400 w 145"/>
              <a:gd name="T57" fmla="*/ 92134 h 107"/>
              <a:gd name="T58" fmla="*/ 424553 w 145"/>
              <a:gd name="T59" fmla="*/ 89063 h 107"/>
              <a:gd name="T60" fmla="*/ 446088 w 145"/>
              <a:gd name="T61" fmla="*/ 9213 h 107"/>
              <a:gd name="T62" fmla="*/ 439935 w 145"/>
              <a:gd name="T63" fmla="*/ 0 h 10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45" h="107">
                <a:moveTo>
                  <a:pt x="29" y="72"/>
                </a:moveTo>
                <a:cubicBezTo>
                  <a:pt x="13" y="72"/>
                  <a:pt x="13" y="72"/>
                  <a:pt x="13" y="72"/>
                </a:cubicBezTo>
                <a:cubicBezTo>
                  <a:pt x="12" y="72"/>
                  <a:pt x="11" y="73"/>
                  <a:pt x="11" y="75"/>
                </a:cubicBezTo>
                <a:cubicBezTo>
                  <a:pt x="11" y="105"/>
                  <a:pt x="11" y="105"/>
                  <a:pt x="11" y="105"/>
                </a:cubicBezTo>
                <a:cubicBezTo>
                  <a:pt x="11" y="106"/>
                  <a:pt x="12" y="107"/>
                  <a:pt x="13" y="107"/>
                </a:cubicBezTo>
                <a:cubicBezTo>
                  <a:pt x="29" y="107"/>
                  <a:pt x="29" y="107"/>
                  <a:pt x="29" y="107"/>
                </a:cubicBezTo>
                <a:cubicBezTo>
                  <a:pt x="30" y="107"/>
                  <a:pt x="31" y="106"/>
                  <a:pt x="31" y="105"/>
                </a:cubicBezTo>
                <a:cubicBezTo>
                  <a:pt x="31" y="75"/>
                  <a:pt x="31" y="75"/>
                  <a:pt x="31" y="75"/>
                </a:cubicBezTo>
                <a:cubicBezTo>
                  <a:pt x="31" y="73"/>
                  <a:pt x="30" y="72"/>
                  <a:pt x="29" y="72"/>
                </a:cubicBezTo>
                <a:moveTo>
                  <a:pt x="93" y="67"/>
                </a:moveTo>
                <a:cubicBezTo>
                  <a:pt x="78" y="67"/>
                  <a:pt x="78" y="67"/>
                  <a:pt x="78" y="67"/>
                </a:cubicBezTo>
                <a:cubicBezTo>
                  <a:pt x="76" y="67"/>
                  <a:pt x="75" y="68"/>
                  <a:pt x="75" y="69"/>
                </a:cubicBezTo>
                <a:cubicBezTo>
                  <a:pt x="75" y="105"/>
                  <a:pt x="75" y="105"/>
                  <a:pt x="75" y="105"/>
                </a:cubicBezTo>
                <a:cubicBezTo>
                  <a:pt x="75" y="106"/>
                  <a:pt x="76" y="107"/>
                  <a:pt x="78" y="107"/>
                </a:cubicBezTo>
                <a:cubicBezTo>
                  <a:pt x="93" y="107"/>
                  <a:pt x="93" y="107"/>
                  <a:pt x="93" y="107"/>
                </a:cubicBezTo>
                <a:cubicBezTo>
                  <a:pt x="94" y="107"/>
                  <a:pt x="96" y="106"/>
                  <a:pt x="96" y="105"/>
                </a:cubicBezTo>
                <a:cubicBezTo>
                  <a:pt x="96" y="69"/>
                  <a:pt x="96" y="69"/>
                  <a:pt x="96" y="69"/>
                </a:cubicBezTo>
                <a:cubicBezTo>
                  <a:pt x="96" y="68"/>
                  <a:pt x="94" y="67"/>
                  <a:pt x="93" y="67"/>
                </a:cubicBezTo>
                <a:moveTo>
                  <a:pt x="125" y="56"/>
                </a:moveTo>
                <a:cubicBezTo>
                  <a:pt x="110" y="56"/>
                  <a:pt x="110" y="56"/>
                  <a:pt x="110" y="56"/>
                </a:cubicBezTo>
                <a:cubicBezTo>
                  <a:pt x="108" y="56"/>
                  <a:pt x="107" y="57"/>
                  <a:pt x="107" y="59"/>
                </a:cubicBezTo>
                <a:cubicBezTo>
                  <a:pt x="107" y="105"/>
                  <a:pt x="107" y="105"/>
                  <a:pt x="107" y="105"/>
                </a:cubicBezTo>
                <a:cubicBezTo>
                  <a:pt x="107" y="106"/>
                  <a:pt x="108" y="107"/>
                  <a:pt x="110" y="107"/>
                </a:cubicBezTo>
                <a:cubicBezTo>
                  <a:pt x="125" y="107"/>
                  <a:pt x="125" y="107"/>
                  <a:pt x="125" y="107"/>
                </a:cubicBezTo>
                <a:cubicBezTo>
                  <a:pt x="127" y="107"/>
                  <a:pt x="128" y="106"/>
                  <a:pt x="128" y="105"/>
                </a:cubicBezTo>
                <a:cubicBezTo>
                  <a:pt x="128" y="59"/>
                  <a:pt x="128" y="59"/>
                  <a:pt x="128" y="59"/>
                </a:cubicBezTo>
                <a:cubicBezTo>
                  <a:pt x="128" y="57"/>
                  <a:pt x="127" y="56"/>
                  <a:pt x="125" y="56"/>
                </a:cubicBezTo>
                <a:moveTo>
                  <a:pt x="61" y="53"/>
                </a:moveTo>
                <a:cubicBezTo>
                  <a:pt x="46" y="53"/>
                  <a:pt x="46" y="53"/>
                  <a:pt x="46" y="53"/>
                </a:cubicBezTo>
                <a:cubicBezTo>
                  <a:pt x="44" y="53"/>
                  <a:pt x="43" y="54"/>
                  <a:pt x="43" y="55"/>
                </a:cubicBezTo>
                <a:cubicBezTo>
                  <a:pt x="43" y="105"/>
                  <a:pt x="43" y="105"/>
                  <a:pt x="43" y="105"/>
                </a:cubicBezTo>
                <a:cubicBezTo>
                  <a:pt x="43" y="106"/>
                  <a:pt x="44" y="107"/>
                  <a:pt x="46" y="107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62" y="107"/>
                  <a:pt x="63" y="106"/>
                  <a:pt x="63" y="105"/>
                </a:cubicBezTo>
                <a:cubicBezTo>
                  <a:pt x="63" y="55"/>
                  <a:pt x="63" y="55"/>
                  <a:pt x="63" y="55"/>
                </a:cubicBezTo>
                <a:cubicBezTo>
                  <a:pt x="63" y="54"/>
                  <a:pt x="62" y="53"/>
                  <a:pt x="61" y="53"/>
                </a:cubicBezTo>
                <a:moveTo>
                  <a:pt x="143" y="0"/>
                </a:moveTo>
                <a:cubicBezTo>
                  <a:pt x="143" y="0"/>
                  <a:pt x="142" y="0"/>
                  <a:pt x="142" y="0"/>
                </a:cubicBezTo>
                <a:cubicBezTo>
                  <a:pt x="118" y="5"/>
                  <a:pt x="118" y="5"/>
                  <a:pt x="118" y="5"/>
                </a:cubicBezTo>
                <a:cubicBezTo>
                  <a:pt x="117" y="5"/>
                  <a:pt x="117" y="5"/>
                  <a:pt x="116" y="6"/>
                </a:cubicBezTo>
                <a:cubicBezTo>
                  <a:pt x="116" y="6"/>
                  <a:pt x="115" y="7"/>
                  <a:pt x="115" y="7"/>
                </a:cubicBezTo>
                <a:cubicBezTo>
                  <a:pt x="115" y="8"/>
                  <a:pt x="115" y="9"/>
                  <a:pt x="115" y="10"/>
                </a:cubicBezTo>
                <a:cubicBezTo>
                  <a:pt x="121" y="15"/>
                  <a:pt x="121" y="15"/>
                  <a:pt x="121" y="15"/>
                </a:cubicBezTo>
                <a:cubicBezTo>
                  <a:pt x="90" y="44"/>
                  <a:pt x="90" y="44"/>
                  <a:pt x="90" y="44"/>
                </a:cubicBezTo>
                <a:cubicBezTo>
                  <a:pt x="59" y="15"/>
                  <a:pt x="59" y="15"/>
                  <a:pt x="59" y="15"/>
                </a:cubicBezTo>
                <a:cubicBezTo>
                  <a:pt x="58" y="15"/>
                  <a:pt x="57" y="14"/>
                  <a:pt x="55" y="14"/>
                </a:cubicBezTo>
                <a:cubicBezTo>
                  <a:pt x="54" y="14"/>
                  <a:pt x="53" y="14"/>
                  <a:pt x="52" y="15"/>
                </a:cubicBezTo>
                <a:cubicBezTo>
                  <a:pt x="3" y="60"/>
                  <a:pt x="3" y="60"/>
                  <a:pt x="3" y="60"/>
                </a:cubicBezTo>
                <a:cubicBezTo>
                  <a:pt x="1" y="62"/>
                  <a:pt x="0" y="65"/>
                  <a:pt x="2" y="67"/>
                </a:cubicBezTo>
                <a:cubicBezTo>
                  <a:pt x="3" y="68"/>
                  <a:pt x="5" y="68"/>
                  <a:pt x="6" y="68"/>
                </a:cubicBezTo>
                <a:cubicBezTo>
                  <a:pt x="7" y="68"/>
                  <a:pt x="8" y="68"/>
                  <a:pt x="9" y="67"/>
                </a:cubicBezTo>
                <a:cubicBezTo>
                  <a:pt x="55" y="26"/>
                  <a:pt x="55" y="26"/>
                  <a:pt x="55" y="26"/>
                </a:cubicBezTo>
                <a:cubicBezTo>
                  <a:pt x="87" y="54"/>
                  <a:pt x="87" y="54"/>
                  <a:pt x="87" y="54"/>
                </a:cubicBezTo>
                <a:cubicBezTo>
                  <a:pt x="88" y="55"/>
                  <a:pt x="89" y="56"/>
                  <a:pt x="90" y="56"/>
                </a:cubicBezTo>
                <a:cubicBezTo>
                  <a:pt x="91" y="56"/>
                  <a:pt x="93" y="55"/>
                  <a:pt x="94" y="54"/>
                </a:cubicBezTo>
                <a:cubicBezTo>
                  <a:pt x="127" y="22"/>
                  <a:pt x="127" y="22"/>
                  <a:pt x="127" y="22"/>
                </a:cubicBezTo>
                <a:cubicBezTo>
                  <a:pt x="134" y="29"/>
                  <a:pt x="134" y="29"/>
                  <a:pt x="134" y="29"/>
                </a:cubicBezTo>
                <a:cubicBezTo>
                  <a:pt x="134" y="30"/>
                  <a:pt x="135" y="30"/>
                  <a:pt x="136" y="30"/>
                </a:cubicBezTo>
                <a:cubicBezTo>
                  <a:pt x="136" y="30"/>
                  <a:pt x="136" y="30"/>
                  <a:pt x="137" y="30"/>
                </a:cubicBezTo>
                <a:cubicBezTo>
                  <a:pt x="137" y="29"/>
                  <a:pt x="138" y="29"/>
                  <a:pt x="138" y="29"/>
                </a:cubicBezTo>
                <a:cubicBezTo>
                  <a:pt x="139" y="28"/>
                  <a:pt x="139" y="28"/>
                  <a:pt x="139" y="27"/>
                </a:cubicBezTo>
                <a:cubicBezTo>
                  <a:pt x="145" y="3"/>
                  <a:pt x="145" y="3"/>
                  <a:pt x="145" y="3"/>
                </a:cubicBezTo>
                <a:cubicBezTo>
                  <a:pt x="145" y="2"/>
                  <a:pt x="145" y="1"/>
                  <a:pt x="145" y="0"/>
                </a:cubicBezTo>
                <a:cubicBezTo>
                  <a:pt x="144" y="0"/>
                  <a:pt x="144" y="0"/>
                  <a:pt x="143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 strike="noStrike" kern="0" noProof="1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Freeform 39"/>
          <p:cNvSpPr>
            <a:spLocks noEditPoints="1"/>
          </p:cNvSpPr>
          <p:nvPr/>
        </p:nvSpPr>
        <p:spPr bwMode="auto">
          <a:xfrm>
            <a:off x="2048194" y="1476309"/>
            <a:ext cx="408322" cy="403337"/>
          </a:xfrm>
          <a:custGeom>
            <a:avLst/>
            <a:gdLst>
              <a:gd name="T0" fmla="*/ 61619 w 135"/>
              <a:gd name="T1" fmla="*/ 212465 h 116"/>
              <a:gd name="T2" fmla="*/ 61619 w 135"/>
              <a:gd name="T3" fmla="*/ 227861 h 116"/>
              <a:gd name="T4" fmla="*/ 255717 w 135"/>
              <a:gd name="T5" fmla="*/ 218623 h 116"/>
              <a:gd name="T6" fmla="*/ 286526 w 135"/>
              <a:gd name="T7" fmla="*/ 172435 h 116"/>
              <a:gd name="T8" fmla="*/ 52376 w 135"/>
              <a:gd name="T9" fmla="*/ 181673 h 116"/>
              <a:gd name="T10" fmla="*/ 286526 w 135"/>
              <a:gd name="T11" fmla="*/ 190910 h 116"/>
              <a:gd name="T12" fmla="*/ 286526 w 135"/>
              <a:gd name="T13" fmla="*/ 172435 h 116"/>
              <a:gd name="T14" fmla="*/ 61619 w 135"/>
              <a:gd name="T15" fmla="*/ 135485 h 116"/>
              <a:gd name="T16" fmla="*/ 61619 w 135"/>
              <a:gd name="T17" fmla="*/ 150881 h 116"/>
              <a:gd name="T18" fmla="*/ 295769 w 135"/>
              <a:gd name="T19" fmla="*/ 144722 h 116"/>
              <a:gd name="T20" fmla="*/ 33890 w 135"/>
              <a:gd name="T21" fmla="*/ 98534 h 116"/>
              <a:gd name="T22" fmla="*/ 314254 w 135"/>
              <a:gd name="T23" fmla="*/ 98534 h 116"/>
              <a:gd name="T24" fmla="*/ 320416 w 135"/>
              <a:gd name="T25" fmla="*/ 101614 h 116"/>
              <a:gd name="T26" fmla="*/ 320416 w 135"/>
              <a:gd name="T27" fmla="*/ 267890 h 116"/>
              <a:gd name="T28" fmla="*/ 314254 w 135"/>
              <a:gd name="T29" fmla="*/ 267890 h 116"/>
              <a:gd name="T30" fmla="*/ 194098 w 135"/>
              <a:gd name="T31" fmla="*/ 267890 h 116"/>
              <a:gd name="T32" fmla="*/ 123237 w 135"/>
              <a:gd name="T33" fmla="*/ 289445 h 116"/>
              <a:gd name="T34" fmla="*/ 110913 w 135"/>
              <a:gd name="T35" fmla="*/ 267890 h 116"/>
              <a:gd name="T36" fmla="*/ 33890 w 135"/>
              <a:gd name="T37" fmla="*/ 267890 h 116"/>
              <a:gd name="T38" fmla="*/ 27728 w 135"/>
              <a:gd name="T39" fmla="*/ 264811 h 116"/>
              <a:gd name="T40" fmla="*/ 27728 w 135"/>
              <a:gd name="T41" fmla="*/ 101614 h 116"/>
              <a:gd name="T42" fmla="*/ 33890 w 135"/>
              <a:gd name="T43" fmla="*/ 98534 h 116"/>
              <a:gd name="T44" fmla="*/ 382035 w 135"/>
              <a:gd name="T45" fmla="*/ 27713 h 116"/>
              <a:gd name="T46" fmla="*/ 385116 w 135"/>
              <a:gd name="T47" fmla="*/ 27713 h 116"/>
              <a:gd name="T48" fmla="*/ 388197 w 135"/>
              <a:gd name="T49" fmla="*/ 193989 h 116"/>
              <a:gd name="T50" fmla="*/ 382035 w 135"/>
              <a:gd name="T51" fmla="*/ 197069 h 116"/>
              <a:gd name="T52" fmla="*/ 348145 w 135"/>
              <a:gd name="T53" fmla="*/ 197069 h 116"/>
              <a:gd name="T54" fmla="*/ 314254 w 135"/>
              <a:gd name="T55" fmla="*/ 70822 h 116"/>
              <a:gd name="T56" fmla="*/ 92428 w 135"/>
              <a:gd name="T57" fmla="*/ 30792 h 116"/>
              <a:gd name="T58" fmla="*/ 98590 w 135"/>
              <a:gd name="T59" fmla="*/ 27713 h 116"/>
              <a:gd name="T60" fmla="*/ 382035 w 135"/>
              <a:gd name="T61" fmla="*/ 0 h 116"/>
              <a:gd name="T62" fmla="*/ 64699 w 135"/>
              <a:gd name="T63" fmla="*/ 30792 h 116"/>
              <a:gd name="T64" fmla="*/ 33890 w 135"/>
              <a:gd name="T65" fmla="*/ 70822 h 116"/>
              <a:gd name="T66" fmla="*/ 0 w 135"/>
              <a:gd name="T67" fmla="*/ 264811 h 116"/>
              <a:gd name="T68" fmla="*/ 83185 w 135"/>
              <a:gd name="T69" fmla="*/ 295603 h 116"/>
              <a:gd name="T70" fmla="*/ 55457 w 135"/>
              <a:gd name="T71" fmla="*/ 351029 h 116"/>
              <a:gd name="T72" fmla="*/ 70861 w 135"/>
              <a:gd name="T73" fmla="*/ 354108 h 116"/>
              <a:gd name="T74" fmla="*/ 314254 w 135"/>
              <a:gd name="T75" fmla="*/ 295603 h 116"/>
              <a:gd name="T76" fmla="*/ 348145 w 135"/>
              <a:gd name="T77" fmla="*/ 224781 h 116"/>
              <a:gd name="T78" fmla="*/ 415925 w 135"/>
              <a:gd name="T79" fmla="*/ 193989 h 116"/>
              <a:gd name="T80" fmla="*/ 382035 w 135"/>
              <a:gd name="T81" fmla="*/ 0 h 11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35" h="116">
                <a:moveTo>
                  <a:pt x="80" y="69"/>
                </a:moveTo>
                <a:cubicBezTo>
                  <a:pt x="20" y="69"/>
                  <a:pt x="20" y="69"/>
                  <a:pt x="20" y="69"/>
                </a:cubicBezTo>
                <a:cubicBezTo>
                  <a:pt x="19" y="69"/>
                  <a:pt x="17" y="70"/>
                  <a:pt x="17" y="71"/>
                </a:cubicBezTo>
                <a:cubicBezTo>
                  <a:pt x="17" y="73"/>
                  <a:pt x="19" y="74"/>
                  <a:pt x="20" y="74"/>
                </a:cubicBezTo>
                <a:cubicBezTo>
                  <a:pt x="80" y="74"/>
                  <a:pt x="80" y="74"/>
                  <a:pt x="80" y="74"/>
                </a:cubicBezTo>
                <a:cubicBezTo>
                  <a:pt x="82" y="74"/>
                  <a:pt x="83" y="73"/>
                  <a:pt x="83" y="71"/>
                </a:cubicBezTo>
                <a:cubicBezTo>
                  <a:pt x="83" y="70"/>
                  <a:pt x="82" y="69"/>
                  <a:pt x="80" y="69"/>
                </a:cubicBezTo>
                <a:moveTo>
                  <a:pt x="93" y="56"/>
                </a:moveTo>
                <a:cubicBezTo>
                  <a:pt x="20" y="56"/>
                  <a:pt x="20" y="56"/>
                  <a:pt x="20" y="56"/>
                </a:cubicBezTo>
                <a:cubicBezTo>
                  <a:pt x="19" y="56"/>
                  <a:pt x="17" y="58"/>
                  <a:pt x="17" y="59"/>
                </a:cubicBezTo>
                <a:cubicBezTo>
                  <a:pt x="17" y="61"/>
                  <a:pt x="19" y="62"/>
                  <a:pt x="20" y="62"/>
                </a:cubicBezTo>
                <a:cubicBezTo>
                  <a:pt x="93" y="62"/>
                  <a:pt x="93" y="62"/>
                  <a:pt x="93" y="62"/>
                </a:cubicBezTo>
                <a:cubicBezTo>
                  <a:pt x="95" y="62"/>
                  <a:pt x="96" y="61"/>
                  <a:pt x="96" y="59"/>
                </a:cubicBezTo>
                <a:cubicBezTo>
                  <a:pt x="96" y="58"/>
                  <a:pt x="95" y="56"/>
                  <a:pt x="93" y="56"/>
                </a:cubicBezTo>
                <a:moveTo>
                  <a:pt x="93" y="44"/>
                </a:moveTo>
                <a:cubicBezTo>
                  <a:pt x="20" y="44"/>
                  <a:pt x="20" y="44"/>
                  <a:pt x="20" y="44"/>
                </a:cubicBezTo>
                <a:cubicBezTo>
                  <a:pt x="19" y="44"/>
                  <a:pt x="17" y="45"/>
                  <a:pt x="17" y="47"/>
                </a:cubicBezTo>
                <a:cubicBezTo>
                  <a:pt x="17" y="48"/>
                  <a:pt x="19" y="49"/>
                  <a:pt x="20" y="49"/>
                </a:cubicBezTo>
                <a:cubicBezTo>
                  <a:pt x="93" y="49"/>
                  <a:pt x="93" y="49"/>
                  <a:pt x="93" y="49"/>
                </a:cubicBezTo>
                <a:cubicBezTo>
                  <a:pt x="95" y="49"/>
                  <a:pt x="96" y="48"/>
                  <a:pt x="96" y="47"/>
                </a:cubicBezTo>
                <a:cubicBezTo>
                  <a:pt x="96" y="45"/>
                  <a:pt x="95" y="44"/>
                  <a:pt x="93" y="44"/>
                </a:cubicBezTo>
                <a:moveTo>
                  <a:pt x="11" y="32"/>
                </a:moveTo>
                <a:cubicBezTo>
                  <a:pt x="102" y="32"/>
                  <a:pt x="102" y="32"/>
                  <a:pt x="102" y="32"/>
                </a:cubicBezTo>
                <a:cubicBezTo>
                  <a:pt x="102" y="32"/>
                  <a:pt x="102" y="32"/>
                  <a:pt x="102" y="32"/>
                </a:cubicBezTo>
                <a:cubicBezTo>
                  <a:pt x="103" y="32"/>
                  <a:pt x="104" y="33"/>
                  <a:pt x="104" y="33"/>
                </a:cubicBezTo>
                <a:cubicBezTo>
                  <a:pt x="104" y="33"/>
                  <a:pt x="104" y="33"/>
                  <a:pt x="104" y="33"/>
                </a:cubicBezTo>
                <a:cubicBezTo>
                  <a:pt x="104" y="86"/>
                  <a:pt x="104" y="86"/>
                  <a:pt x="104" y="86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04" y="87"/>
                  <a:pt x="103" y="87"/>
                  <a:pt x="102" y="87"/>
                </a:cubicBezTo>
                <a:cubicBezTo>
                  <a:pt x="102" y="87"/>
                  <a:pt x="102" y="87"/>
                  <a:pt x="102" y="87"/>
                </a:cubicBezTo>
                <a:cubicBezTo>
                  <a:pt x="65" y="87"/>
                  <a:pt x="65" y="87"/>
                  <a:pt x="65" y="87"/>
                </a:cubicBezTo>
                <a:cubicBezTo>
                  <a:pt x="64" y="87"/>
                  <a:pt x="63" y="87"/>
                  <a:pt x="63" y="87"/>
                </a:cubicBezTo>
                <a:cubicBezTo>
                  <a:pt x="35" y="100"/>
                  <a:pt x="35" y="100"/>
                  <a:pt x="35" y="100"/>
                </a:cubicBezTo>
                <a:cubicBezTo>
                  <a:pt x="40" y="94"/>
                  <a:pt x="40" y="94"/>
                  <a:pt x="40" y="94"/>
                </a:cubicBezTo>
                <a:cubicBezTo>
                  <a:pt x="41" y="93"/>
                  <a:pt x="41" y="91"/>
                  <a:pt x="40" y="89"/>
                </a:cubicBezTo>
                <a:cubicBezTo>
                  <a:pt x="39" y="88"/>
                  <a:pt x="38" y="87"/>
                  <a:pt x="36" y="87"/>
                </a:cubicBezTo>
                <a:cubicBezTo>
                  <a:pt x="11" y="87"/>
                  <a:pt x="11" y="87"/>
                  <a:pt x="11" y="87"/>
                </a:cubicBezTo>
                <a:cubicBezTo>
                  <a:pt x="11" y="87"/>
                  <a:pt x="11" y="87"/>
                  <a:pt x="11" y="87"/>
                </a:cubicBezTo>
                <a:cubicBezTo>
                  <a:pt x="10" y="87"/>
                  <a:pt x="10" y="87"/>
                  <a:pt x="9" y="87"/>
                </a:cubicBezTo>
                <a:cubicBezTo>
                  <a:pt x="9" y="86"/>
                  <a:pt x="9" y="86"/>
                  <a:pt x="9" y="86"/>
                </a:cubicBezTo>
                <a:cubicBezTo>
                  <a:pt x="9" y="33"/>
                  <a:pt x="9" y="33"/>
                  <a:pt x="9" y="33"/>
                </a:cubicBezTo>
                <a:cubicBezTo>
                  <a:pt x="9" y="33"/>
                  <a:pt x="9" y="33"/>
                  <a:pt x="9" y="33"/>
                </a:cubicBezTo>
                <a:cubicBezTo>
                  <a:pt x="10" y="33"/>
                  <a:pt x="10" y="32"/>
                  <a:pt x="11" y="32"/>
                </a:cubicBezTo>
                <a:cubicBezTo>
                  <a:pt x="11" y="32"/>
                  <a:pt x="11" y="32"/>
                  <a:pt x="11" y="32"/>
                </a:cubicBezTo>
                <a:moveTo>
                  <a:pt x="32" y="9"/>
                </a:moveTo>
                <a:cubicBezTo>
                  <a:pt x="124" y="9"/>
                  <a:pt x="124" y="9"/>
                  <a:pt x="124" y="9"/>
                </a:cubicBezTo>
                <a:cubicBezTo>
                  <a:pt x="124" y="9"/>
                  <a:pt x="124" y="9"/>
                  <a:pt x="124" y="9"/>
                </a:cubicBezTo>
                <a:cubicBezTo>
                  <a:pt x="124" y="9"/>
                  <a:pt x="125" y="9"/>
                  <a:pt x="125" y="9"/>
                </a:cubicBezTo>
                <a:cubicBezTo>
                  <a:pt x="126" y="10"/>
                  <a:pt x="126" y="10"/>
                  <a:pt x="126" y="10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5" y="63"/>
                  <a:pt x="125" y="63"/>
                  <a:pt x="125" y="63"/>
                </a:cubicBezTo>
                <a:cubicBezTo>
                  <a:pt x="125" y="63"/>
                  <a:pt x="124" y="64"/>
                  <a:pt x="124" y="64"/>
                </a:cubicBezTo>
                <a:cubicBezTo>
                  <a:pt x="124" y="64"/>
                  <a:pt x="124" y="64"/>
                  <a:pt x="124" y="64"/>
                </a:cubicBezTo>
                <a:cubicBezTo>
                  <a:pt x="113" y="64"/>
                  <a:pt x="113" y="64"/>
                  <a:pt x="113" y="64"/>
                </a:cubicBezTo>
                <a:cubicBezTo>
                  <a:pt x="113" y="33"/>
                  <a:pt x="113" y="33"/>
                  <a:pt x="113" y="33"/>
                </a:cubicBezTo>
                <a:cubicBezTo>
                  <a:pt x="113" y="27"/>
                  <a:pt x="108" y="23"/>
                  <a:pt x="102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10"/>
                  <a:pt x="30" y="10"/>
                  <a:pt x="30" y="10"/>
                </a:cubicBezTo>
                <a:cubicBezTo>
                  <a:pt x="31" y="9"/>
                  <a:pt x="31" y="9"/>
                  <a:pt x="31" y="9"/>
                </a:cubicBezTo>
                <a:cubicBezTo>
                  <a:pt x="31" y="9"/>
                  <a:pt x="31" y="9"/>
                  <a:pt x="32" y="9"/>
                </a:cubicBezTo>
                <a:cubicBezTo>
                  <a:pt x="32" y="9"/>
                  <a:pt x="32" y="9"/>
                  <a:pt x="32" y="9"/>
                </a:cubicBezTo>
                <a:moveTo>
                  <a:pt x="124" y="0"/>
                </a:moveTo>
                <a:cubicBezTo>
                  <a:pt x="32" y="0"/>
                  <a:pt x="32" y="0"/>
                  <a:pt x="32" y="0"/>
                </a:cubicBezTo>
                <a:cubicBezTo>
                  <a:pt x="27" y="0"/>
                  <a:pt x="21" y="4"/>
                  <a:pt x="21" y="10"/>
                </a:cubicBezTo>
                <a:cubicBezTo>
                  <a:pt x="21" y="23"/>
                  <a:pt x="21" y="23"/>
                  <a:pt x="2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5" y="23"/>
                  <a:pt x="0" y="27"/>
                  <a:pt x="0" y="33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92"/>
                  <a:pt x="5" y="96"/>
                  <a:pt x="11" y="96"/>
                </a:cubicBezTo>
                <a:cubicBezTo>
                  <a:pt x="27" y="96"/>
                  <a:pt x="27" y="96"/>
                  <a:pt x="27" y="96"/>
                </a:cubicBezTo>
                <a:cubicBezTo>
                  <a:pt x="18" y="109"/>
                  <a:pt x="18" y="109"/>
                  <a:pt x="18" y="109"/>
                </a:cubicBezTo>
                <a:cubicBezTo>
                  <a:pt x="17" y="110"/>
                  <a:pt x="17" y="113"/>
                  <a:pt x="18" y="114"/>
                </a:cubicBezTo>
                <a:cubicBezTo>
                  <a:pt x="19" y="115"/>
                  <a:pt x="20" y="116"/>
                  <a:pt x="22" y="116"/>
                </a:cubicBezTo>
                <a:cubicBezTo>
                  <a:pt x="22" y="116"/>
                  <a:pt x="23" y="116"/>
                  <a:pt x="23" y="115"/>
                </a:cubicBezTo>
                <a:cubicBezTo>
                  <a:pt x="66" y="96"/>
                  <a:pt x="66" y="96"/>
                  <a:pt x="66" y="96"/>
                </a:cubicBezTo>
                <a:cubicBezTo>
                  <a:pt x="102" y="96"/>
                  <a:pt x="102" y="96"/>
                  <a:pt x="102" y="96"/>
                </a:cubicBezTo>
                <a:cubicBezTo>
                  <a:pt x="108" y="96"/>
                  <a:pt x="113" y="92"/>
                  <a:pt x="113" y="86"/>
                </a:cubicBezTo>
                <a:cubicBezTo>
                  <a:pt x="113" y="73"/>
                  <a:pt x="113" y="73"/>
                  <a:pt x="113" y="73"/>
                </a:cubicBezTo>
                <a:cubicBezTo>
                  <a:pt x="124" y="73"/>
                  <a:pt x="124" y="73"/>
                  <a:pt x="124" y="73"/>
                </a:cubicBezTo>
                <a:cubicBezTo>
                  <a:pt x="129" y="73"/>
                  <a:pt x="134" y="69"/>
                  <a:pt x="135" y="63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34" y="4"/>
                  <a:pt x="129" y="0"/>
                  <a:pt x="124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 strike="noStrike" kern="0" noProof="1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6" name="Freeform 83"/>
          <p:cNvSpPr>
            <a:spLocks noEditPoints="1"/>
          </p:cNvSpPr>
          <p:nvPr/>
        </p:nvSpPr>
        <p:spPr bwMode="auto">
          <a:xfrm>
            <a:off x="2809337" y="2489538"/>
            <a:ext cx="343438" cy="340256"/>
          </a:xfrm>
          <a:custGeom>
            <a:avLst/>
            <a:gdLst>
              <a:gd name="T0" fmla="*/ 162771 w 107"/>
              <a:gd name="T1" fmla="*/ 261614 h 98"/>
              <a:gd name="T2" fmla="*/ 144344 w 107"/>
              <a:gd name="T3" fmla="*/ 240069 h 98"/>
              <a:gd name="T4" fmla="*/ 162771 w 107"/>
              <a:gd name="T5" fmla="*/ 218524 h 98"/>
              <a:gd name="T6" fmla="*/ 184269 w 107"/>
              <a:gd name="T7" fmla="*/ 240069 h 98"/>
              <a:gd name="T8" fmla="*/ 162771 w 107"/>
              <a:gd name="T9" fmla="*/ 261614 h 98"/>
              <a:gd name="T10" fmla="*/ 162771 w 107"/>
              <a:gd name="T11" fmla="*/ 200057 h 98"/>
              <a:gd name="T12" fmla="*/ 162771 w 107"/>
              <a:gd name="T13" fmla="*/ 200057 h 98"/>
              <a:gd name="T14" fmla="*/ 144344 w 107"/>
              <a:gd name="T15" fmla="*/ 181591 h 98"/>
              <a:gd name="T16" fmla="*/ 144344 w 107"/>
              <a:gd name="T17" fmla="*/ 98490 h 98"/>
              <a:gd name="T18" fmla="*/ 162771 w 107"/>
              <a:gd name="T19" fmla="*/ 80023 h 98"/>
              <a:gd name="T20" fmla="*/ 184269 w 107"/>
              <a:gd name="T21" fmla="*/ 101568 h 98"/>
              <a:gd name="T22" fmla="*/ 184269 w 107"/>
              <a:gd name="T23" fmla="*/ 181591 h 98"/>
              <a:gd name="T24" fmla="*/ 162771 w 107"/>
              <a:gd name="T25" fmla="*/ 200057 h 98"/>
              <a:gd name="T26" fmla="*/ 162771 w 107"/>
              <a:gd name="T27" fmla="*/ 0 h 98"/>
              <a:gd name="T28" fmla="*/ 141273 w 107"/>
              <a:gd name="T29" fmla="*/ 18467 h 98"/>
              <a:gd name="T30" fmla="*/ 3071 w 107"/>
              <a:gd name="T31" fmla="*/ 243147 h 98"/>
              <a:gd name="T32" fmla="*/ 0 w 107"/>
              <a:gd name="T33" fmla="*/ 264691 h 98"/>
              <a:gd name="T34" fmla="*/ 3071 w 107"/>
              <a:gd name="T35" fmla="*/ 283158 h 98"/>
              <a:gd name="T36" fmla="*/ 27640 w 107"/>
              <a:gd name="T37" fmla="*/ 301625 h 98"/>
              <a:gd name="T38" fmla="*/ 300973 w 107"/>
              <a:gd name="T39" fmla="*/ 301625 h 98"/>
              <a:gd name="T40" fmla="*/ 325542 w 107"/>
              <a:gd name="T41" fmla="*/ 283158 h 98"/>
              <a:gd name="T42" fmla="*/ 328613 w 107"/>
              <a:gd name="T43" fmla="*/ 264691 h 98"/>
              <a:gd name="T44" fmla="*/ 325542 w 107"/>
              <a:gd name="T45" fmla="*/ 243147 h 98"/>
              <a:gd name="T46" fmla="*/ 187340 w 107"/>
              <a:gd name="T47" fmla="*/ 18467 h 98"/>
              <a:gd name="T48" fmla="*/ 162771 w 107"/>
              <a:gd name="T49" fmla="*/ 0 h 98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107" h="98">
                <a:moveTo>
                  <a:pt x="53" y="85"/>
                </a:moveTo>
                <a:cubicBezTo>
                  <a:pt x="49" y="85"/>
                  <a:pt x="47" y="81"/>
                  <a:pt x="47" y="78"/>
                </a:cubicBezTo>
                <a:cubicBezTo>
                  <a:pt x="47" y="73"/>
                  <a:pt x="50" y="71"/>
                  <a:pt x="53" y="71"/>
                </a:cubicBezTo>
                <a:cubicBezTo>
                  <a:pt x="58" y="71"/>
                  <a:pt x="60" y="74"/>
                  <a:pt x="60" y="78"/>
                </a:cubicBezTo>
                <a:cubicBezTo>
                  <a:pt x="60" y="82"/>
                  <a:pt x="57" y="85"/>
                  <a:pt x="53" y="85"/>
                </a:cubicBezTo>
                <a:moveTo>
                  <a:pt x="53" y="65"/>
                </a:moveTo>
                <a:cubicBezTo>
                  <a:pt x="53" y="65"/>
                  <a:pt x="53" y="65"/>
                  <a:pt x="53" y="65"/>
                </a:cubicBezTo>
                <a:cubicBezTo>
                  <a:pt x="49" y="65"/>
                  <a:pt x="47" y="61"/>
                  <a:pt x="47" y="59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28"/>
                  <a:pt x="51" y="26"/>
                  <a:pt x="53" y="26"/>
                </a:cubicBezTo>
                <a:cubicBezTo>
                  <a:pt x="57" y="26"/>
                  <a:pt x="60" y="29"/>
                  <a:pt x="60" y="33"/>
                </a:cubicBezTo>
                <a:cubicBezTo>
                  <a:pt x="60" y="59"/>
                  <a:pt x="60" y="59"/>
                  <a:pt x="60" y="59"/>
                </a:cubicBezTo>
                <a:cubicBezTo>
                  <a:pt x="60" y="62"/>
                  <a:pt x="57" y="65"/>
                  <a:pt x="53" y="65"/>
                </a:cubicBezTo>
                <a:moveTo>
                  <a:pt x="53" y="0"/>
                </a:moveTo>
                <a:cubicBezTo>
                  <a:pt x="50" y="0"/>
                  <a:pt x="47" y="2"/>
                  <a:pt x="46" y="6"/>
                </a:cubicBezTo>
                <a:cubicBezTo>
                  <a:pt x="1" y="79"/>
                  <a:pt x="1" y="79"/>
                  <a:pt x="1" y="79"/>
                </a:cubicBezTo>
                <a:cubicBezTo>
                  <a:pt x="0" y="81"/>
                  <a:pt x="0" y="83"/>
                  <a:pt x="0" y="86"/>
                </a:cubicBezTo>
                <a:cubicBezTo>
                  <a:pt x="0" y="88"/>
                  <a:pt x="0" y="90"/>
                  <a:pt x="1" y="92"/>
                </a:cubicBezTo>
                <a:cubicBezTo>
                  <a:pt x="3" y="96"/>
                  <a:pt x="6" y="98"/>
                  <a:pt x="9" y="98"/>
                </a:cubicBezTo>
                <a:cubicBezTo>
                  <a:pt x="98" y="98"/>
                  <a:pt x="98" y="98"/>
                  <a:pt x="98" y="98"/>
                </a:cubicBezTo>
                <a:cubicBezTo>
                  <a:pt x="101" y="98"/>
                  <a:pt x="104" y="96"/>
                  <a:pt x="106" y="92"/>
                </a:cubicBezTo>
                <a:cubicBezTo>
                  <a:pt x="106" y="90"/>
                  <a:pt x="107" y="88"/>
                  <a:pt x="107" y="86"/>
                </a:cubicBezTo>
                <a:cubicBezTo>
                  <a:pt x="107" y="83"/>
                  <a:pt x="106" y="81"/>
                  <a:pt x="106" y="79"/>
                </a:cubicBezTo>
                <a:cubicBezTo>
                  <a:pt x="61" y="6"/>
                  <a:pt x="61" y="6"/>
                  <a:pt x="61" y="6"/>
                </a:cubicBezTo>
                <a:cubicBezTo>
                  <a:pt x="59" y="2"/>
                  <a:pt x="56" y="0"/>
                  <a:pt x="53" y="0"/>
                </a:cubicBezTo>
              </a:path>
            </a:pathLst>
          </a:custGeom>
          <a:solidFill>
            <a:srgbClr val="FFE838"/>
          </a:solidFill>
          <a:ln>
            <a:noFill/>
          </a:ln>
        </p:spPr>
        <p:txBody>
          <a:bodyPr lIns="68580" tIns="34290" rIns="68580" bIns="3429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 strike="noStrike" kern="0" noProof="1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7" name="Freeform 60"/>
          <p:cNvSpPr>
            <a:spLocks noEditPoints="1"/>
          </p:cNvSpPr>
          <p:nvPr/>
        </p:nvSpPr>
        <p:spPr bwMode="auto">
          <a:xfrm>
            <a:off x="9278115" y="1971609"/>
            <a:ext cx="342276" cy="367017"/>
          </a:xfrm>
          <a:custGeom>
            <a:avLst/>
            <a:gdLst>
              <a:gd name="T0" fmla="*/ 181761 w 101"/>
              <a:gd name="T1" fmla="*/ 55263 h 106"/>
              <a:gd name="T2" fmla="*/ 132470 w 101"/>
              <a:gd name="T3" fmla="*/ 70614 h 106"/>
              <a:gd name="T4" fmla="*/ 132470 w 101"/>
              <a:gd name="T5" fmla="*/ 79824 h 106"/>
              <a:gd name="T6" fmla="*/ 138631 w 101"/>
              <a:gd name="T7" fmla="*/ 82895 h 106"/>
              <a:gd name="T8" fmla="*/ 141712 w 101"/>
              <a:gd name="T9" fmla="*/ 79824 h 106"/>
              <a:gd name="T10" fmla="*/ 181761 w 101"/>
              <a:gd name="T11" fmla="*/ 64474 h 106"/>
              <a:gd name="T12" fmla="*/ 209487 w 101"/>
              <a:gd name="T13" fmla="*/ 73684 h 106"/>
              <a:gd name="T14" fmla="*/ 212568 w 101"/>
              <a:gd name="T15" fmla="*/ 73684 h 106"/>
              <a:gd name="T16" fmla="*/ 218729 w 101"/>
              <a:gd name="T17" fmla="*/ 70614 h 106"/>
              <a:gd name="T18" fmla="*/ 215649 w 101"/>
              <a:gd name="T19" fmla="*/ 64474 h 106"/>
              <a:gd name="T20" fmla="*/ 181761 w 101"/>
              <a:gd name="T21" fmla="*/ 55263 h 106"/>
              <a:gd name="T22" fmla="*/ 33888 w 101"/>
              <a:gd name="T23" fmla="*/ 303947 h 106"/>
              <a:gd name="T24" fmla="*/ 27726 w 101"/>
              <a:gd name="T25" fmla="*/ 300877 h 106"/>
              <a:gd name="T26" fmla="*/ 24646 w 101"/>
              <a:gd name="T27" fmla="*/ 291666 h 106"/>
              <a:gd name="T28" fmla="*/ 27726 w 101"/>
              <a:gd name="T29" fmla="*/ 282456 h 106"/>
              <a:gd name="T30" fmla="*/ 70856 w 101"/>
              <a:gd name="T31" fmla="*/ 239473 h 106"/>
              <a:gd name="T32" fmla="*/ 73937 w 101"/>
              <a:gd name="T33" fmla="*/ 239473 h 106"/>
              <a:gd name="T34" fmla="*/ 77017 w 101"/>
              <a:gd name="T35" fmla="*/ 239473 h 106"/>
              <a:gd name="T36" fmla="*/ 77017 w 101"/>
              <a:gd name="T37" fmla="*/ 248684 h 106"/>
              <a:gd name="T38" fmla="*/ 36968 w 101"/>
              <a:gd name="T39" fmla="*/ 288596 h 106"/>
              <a:gd name="T40" fmla="*/ 36968 w 101"/>
              <a:gd name="T41" fmla="*/ 291666 h 106"/>
              <a:gd name="T42" fmla="*/ 36968 w 101"/>
              <a:gd name="T43" fmla="*/ 294736 h 106"/>
              <a:gd name="T44" fmla="*/ 36968 w 101"/>
              <a:gd name="T45" fmla="*/ 300877 h 106"/>
              <a:gd name="T46" fmla="*/ 33888 w 101"/>
              <a:gd name="T47" fmla="*/ 303947 h 106"/>
              <a:gd name="T48" fmla="*/ 181761 w 101"/>
              <a:gd name="T49" fmla="*/ 221052 h 106"/>
              <a:gd name="T50" fmla="*/ 117066 w 101"/>
              <a:gd name="T51" fmla="*/ 193421 h 106"/>
              <a:gd name="T52" fmla="*/ 89340 w 101"/>
              <a:gd name="T53" fmla="*/ 128947 h 106"/>
              <a:gd name="T54" fmla="*/ 117066 w 101"/>
              <a:gd name="T55" fmla="*/ 61403 h 106"/>
              <a:gd name="T56" fmla="*/ 181761 w 101"/>
              <a:gd name="T57" fmla="*/ 36842 h 106"/>
              <a:gd name="T58" fmla="*/ 246455 w 101"/>
              <a:gd name="T59" fmla="*/ 61403 h 106"/>
              <a:gd name="T60" fmla="*/ 274182 w 101"/>
              <a:gd name="T61" fmla="*/ 128947 h 106"/>
              <a:gd name="T62" fmla="*/ 246455 w 101"/>
              <a:gd name="T63" fmla="*/ 193421 h 106"/>
              <a:gd name="T64" fmla="*/ 181761 w 101"/>
              <a:gd name="T65" fmla="*/ 221052 h 106"/>
              <a:gd name="T66" fmla="*/ 181761 w 101"/>
              <a:gd name="T67" fmla="*/ 0 h 106"/>
              <a:gd name="T68" fmla="*/ 52372 w 101"/>
              <a:gd name="T69" fmla="*/ 128947 h 106"/>
              <a:gd name="T70" fmla="*/ 77017 w 101"/>
              <a:gd name="T71" fmla="*/ 202631 h 106"/>
              <a:gd name="T72" fmla="*/ 15403 w 101"/>
              <a:gd name="T73" fmla="*/ 267105 h 106"/>
              <a:gd name="T74" fmla="*/ 15403 w 101"/>
              <a:gd name="T75" fmla="*/ 316227 h 106"/>
              <a:gd name="T76" fmla="*/ 40049 w 101"/>
              <a:gd name="T77" fmla="*/ 325438 h 106"/>
              <a:gd name="T78" fmla="*/ 64695 w 101"/>
              <a:gd name="T79" fmla="*/ 316227 h 106"/>
              <a:gd name="T80" fmla="*/ 126308 w 101"/>
              <a:gd name="T81" fmla="*/ 254824 h 106"/>
              <a:gd name="T82" fmla="*/ 132470 w 101"/>
              <a:gd name="T83" fmla="*/ 245614 h 106"/>
              <a:gd name="T84" fmla="*/ 181761 w 101"/>
              <a:gd name="T85" fmla="*/ 254824 h 106"/>
              <a:gd name="T86" fmla="*/ 311150 w 101"/>
              <a:gd name="T87" fmla="*/ 128947 h 106"/>
              <a:gd name="T88" fmla="*/ 181761 w 101"/>
              <a:gd name="T89" fmla="*/ 0 h 10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01" h="106">
                <a:moveTo>
                  <a:pt x="59" y="18"/>
                </a:moveTo>
                <a:cubicBezTo>
                  <a:pt x="53" y="18"/>
                  <a:pt x="48" y="20"/>
                  <a:pt x="43" y="23"/>
                </a:cubicBezTo>
                <a:cubicBezTo>
                  <a:pt x="43" y="24"/>
                  <a:pt x="43" y="25"/>
                  <a:pt x="43" y="26"/>
                </a:cubicBezTo>
                <a:cubicBezTo>
                  <a:pt x="44" y="26"/>
                  <a:pt x="44" y="27"/>
                  <a:pt x="45" y="27"/>
                </a:cubicBezTo>
                <a:cubicBezTo>
                  <a:pt x="45" y="27"/>
                  <a:pt x="46" y="27"/>
                  <a:pt x="46" y="26"/>
                </a:cubicBezTo>
                <a:cubicBezTo>
                  <a:pt x="49" y="23"/>
                  <a:pt x="54" y="21"/>
                  <a:pt x="59" y="21"/>
                </a:cubicBezTo>
                <a:cubicBezTo>
                  <a:pt x="62" y="21"/>
                  <a:pt x="65" y="22"/>
                  <a:pt x="68" y="24"/>
                </a:cubicBezTo>
                <a:cubicBezTo>
                  <a:pt x="69" y="24"/>
                  <a:pt x="69" y="24"/>
                  <a:pt x="69" y="24"/>
                </a:cubicBezTo>
                <a:cubicBezTo>
                  <a:pt x="70" y="24"/>
                  <a:pt x="70" y="24"/>
                  <a:pt x="71" y="23"/>
                </a:cubicBezTo>
                <a:cubicBezTo>
                  <a:pt x="71" y="22"/>
                  <a:pt x="71" y="21"/>
                  <a:pt x="70" y="21"/>
                </a:cubicBezTo>
                <a:cubicBezTo>
                  <a:pt x="67" y="19"/>
                  <a:pt x="63" y="18"/>
                  <a:pt x="59" y="18"/>
                </a:cubicBezTo>
                <a:moveTo>
                  <a:pt x="11" y="99"/>
                </a:moveTo>
                <a:cubicBezTo>
                  <a:pt x="10" y="99"/>
                  <a:pt x="10" y="99"/>
                  <a:pt x="9" y="98"/>
                </a:cubicBezTo>
                <a:cubicBezTo>
                  <a:pt x="8" y="97"/>
                  <a:pt x="8" y="96"/>
                  <a:pt x="8" y="95"/>
                </a:cubicBezTo>
                <a:cubicBezTo>
                  <a:pt x="8" y="94"/>
                  <a:pt x="8" y="93"/>
                  <a:pt x="9" y="92"/>
                </a:cubicBezTo>
                <a:cubicBezTo>
                  <a:pt x="23" y="78"/>
                  <a:pt x="23" y="78"/>
                  <a:pt x="23" y="78"/>
                </a:cubicBezTo>
                <a:cubicBezTo>
                  <a:pt x="23" y="78"/>
                  <a:pt x="23" y="78"/>
                  <a:pt x="24" y="78"/>
                </a:cubicBezTo>
                <a:cubicBezTo>
                  <a:pt x="24" y="78"/>
                  <a:pt x="25" y="78"/>
                  <a:pt x="25" y="78"/>
                </a:cubicBezTo>
                <a:cubicBezTo>
                  <a:pt x="26" y="79"/>
                  <a:pt x="26" y="80"/>
                  <a:pt x="25" y="81"/>
                </a:cubicBezTo>
                <a:cubicBezTo>
                  <a:pt x="12" y="94"/>
                  <a:pt x="12" y="94"/>
                  <a:pt x="12" y="94"/>
                </a:cubicBezTo>
                <a:cubicBezTo>
                  <a:pt x="12" y="95"/>
                  <a:pt x="12" y="95"/>
                  <a:pt x="12" y="95"/>
                </a:cubicBezTo>
                <a:cubicBezTo>
                  <a:pt x="12" y="96"/>
                  <a:pt x="12" y="96"/>
                  <a:pt x="12" y="96"/>
                </a:cubicBezTo>
                <a:cubicBezTo>
                  <a:pt x="13" y="96"/>
                  <a:pt x="13" y="98"/>
                  <a:pt x="12" y="98"/>
                </a:cubicBezTo>
                <a:cubicBezTo>
                  <a:pt x="12" y="99"/>
                  <a:pt x="11" y="99"/>
                  <a:pt x="11" y="99"/>
                </a:cubicBezTo>
                <a:moveTo>
                  <a:pt x="59" y="72"/>
                </a:moveTo>
                <a:cubicBezTo>
                  <a:pt x="51" y="72"/>
                  <a:pt x="43" y="69"/>
                  <a:pt x="38" y="63"/>
                </a:cubicBezTo>
                <a:cubicBezTo>
                  <a:pt x="32" y="58"/>
                  <a:pt x="29" y="50"/>
                  <a:pt x="29" y="42"/>
                </a:cubicBezTo>
                <a:cubicBezTo>
                  <a:pt x="29" y="33"/>
                  <a:pt x="32" y="26"/>
                  <a:pt x="38" y="20"/>
                </a:cubicBezTo>
                <a:cubicBezTo>
                  <a:pt x="43" y="15"/>
                  <a:pt x="51" y="12"/>
                  <a:pt x="59" y="12"/>
                </a:cubicBezTo>
                <a:cubicBezTo>
                  <a:pt x="67" y="12"/>
                  <a:pt x="75" y="15"/>
                  <a:pt x="80" y="20"/>
                </a:cubicBezTo>
                <a:cubicBezTo>
                  <a:pt x="86" y="26"/>
                  <a:pt x="89" y="33"/>
                  <a:pt x="89" y="42"/>
                </a:cubicBezTo>
                <a:cubicBezTo>
                  <a:pt x="89" y="50"/>
                  <a:pt x="86" y="58"/>
                  <a:pt x="80" y="63"/>
                </a:cubicBezTo>
                <a:cubicBezTo>
                  <a:pt x="75" y="69"/>
                  <a:pt x="67" y="72"/>
                  <a:pt x="59" y="72"/>
                </a:cubicBezTo>
                <a:moveTo>
                  <a:pt x="59" y="0"/>
                </a:moveTo>
                <a:cubicBezTo>
                  <a:pt x="36" y="0"/>
                  <a:pt x="17" y="19"/>
                  <a:pt x="17" y="42"/>
                </a:cubicBezTo>
                <a:cubicBezTo>
                  <a:pt x="17" y="51"/>
                  <a:pt x="20" y="59"/>
                  <a:pt x="25" y="66"/>
                </a:cubicBezTo>
                <a:cubicBezTo>
                  <a:pt x="5" y="87"/>
                  <a:pt x="5" y="87"/>
                  <a:pt x="5" y="87"/>
                </a:cubicBezTo>
                <a:cubicBezTo>
                  <a:pt x="0" y="91"/>
                  <a:pt x="0" y="99"/>
                  <a:pt x="5" y="103"/>
                </a:cubicBezTo>
                <a:cubicBezTo>
                  <a:pt x="7" y="105"/>
                  <a:pt x="10" y="106"/>
                  <a:pt x="13" y="106"/>
                </a:cubicBezTo>
                <a:cubicBezTo>
                  <a:pt x="16" y="106"/>
                  <a:pt x="19" y="105"/>
                  <a:pt x="21" y="103"/>
                </a:cubicBezTo>
                <a:cubicBezTo>
                  <a:pt x="41" y="83"/>
                  <a:pt x="41" y="83"/>
                  <a:pt x="41" y="83"/>
                </a:cubicBezTo>
                <a:cubicBezTo>
                  <a:pt x="43" y="80"/>
                  <a:pt x="43" y="80"/>
                  <a:pt x="43" y="80"/>
                </a:cubicBezTo>
                <a:cubicBezTo>
                  <a:pt x="48" y="82"/>
                  <a:pt x="53" y="83"/>
                  <a:pt x="59" y="83"/>
                </a:cubicBezTo>
                <a:cubicBezTo>
                  <a:pt x="82" y="83"/>
                  <a:pt x="101" y="65"/>
                  <a:pt x="101" y="42"/>
                </a:cubicBezTo>
                <a:cubicBezTo>
                  <a:pt x="101" y="19"/>
                  <a:pt x="82" y="0"/>
                  <a:pt x="59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 strike="noStrike" kern="0" noProof="1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8" name="Freeform 104"/>
          <p:cNvSpPr>
            <a:spLocks noEditPoints="1"/>
          </p:cNvSpPr>
          <p:nvPr/>
        </p:nvSpPr>
        <p:spPr bwMode="auto">
          <a:xfrm>
            <a:off x="10246583" y="1600400"/>
            <a:ext cx="459882" cy="411939"/>
          </a:xfrm>
          <a:custGeom>
            <a:avLst/>
            <a:gdLst>
              <a:gd name="T0" fmla="*/ 110403 w 132"/>
              <a:gd name="T1" fmla="*/ 205575 h 119"/>
              <a:gd name="T2" fmla="*/ 107337 w 132"/>
              <a:gd name="T3" fmla="*/ 248530 h 119"/>
              <a:gd name="T4" fmla="*/ 113470 w 132"/>
              <a:gd name="T5" fmla="*/ 260804 h 119"/>
              <a:gd name="T6" fmla="*/ 122670 w 132"/>
              <a:gd name="T7" fmla="*/ 254667 h 119"/>
              <a:gd name="T8" fmla="*/ 184005 w 132"/>
              <a:gd name="T9" fmla="*/ 254667 h 119"/>
              <a:gd name="T10" fmla="*/ 184005 w 132"/>
              <a:gd name="T11" fmla="*/ 248530 h 119"/>
              <a:gd name="T12" fmla="*/ 122670 w 132"/>
              <a:gd name="T13" fmla="*/ 248530 h 119"/>
              <a:gd name="T14" fmla="*/ 119604 w 132"/>
              <a:gd name="T15" fmla="*/ 205575 h 119"/>
              <a:gd name="T16" fmla="*/ 92003 w 132"/>
              <a:gd name="T17" fmla="*/ 181028 h 119"/>
              <a:gd name="T18" fmla="*/ 82802 w 132"/>
              <a:gd name="T19" fmla="*/ 184097 h 119"/>
              <a:gd name="T20" fmla="*/ 46001 w 132"/>
              <a:gd name="T21" fmla="*/ 233189 h 119"/>
              <a:gd name="T22" fmla="*/ 49068 w 132"/>
              <a:gd name="T23" fmla="*/ 233189 h 119"/>
              <a:gd name="T24" fmla="*/ 92003 w 132"/>
              <a:gd name="T25" fmla="*/ 187165 h 119"/>
              <a:gd name="T26" fmla="*/ 92003 w 132"/>
              <a:gd name="T27" fmla="*/ 181028 h 119"/>
              <a:gd name="T28" fmla="*/ 233074 w 132"/>
              <a:gd name="T29" fmla="*/ 88980 h 119"/>
              <a:gd name="T30" fmla="*/ 230007 w 132"/>
              <a:gd name="T31" fmla="*/ 156482 h 119"/>
              <a:gd name="T32" fmla="*/ 251474 w 132"/>
              <a:gd name="T33" fmla="*/ 208643 h 119"/>
              <a:gd name="T34" fmla="*/ 282142 w 132"/>
              <a:gd name="T35" fmla="*/ 251599 h 119"/>
              <a:gd name="T36" fmla="*/ 303609 w 132"/>
              <a:gd name="T37" fmla="*/ 211711 h 119"/>
              <a:gd name="T38" fmla="*/ 340410 w 132"/>
              <a:gd name="T39" fmla="*/ 153414 h 119"/>
              <a:gd name="T40" fmla="*/ 322010 w 132"/>
              <a:gd name="T41" fmla="*/ 92048 h 119"/>
              <a:gd name="T42" fmla="*/ 279075 w 132"/>
              <a:gd name="T43" fmla="*/ 98185 h 119"/>
              <a:gd name="T44" fmla="*/ 260674 w 132"/>
              <a:gd name="T45" fmla="*/ 113526 h 119"/>
              <a:gd name="T46" fmla="*/ 113470 w 132"/>
              <a:gd name="T47" fmla="*/ 337511 h 119"/>
              <a:gd name="T48" fmla="*/ 79736 w 132"/>
              <a:gd name="T49" fmla="*/ 168755 h 119"/>
              <a:gd name="T50" fmla="*/ 116537 w 132"/>
              <a:gd name="T51" fmla="*/ 162619 h 119"/>
              <a:gd name="T52" fmla="*/ 147204 w 132"/>
              <a:gd name="T53" fmla="*/ 168755 h 119"/>
              <a:gd name="T54" fmla="*/ 202406 w 132"/>
              <a:gd name="T55" fmla="*/ 251599 h 119"/>
              <a:gd name="T56" fmla="*/ 199339 w 132"/>
              <a:gd name="T57" fmla="*/ 279213 h 119"/>
              <a:gd name="T58" fmla="*/ 113470 w 132"/>
              <a:gd name="T59" fmla="*/ 337511 h 119"/>
              <a:gd name="T60" fmla="*/ 119604 w 132"/>
              <a:gd name="T61" fmla="*/ 138072 h 119"/>
              <a:gd name="T62" fmla="*/ 368011 w 132"/>
              <a:gd name="T63" fmla="*/ 159550 h 119"/>
              <a:gd name="T64" fmla="*/ 223873 w 132"/>
              <a:gd name="T65" fmla="*/ 285350 h 119"/>
              <a:gd name="T66" fmla="*/ 236140 w 132"/>
              <a:gd name="T67" fmla="*/ 248530 h 119"/>
              <a:gd name="T68" fmla="*/ 165605 w 132"/>
              <a:gd name="T69" fmla="*/ 147277 h 119"/>
              <a:gd name="T70" fmla="*/ 171738 w 132"/>
              <a:gd name="T71" fmla="*/ 116595 h 119"/>
              <a:gd name="T72" fmla="*/ 199339 w 132"/>
              <a:gd name="T73" fmla="*/ 73639 h 119"/>
              <a:gd name="T74" fmla="*/ 211606 w 132"/>
              <a:gd name="T75" fmla="*/ 76707 h 119"/>
              <a:gd name="T76" fmla="*/ 208540 w 132"/>
              <a:gd name="T77" fmla="*/ 58297 h 119"/>
              <a:gd name="T78" fmla="*/ 162538 w 132"/>
              <a:gd name="T79" fmla="*/ 101253 h 119"/>
              <a:gd name="T80" fmla="*/ 131871 w 132"/>
              <a:gd name="T81" fmla="*/ 138072 h 119"/>
              <a:gd name="T82" fmla="*/ 82802 w 132"/>
              <a:gd name="T83" fmla="*/ 141141 h 119"/>
              <a:gd name="T84" fmla="*/ 113470 w 132"/>
              <a:gd name="T85" fmla="*/ 365125 h 119"/>
              <a:gd name="T86" fmla="*/ 242274 w 132"/>
              <a:gd name="T87" fmla="*/ 322169 h 119"/>
              <a:gd name="T88" fmla="*/ 242274 w 132"/>
              <a:gd name="T89" fmla="*/ 0 h 119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32" h="119">
                <a:moveTo>
                  <a:pt x="37" y="65"/>
                </a:moveTo>
                <a:cubicBezTo>
                  <a:pt x="36" y="65"/>
                  <a:pt x="36" y="66"/>
                  <a:pt x="36" y="67"/>
                </a:cubicBezTo>
                <a:cubicBezTo>
                  <a:pt x="36" y="80"/>
                  <a:pt x="36" y="80"/>
                  <a:pt x="36" y="80"/>
                </a:cubicBezTo>
                <a:cubicBezTo>
                  <a:pt x="35" y="80"/>
                  <a:pt x="35" y="80"/>
                  <a:pt x="35" y="81"/>
                </a:cubicBezTo>
                <a:cubicBezTo>
                  <a:pt x="35" y="82"/>
                  <a:pt x="35" y="82"/>
                  <a:pt x="35" y="82"/>
                </a:cubicBezTo>
                <a:cubicBezTo>
                  <a:pt x="35" y="84"/>
                  <a:pt x="36" y="85"/>
                  <a:pt x="37" y="85"/>
                </a:cubicBezTo>
                <a:cubicBezTo>
                  <a:pt x="38" y="85"/>
                  <a:pt x="38" y="85"/>
                  <a:pt x="38" y="85"/>
                </a:cubicBezTo>
                <a:cubicBezTo>
                  <a:pt x="39" y="85"/>
                  <a:pt x="39" y="84"/>
                  <a:pt x="40" y="83"/>
                </a:cubicBezTo>
                <a:cubicBezTo>
                  <a:pt x="52" y="83"/>
                  <a:pt x="52" y="83"/>
                  <a:pt x="52" y="83"/>
                </a:cubicBezTo>
                <a:cubicBezTo>
                  <a:pt x="60" y="83"/>
                  <a:pt x="60" y="83"/>
                  <a:pt x="60" y="83"/>
                </a:cubicBezTo>
                <a:cubicBezTo>
                  <a:pt x="60" y="83"/>
                  <a:pt x="61" y="83"/>
                  <a:pt x="61" y="82"/>
                </a:cubicBezTo>
                <a:cubicBezTo>
                  <a:pt x="61" y="81"/>
                  <a:pt x="60" y="81"/>
                  <a:pt x="60" y="81"/>
                </a:cubicBezTo>
                <a:cubicBezTo>
                  <a:pt x="49" y="81"/>
                  <a:pt x="49" y="81"/>
                  <a:pt x="49" y="81"/>
                </a:cubicBezTo>
                <a:cubicBezTo>
                  <a:pt x="40" y="81"/>
                  <a:pt x="40" y="81"/>
                  <a:pt x="40" y="81"/>
                </a:cubicBezTo>
                <a:cubicBezTo>
                  <a:pt x="40" y="80"/>
                  <a:pt x="39" y="80"/>
                  <a:pt x="39" y="79"/>
                </a:cubicBezTo>
                <a:cubicBezTo>
                  <a:pt x="39" y="67"/>
                  <a:pt x="39" y="67"/>
                  <a:pt x="39" y="67"/>
                </a:cubicBezTo>
                <a:cubicBezTo>
                  <a:pt x="39" y="66"/>
                  <a:pt x="38" y="65"/>
                  <a:pt x="37" y="65"/>
                </a:cubicBezTo>
                <a:moveTo>
                  <a:pt x="30" y="59"/>
                </a:moveTo>
                <a:cubicBezTo>
                  <a:pt x="30" y="59"/>
                  <a:pt x="29" y="59"/>
                  <a:pt x="29" y="59"/>
                </a:cubicBezTo>
                <a:cubicBezTo>
                  <a:pt x="28" y="59"/>
                  <a:pt x="28" y="59"/>
                  <a:pt x="27" y="60"/>
                </a:cubicBezTo>
                <a:cubicBezTo>
                  <a:pt x="21" y="63"/>
                  <a:pt x="16" y="68"/>
                  <a:pt x="14" y="75"/>
                </a:cubicBezTo>
                <a:cubicBezTo>
                  <a:pt x="14" y="75"/>
                  <a:pt x="14" y="76"/>
                  <a:pt x="15" y="76"/>
                </a:cubicBezTo>
                <a:cubicBezTo>
                  <a:pt x="15" y="77"/>
                  <a:pt x="15" y="77"/>
                  <a:pt x="15" y="77"/>
                </a:cubicBezTo>
                <a:cubicBezTo>
                  <a:pt x="16" y="77"/>
                  <a:pt x="16" y="76"/>
                  <a:pt x="16" y="76"/>
                </a:cubicBezTo>
                <a:cubicBezTo>
                  <a:pt x="18" y="70"/>
                  <a:pt x="22" y="65"/>
                  <a:pt x="27" y="63"/>
                </a:cubicBezTo>
                <a:cubicBezTo>
                  <a:pt x="28" y="62"/>
                  <a:pt x="29" y="62"/>
                  <a:pt x="30" y="61"/>
                </a:cubicBezTo>
                <a:cubicBezTo>
                  <a:pt x="31" y="61"/>
                  <a:pt x="31" y="60"/>
                  <a:pt x="31" y="59"/>
                </a:cubicBezTo>
                <a:cubicBezTo>
                  <a:pt x="31" y="59"/>
                  <a:pt x="30" y="59"/>
                  <a:pt x="30" y="59"/>
                </a:cubicBezTo>
                <a:moveTo>
                  <a:pt x="77" y="28"/>
                </a:moveTo>
                <a:cubicBezTo>
                  <a:pt x="77" y="28"/>
                  <a:pt x="76" y="29"/>
                  <a:pt x="76" y="29"/>
                </a:cubicBezTo>
                <a:cubicBezTo>
                  <a:pt x="73" y="34"/>
                  <a:pt x="64" y="43"/>
                  <a:pt x="68" y="47"/>
                </a:cubicBezTo>
                <a:cubicBezTo>
                  <a:pt x="70" y="49"/>
                  <a:pt x="72" y="50"/>
                  <a:pt x="75" y="51"/>
                </a:cubicBezTo>
                <a:cubicBezTo>
                  <a:pt x="74" y="53"/>
                  <a:pt x="73" y="57"/>
                  <a:pt x="75" y="59"/>
                </a:cubicBezTo>
                <a:cubicBezTo>
                  <a:pt x="78" y="63"/>
                  <a:pt x="81" y="63"/>
                  <a:pt x="82" y="68"/>
                </a:cubicBezTo>
                <a:cubicBezTo>
                  <a:pt x="83" y="74"/>
                  <a:pt x="84" y="77"/>
                  <a:pt x="86" y="80"/>
                </a:cubicBezTo>
                <a:cubicBezTo>
                  <a:pt x="87" y="82"/>
                  <a:pt x="92" y="82"/>
                  <a:pt x="92" y="82"/>
                </a:cubicBezTo>
                <a:cubicBezTo>
                  <a:pt x="92" y="82"/>
                  <a:pt x="95" y="80"/>
                  <a:pt x="97" y="77"/>
                </a:cubicBezTo>
                <a:cubicBezTo>
                  <a:pt x="99" y="74"/>
                  <a:pt x="97" y="73"/>
                  <a:pt x="99" y="69"/>
                </a:cubicBezTo>
                <a:cubicBezTo>
                  <a:pt x="101" y="65"/>
                  <a:pt x="101" y="66"/>
                  <a:pt x="105" y="60"/>
                </a:cubicBezTo>
                <a:cubicBezTo>
                  <a:pt x="109" y="54"/>
                  <a:pt x="110" y="56"/>
                  <a:pt x="111" y="50"/>
                </a:cubicBezTo>
                <a:cubicBezTo>
                  <a:pt x="112" y="43"/>
                  <a:pt x="110" y="40"/>
                  <a:pt x="108" y="38"/>
                </a:cubicBezTo>
                <a:cubicBezTo>
                  <a:pt x="105" y="36"/>
                  <a:pt x="109" y="32"/>
                  <a:pt x="105" y="30"/>
                </a:cubicBezTo>
                <a:cubicBezTo>
                  <a:pt x="103" y="29"/>
                  <a:pt x="100" y="29"/>
                  <a:pt x="98" y="29"/>
                </a:cubicBezTo>
                <a:cubicBezTo>
                  <a:pt x="94" y="29"/>
                  <a:pt x="91" y="30"/>
                  <a:pt x="91" y="32"/>
                </a:cubicBezTo>
                <a:cubicBezTo>
                  <a:pt x="90" y="35"/>
                  <a:pt x="89" y="38"/>
                  <a:pt x="87" y="38"/>
                </a:cubicBezTo>
                <a:cubicBezTo>
                  <a:pt x="86" y="38"/>
                  <a:pt x="86" y="38"/>
                  <a:pt x="85" y="37"/>
                </a:cubicBezTo>
                <a:cubicBezTo>
                  <a:pt x="82" y="35"/>
                  <a:pt x="79" y="28"/>
                  <a:pt x="77" y="28"/>
                </a:cubicBezTo>
                <a:moveTo>
                  <a:pt x="37" y="110"/>
                </a:moveTo>
                <a:cubicBezTo>
                  <a:pt x="22" y="110"/>
                  <a:pt x="9" y="97"/>
                  <a:pt x="9" y="82"/>
                </a:cubicBezTo>
                <a:cubicBezTo>
                  <a:pt x="9" y="70"/>
                  <a:pt x="16" y="59"/>
                  <a:pt x="26" y="55"/>
                </a:cubicBezTo>
                <a:cubicBezTo>
                  <a:pt x="30" y="54"/>
                  <a:pt x="34" y="53"/>
                  <a:pt x="37" y="53"/>
                </a:cubicBezTo>
                <a:cubicBezTo>
                  <a:pt x="38" y="53"/>
                  <a:pt x="38" y="53"/>
                  <a:pt x="38" y="53"/>
                </a:cubicBezTo>
                <a:cubicBezTo>
                  <a:pt x="39" y="53"/>
                  <a:pt x="40" y="53"/>
                  <a:pt x="41" y="53"/>
                </a:cubicBezTo>
                <a:cubicBezTo>
                  <a:pt x="44" y="54"/>
                  <a:pt x="46" y="54"/>
                  <a:pt x="48" y="55"/>
                </a:cubicBezTo>
                <a:cubicBezTo>
                  <a:pt x="56" y="58"/>
                  <a:pt x="63" y="65"/>
                  <a:pt x="65" y="74"/>
                </a:cubicBezTo>
                <a:cubicBezTo>
                  <a:pt x="66" y="77"/>
                  <a:pt x="66" y="79"/>
                  <a:pt x="66" y="82"/>
                </a:cubicBezTo>
                <a:cubicBezTo>
                  <a:pt x="66" y="82"/>
                  <a:pt x="66" y="82"/>
                  <a:pt x="66" y="82"/>
                </a:cubicBezTo>
                <a:cubicBezTo>
                  <a:pt x="66" y="85"/>
                  <a:pt x="66" y="88"/>
                  <a:pt x="65" y="91"/>
                </a:cubicBezTo>
                <a:cubicBezTo>
                  <a:pt x="63" y="95"/>
                  <a:pt x="61" y="98"/>
                  <a:pt x="59" y="101"/>
                </a:cubicBezTo>
                <a:cubicBezTo>
                  <a:pt x="53" y="107"/>
                  <a:pt x="46" y="110"/>
                  <a:pt x="37" y="110"/>
                </a:cubicBezTo>
                <a:moveTo>
                  <a:pt x="43" y="45"/>
                </a:moveTo>
                <a:cubicBezTo>
                  <a:pt x="42" y="45"/>
                  <a:pt x="40" y="45"/>
                  <a:pt x="39" y="45"/>
                </a:cubicBezTo>
                <a:cubicBezTo>
                  <a:pt x="42" y="26"/>
                  <a:pt x="59" y="11"/>
                  <a:pt x="79" y="11"/>
                </a:cubicBezTo>
                <a:cubicBezTo>
                  <a:pt x="102" y="11"/>
                  <a:pt x="120" y="30"/>
                  <a:pt x="120" y="52"/>
                </a:cubicBezTo>
                <a:cubicBezTo>
                  <a:pt x="120" y="75"/>
                  <a:pt x="102" y="93"/>
                  <a:pt x="79" y="93"/>
                </a:cubicBezTo>
                <a:cubicBezTo>
                  <a:pt x="77" y="93"/>
                  <a:pt x="75" y="93"/>
                  <a:pt x="73" y="93"/>
                </a:cubicBezTo>
                <a:cubicBezTo>
                  <a:pt x="74" y="90"/>
                  <a:pt x="74" y="87"/>
                  <a:pt x="74" y="84"/>
                </a:cubicBezTo>
                <a:cubicBezTo>
                  <a:pt x="75" y="84"/>
                  <a:pt x="75" y="83"/>
                  <a:pt x="77" y="81"/>
                </a:cubicBezTo>
                <a:cubicBezTo>
                  <a:pt x="79" y="78"/>
                  <a:pt x="77" y="77"/>
                  <a:pt x="74" y="75"/>
                </a:cubicBezTo>
                <a:cubicBezTo>
                  <a:pt x="72" y="64"/>
                  <a:pt x="64" y="54"/>
                  <a:pt x="54" y="48"/>
                </a:cubicBezTo>
                <a:cubicBezTo>
                  <a:pt x="54" y="48"/>
                  <a:pt x="55" y="47"/>
                  <a:pt x="55" y="46"/>
                </a:cubicBezTo>
                <a:cubicBezTo>
                  <a:pt x="55" y="43"/>
                  <a:pt x="53" y="39"/>
                  <a:pt x="56" y="38"/>
                </a:cubicBezTo>
                <a:cubicBezTo>
                  <a:pt x="60" y="37"/>
                  <a:pt x="62" y="37"/>
                  <a:pt x="62" y="33"/>
                </a:cubicBezTo>
                <a:cubicBezTo>
                  <a:pt x="62" y="29"/>
                  <a:pt x="62" y="24"/>
                  <a:pt x="65" y="24"/>
                </a:cubicBezTo>
                <a:cubicBezTo>
                  <a:pt x="65" y="24"/>
                  <a:pt x="65" y="24"/>
                  <a:pt x="65" y="24"/>
                </a:cubicBezTo>
                <a:cubicBezTo>
                  <a:pt x="66" y="24"/>
                  <a:pt x="68" y="25"/>
                  <a:pt x="69" y="25"/>
                </a:cubicBezTo>
                <a:cubicBezTo>
                  <a:pt x="70" y="25"/>
                  <a:pt x="71" y="24"/>
                  <a:pt x="71" y="21"/>
                </a:cubicBezTo>
                <a:cubicBezTo>
                  <a:pt x="71" y="20"/>
                  <a:pt x="70" y="19"/>
                  <a:pt x="68" y="19"/>
                </a:cubicBezTo>
                <a:cubicBezTo>
                  <a:pt x="66" y="19"/>
                  <a:pt x="62" y="21"/>
                  <a:pt x="60" y="22"/>
                </a:cubicBezTo>
                <a:cubicBezTo>
                  <a:pt x="56" y="24"/>
                  <a:pt x="52" y="28"/>
                  <a:pt x="53" y="33"/>
                </a:cubicBezTo>
                <a:cubicBezTo>
                  <a:pt x="54" y="37"/>
                  <a:pt x="50" y="41"/>
                  <a:pt x="48" y="41"/>
                </a:cubicBezTo>
                <a:cubicBezTo>
                  <a:pt x="45" y="41"/>
                  <a:pt x="44" y="44"/>
                  <a:pt x="43" y="45"/>
                </a:cubicBezTo>
                <a:moveTo>
                  <a:pt x="79" y="0"/>
                </a:moveTo>
                <a:cubicBezTo>
                  <a:pt x="52" y="0"/>
                  <a:pt x="30" y="20"/>
                  <a:pt x="27" y="46"/>
                </a:cubicBezTo>
                <a:cubicBezTo>
                  <a:pt x="11" y="51"/>
                  <a:pt x="0" y="65"/>
                  <a:pt x="0" y="82"/>
                </a:cubicBezTo>
                <a:cubicBezTo>
                  <a:pt x="0" y="102"/>
                  <a:pt x="17" y="119"/>
                  <a:pt x="37" y="119"/>
                </a:cubicBezTo>
                <a:cubicBezTo>
                  <a:pt x="50" y="119"/>
                  <a:pt x="61" y="113"/>
                  <a:pt x="67" y="104"/>
                </a:cubicBezTo>
                <a:cubicBezTo>
                  <a:pt x="71" y="104"/>
                  <a:pt x="75" y="105"/>
                  <a:pt x="79" y="105"/>
                </a:cubicBezTo>
                <a:cubicBezTo>
                  <a:pt x="108" y="105"/>
                  <a:pt x="132" y="81"/>
                  <a:pt x="132" y="52"/>
                </a:cubicBezTo>
                <a:cubicBezTo>
                  <a:pt x="132" y="23"/>
                  <a:pt x="108" y="0"/>
                  <a:pt x="79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 strike="noStrike" kern="0" noProof="1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9" name="Freeform 12"/>
          <p:cNvSpPr>
            <a:spLocks noEditPoints="1"/>
          </p:cNvSpPr>
          <p:nvPr/>
        </p:nvSpPr>
        <p:spPr bwMode="auto">
          <a:xfrm>
            <a:off x="8814284" y="1476309"/>
            <a:ext cx="374588" cy="362239"/>
          </a:xfrm>
          <a:custGeom>
            <a:avLst/>
            <a:gdLst>
              <a:gd name="T0" fmla="*/ 43227 w 109"/>
              <a:gd name="T1" fmla="*/ 234339 h 104"/>
              <a:gd name="T2" fmla="*/ 30876 w 109"/>
              <a:gd name="T3" fmla="*/ 225089 h 104"/>
              <a:gd name="T4" fmla="*/ 30876 w 109"/>
              <a:gd name="T5" fmla="*/ 95586 h 104"/>
              <a:gd name="T6" fmla="*/ 43227 w 109"/>
              <a:gd name="T7" fmla="*/ 86336 h 104"/>
              <a:gd name="T8" fmla="*/ 237746 w 109"/>
              <a:gd name="T9" fmla="*/ 86336 h 104"/>
              <a:gd name="T10" fmla="*/ 253184 w 109"/>
              <a:gd name="T11" fmla="*/ 95586 h 104"/>
              <a:gd name="T12" fmla="*/ 253184 w 109"/>
              <a:gd name="T13" fmla="*/ 225089 h 104"/>
              <a:gd name="T14" fmla="*/ 237746 w 109"/>
              <a:gd name="T15" fmla="*/ 234339 h 104"/>
              <a:gd name="T16" fmla="*/ 43227 w 109"/>
              <a:gd name="T17" fmla="*/ 234339 h 104"/>
              <a:gd name="T18" fmla="*/ 86453 w 109"/>
              <a:gd name="T19" fmla="*/ 55501 h 104"/>
              <a:gd name="T20" fmla="*/ 86453 w 109"/>
              <a:gd name="T21" fmla="*/ 43168 h 104"/>
              <a:gd name="T22" fmla="*/ 98804 w 109"/>
              <a:gd name="T23" fmla="*/ 30834 h 104"/>
              <a:gd name="T24" fmla="*/ 293323 w 109"/>
              <a:gd name="T25" fmla="*/ 30834 h 104"/>
              <a:gd name="T26" fmla="*/ 305674 w 109"/>
              <a:gd name="T27" fmla="*/ 43168 h 104"/>
              <a:gd name="T28" fmla="*/ 305674 w 109"/>
              <a:gd name="T29" fmla="*/ 169588 h 104"/>
              <a:gd name="T30" fmla="*/ 293323 w 109"/>
              <a:gd name="T31" fmla="*/ 178838 h 104"/>
              <a:gd name="T32" fmla="*/ 284061 w 109"/>
              <a:gd name="T33" fmla="*/ 178838 h 104"/>
              <a:gd name="T34" fmla="*/ 284061 w 109"/>
              <a:gd name="T35" fmla="*/ 95586 h 104"/>
              <a:gd name="T36" fmla="*/ 237746 w 109"/>
              <a:gd name="T37" fmla="*/ 55501 h 104"/>
              <a:gd name="T38" fmla="*/ 86453 w 109"/>
              <a:gd name="T39" fmla="*/ 55501 h 104"/>
              <a:gd name="T40" fmla="*/ 293323 w 109"/>
              <a:gd name="T41" fmla="*/ 0 h 104"/>
              <a:gd name="T42" fmla="*/ 98804 w 109"/>
              <a:gd name="T43" fmla="*/ 0 h 104"/>
              <a:gd name="T44" fmla="*/ 55577 w 109"/>
              <a:gd name="T45" fmla="*/ 43168 h 104"/>
              <a:gd name="T46" fmla="*/ 55577 w 109"/>
              <a:gd name="T47" fmla="*/ 55501 h 104"/>
              <a:gd name="T48" fmla="*/ 43227 w 109"/>
              <a:gd name="T49" fmla="*/ 55501 h 104"/>
              <a:gd name="T50" fmla="*/ 0 w 109"/>
              <a:gd name="T51" fmla="*/ 95586 h 104"/>
              <a:gd name="T52" fmla="*/ 0 w 109"/>
              <a:gd name="T53" fmla="*/ 225089 h 104"/>
              <a:gd name="T54" fmla="*/ 43227 w 109"/>
              <a:gd name="T55" fmla="*/ 265174 h 104"/>
              <a:gd name="T56" fmla="*/ 120417 w 109"/>
              <a:gd name="T57" fmla="*/ 265174 h 104"/>
              <a:gd name="T58" fmla="*/ 120417 w 109"/>
              <a:gd name="T59" fmla="*/ 286757 h 104"/>
              <a:gd name="T60" fmla="*/ 80278 w 109"/>
              <a:gd name="T61" fmla="*/ 286757 h 104"/>
              <a:gd name="T62" fmla="*/ 64840 w 109"/>
              <a:gd name="T63" fmla="*/ 302175 h 104"/>
              <a:gd name="T64" fmla="*/ 80278 w 109"/>
              <a:gd name="T65" fmla="*/ 320675 h 104"/>
              <a:gd name="T66" fmla="*/ 203783 w 109"/>
              <a:gd name="T67" fmla="*/ 320675 h 104"/>
              <a:gd name="T68" fmla="*/ 219221 w 109"/>
              <a:gd name="T69" fmla="*/ 302175 h 104"/>
              <a:gd name="T70" fmla="*/ 203783 w 109"/>
              <a:gd name="T71" fmla="*/ 286757 h 104"/>
              <a:gd name="T72" fmla="*/ 163644 w 109"/>
              <a:gd name="T73" fmla="*/ 286757 h 104"/>
              <a:gd name="T74" fmla="*/ 163644 w 109"/>
              <a:gd name="T75" fmla="*/ 265174 h 104"/>
              <a:gd name="T76" fmla="*/ 237746 w 109"/>
              <a:gd name="T77" fmla="*/ 265174 h 104"/>
              <a:gd name="T78" fmla="*/ 284061 w 109"/>
              <a:gd name="T79" fmla="*/ 225089 h 104"/>
              <a:gd name="T80" fmla="*/ 284061 w 109"/>
              <a:gd name="T81" fmla="*/ 209672 h 104"/>
              <a:gd name="T82" fmla="*/ 293323 w 109"/>
              <a:gd name="T83" fmla="*/ 209672 h 104"/>
              <a:gd name="T84" fmla="*/ 336550 w 109"/>
              <a:gd name="T85" fmla="*/ 169588 h 104"/>
              <a:gd name="T86" fmla="*/ 336550 w 109"/>
              <a:gd name="T87" fmla="*/ 43168 h 104"/>
              <a:gd name="T88" fmla="*/ 293323 w 109"/>
              <a:gd name="T89" fmla="*/ 0 h 10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09" h="104">
                <a:moveTo>
                  <a:pt x="14" y="76"/>
                </a:moveTo>
                <a:cubicBezTo>
                  <a:pt x="12" y="76"/>
                  <a:pt x="10" y="74"/>
                  <a:pt x="10" y="73"/>
                </a:cubicBezTo>
                <a:cubicBezTo>
                  <a:pt x="10" y="31"/>
                  <a:pt x="10" y="31"/>
                  <a:pt x="10" y="31"/>
                </a:cubicBezTo>
                <a:cubicBezTo>
                  <a:pt x="10" y="30"/>
                  <a:pt x="12" y="28"/>
                  <a:pt x="14" y="28"/>
                </a:cubicBezTo>
                <a:cubicBezTo>
                  <a:pt x="77" y="28"/>
                  <a:pt x="77" y="28"/>
                  <a:pt x="77" y="28"/>
                </a:cubicBezTo>
                <a:cubicBezTo>
                  <a:pt x="80" y="28"/>
                  <a:pt x="82" y="30"/>
                  <a:pt x="82" y="31"/>
                </a:cubicBezTo>
                <a:cubicBezTo>
                  <a:pt x="82" y="73"/>
                  <a:pt x="82" y="73"/>
                  <a:pt x="82" y="73"/>
                </a:cubicBezTo>
                <a:cubicBezTo>
                  <a:pt x="82" y="74"/>
                  <a:pt x="80" y="76"/>
                  <a:pt x="77" y="76"/>
                </a:cubicBezTo>
                <a:cubicBezTo>
                  <a:pt x="14" y="76"/>
                  <a:pt x="14" y="76"/>
                  <a:pt x="14" y="76"/>
                </a:cubicBezTo>
                <a:moveTo>
                  <a:pt x="28" y="18"/>
                </a:moveTo>
                <a:cubicBezTo>
                  <a:pt x="28" y="14"/>
                  <a:pt x="28" y="14"/>
                  <a:pt x="28" y="14"/>
                </a:cubicBezTo>
                <a:cubicBezTo>
                  <a:pt x="28" y="12"/>
                  <a:pt x="29" y="10"/>
                  <a:pt x="32" y="10"/>
                </a:cubicBezTo>
                <a:cubicBezTo>
                  <a:pt x="95" y="10"/>
                  <a:pt x="95" y="10"/>
                  <a:pt x="95" y="10"/>
                </a:cubicBezTo>
                <a:cubicBezTo>
                  <a:pt x="98" y="10"/>
                  <a:pt x="99" y="12"/>
                  <a:pt x="99" y="14"/>
                </a:cubicBezTo>
                <a:cubicBezTo>
                  <a:pt x="99" y="55"/>
                  <a:pt x="99" y="55"/>
                  <a:pt x="99" y="55"/>
                </a:cubicBezTo>
                <a:cubicBezTo>
                  <a:pt x="99" y="56"/>
                  <a:pt x="98" y="58"/>
                  <a:pt x="95" y="58"/>
                </a:cubicBezTo>
                <a:cubicBezTo>
                  <a:pt x="92" y="58"/>
                  <a:pt x="92" y="58"/>
                  <a:pt x="92" y="58"/>
                </a:cubicBezTo>
                <a:cubicBezTo>
                  <a:pt x="92" y="31"/>
                  <a:pt x="92" y="31"/>
                  <a:pt x="92" y="31"/>
                </a:cubicBezTo>
                <a:cubicBezTo>
                  <a:pt x="92" y="23"/>
                  <a:pt x="85" y="18"/>
                  <a:pt x="77" y="18"/>
                </a:cubicBezTo>
                <a:cubicBezTo>
                  <a:pt x="28" y="18"/>
                  <a:pt x="28" y="18"/>
                  <a:pt x="28" y="18"/>
                </a:cubicBezTo>
                <a:moveTo>
                  <a:pt x="95" y="0"/>
                </a:moveTo>
                <a:cubicBezTo>
                  <a:pt x="32" y="0"/>
                  <a:pt x="32" y="0"/>
                  <a:pt x="32" y="0"/>
                </a:cubicBezTo>
                <a:cubicBezTo>
                  <a:pt x="24" y="0"/>
                  <a:pt x="18" y="6"/>
                  <a:pt x="18" y="14"/>
                </a:cubicBezTo>
                <a:cubicBezTo>
                  <a:pt x="18" y="18"/>
                  <a:pt x="18" y="18"/>
                  <a:pt x="18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7" y="18"/>
                  <a:pt x="0" y="23"/>
                  <a:pt x="0" y="31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81"/>
                  <a:pt x="7" y="86"/>
                  <a:pt x="14" y="86"/>
                </a:cubicBezTo>
                <a:cubicBezTo>
                  <a:pt x="39" y="86"/>
                  <a:pt x="39" y="86"/>
                  <a:pt x="39" y="86"/>
                </a:cubicBezTo>
                <a:cubicBezTo>
                  <a:pt x="39" y="93"/>
                  <a:pt x="39" y="93"/>
                  <a:pt x="39" y="93"/>
                </a:cubicBezTo>
                <a:cubicBezTo>
                  <a:pt x="26" y="93"/>
                  <a:pt x="26" y="93"/>
                  <a:pt x="26" y="93"/>
                </a:cubicBezTo>
                <a:cubicBezTo>
                  <a:pt x="23" y="93"/>
                  <a:pt x="21" y="95"/>
                  <a:pt x="21" y="98"/>
                </a:cubicBezTo>
                <a:cubicBezTo>
                  <a:pt x="21" y="101"/>
                  <a:pt x="23" y="104"/>
                  <a:pt x="26" y="104"/>
                </a:cubicBezTo>
                <a:cubicBezTo>
                  <a:pt x="66" y="104"/>
                  <a:pt x="66" y="104"/>
                  <a:pt x="66" y="104"/>
                </a:cubicBezTo>
                <a:cubicBezTo>
                  <a:pt x="68" y="104"/>
                  <a:pt x="71" y="101"/>
                  <a:pt x="71" y="98"/>
                </a:cubicBezTo>
                <a:cubicBezTo>
                  <a:pt x="71" y="95"/>
                  <a:pt x="68" y="93"/>
                  <a:pt x="66" y="93"/>
                </a:cubicBezTo>
                <a:cubicBezTo>
                  <a:pt x="53" y="93"/>
                  <a:pt x="53" y="93"/>
                  <a:pt x="53" y="93"/>
                </a:cubicBezTo>
                <a:cubicBezTo>
                  <a:pt x="53" y="86"/>
                  <a:pt x="53" y="86"/>
                  <a:pt x="53" y="86"/>
                </a:cubicBezTo>
                <a:cubicBezTo>
                  <a:pt x="77" y="86"/>
                  <a:pt x="77" y="86"/>
                  <a:pt x="77" y="86"/>
                </a:cubicBezTo>
                <a:cubicBezTo>
                  <a:pt x="85" y="86"/>
                  <a:pt x="92" y="81"/>
                  <a:pt x="92" y="73"/>
                </a:cubicBezTo>
                <a:cubicBezTo>
                  <a:pt x="92" y="68"/>
                  <a:pt x="92" y="68"/>
                  <a:pt x="92" y="68"/>
                </a:cubicBezTo>
                <a:cubicBezTo>
                  <a:pt x="95" y="68"/>
                  <a:pt x="95" y="68"/>
                  <a:pt x="95" y="68"/>
                </a:cubicBezTo>
                <a:cubicBezTo>
                  <a:pt x="103" y="68"/>
                  <a:pt x="109" y="63"/>
                  <a:pt x="109" y="55"/>
                </a:cubicBezTo>
                <a:cubicBezTo>
                  <a:pt x="109" y="14"/>
                  <a:pt x="109" y="14"/>
                  <a:pt x="109" y="14"/>
                </a:cubicBezTo>
                <a:cubicBezTo>
                  <a:pt x="109" y="6"/>
                  <a:pt x="103" y="0"/>
                  <a:pt x="95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 strike="noStrike" kern="0" noProof="1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5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10655" y="2435147"/>
            <a:ext cx="11084576" cy="3503500"/>
            <a:chOff x="684213" y="1392350"/>
            <a:chExt cx="7772400" cy="2456621"/>
          </a:xfrm>
        </p:grpSpPr>
        <p:sp>
          <p:nvSpPr>
            <p:cNvPr id="3" name="Freeform 5"/>
            <p:cNvSpPr/>
            <p:nvPr/>
          </p:nvSpPr>
          <p:spPr bwMode="auto">
            <a:xfrm>
              <a:off x="922338" y="1392350"/>
              <a:ext cx="2228850" cy="1595930"/>
            </a:xfrm>
            <a:custGeom>
              <a:avLst/>
              <a:gdLst>
                <a:gd name="T0" fmla="*/ 1740 w 1817"/>
                <a:gd name="T1" fmla="*/ 0 h 1299"/>
                <a:gd name="T2" fmla="*/ 77 w 1817"/>
                <a:gd name="T3" fmla="*/ 0 h 1299"/>
                <a:gd name="T4" fmla="*/ 0 w 1817"/>
                <a:gd name="T5" fmla="*/ 77 h 1299"/>
                <a:gd name="T6" fmla="*/ 0 w 1817"/>
                <a:gd name="T7" fmla="*/ 1071 h 1299"/>
                <a:gd name="T8" fmla="*/ 77 w 1817"/>
                <a:gd name="T9" fmla="*/ 1148 h 1299"/>
                <a:gd name="T10" fmla="*/ 258 w 1817"/>
                <a:gd name="T11" fmla="*/ 1148 h 1299"/>
                <a:gd name="T12" fmla="*/ 258 w 1817"/>
                <a:gd name="T13" fmla="*/ 1299 h 1299"/>
                <a:gd name="T14" fmla="*/ 409 w 1817"/>
                <a:gd name="T15" fmla="*/ 1148 h 1299"/>
                <a:gd name="T16" fmla="*/ 1740 w 1817"/>
                <a:gd name="T17" fmla="*/ 1148 h 1299"/>
                <a:gd name="T18" fmla="*/ 1817 w 1817"/>
                <a:gd name="T19" fmla="*/ 1071 h 1299"/>
                <a:gd name="T20" fmla="*/ 1817 w 1817"/>
                <a:gd name="T21" fmla="*/ 77 h 1299"/>
                <a:gd name="T22" fmla="*/ 1740 w 1817"/>
                <a:gd name="T23" fmla="*/ 0 h 1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17" h="1299">
                  <a:moveTo>
                    <a:pt x="1740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34" y="0"/>
                    <a:pt x="0" y="34"/>
                    <a:pt x="0" y="77"/>
                  </a:cubicBezTo>
                  <a:cubicBezTo>
                    <a:pt x="0" y="1071"/>
                    <a:pt x="0" y="1071"/>
                    <a:pt x="0" y="1071"/>
                  </a:cubicBezTo>
                  <a:cubicBezTo>
                    <a:pt x="0" y="1114"/>
                    <a:pt x="34" y="1148"/>
                    <a:pt x="77" y="1148"/>
                  </a:cubicBezTo>
                  <a:cubicBezTo>
                    <a:pt x="258" y="1148"/>
                    <a:pt x="258" y="1148"/>
                    <a:pt x="258" y="1148"/>
                  </a:cubicBezTo>
                  <a:cubicBezTo>
                    <a:pt x="258" y="1299"/>
                    <a:pt x="258" y="1299"/>
                    <a:pt x="258" y="1299"/>
                  </a:cubicBezTo>
                  <a:cubicBezTo>
                    <a:pt x="409" y="1148"/>
                    <a:pt x="409" y="1148"/>
                    <a:pt x="409" y="1148"/>
                  </a:cubicBezTo>
                  <a:cubicBezTo>
                    <a:pt x="1740" y="1148"/>
                    <a:pt x="1740" y="1148"/>
                    <a:pt x="1740" y="1148"/>
                  </a:cubicBezTo>
                  <a:cubicBezTo>
                    <a:pt x="1782" y="1148"/>
                    <a:pt x="1817" y="1114"/>
                    <a:pt x="1817" y="1071"/>
                  </a:cubicBezTo>
                  <a:cubicBezTo>
                    <a:pt x="1817" y="77"/>
                    <a:pt x="1817" y="77"/>
                    <a:pt x="1817" y="77"/>
                  </a:cubicBezTo>
                  <a:cubicBezTo>
                    <a:pt x="1817" y="34"/>
                    <a:pt x="1782" y="0"/>
                    <a:pt x="1740" y="0"/>
                  </a:cubicBezTo>
                  <a:close/>
                </a:path>
              </a:pathLst>
            </a:custGeom>
            <a:noFill/>
            <a:ln w="19050">
              <a:solidFill>
                <a:srgbClr val="00D0FF"/>
              </a:solidFill>
            </a:ln>
            <a:effectLst/>
          </p:spPr>
          <p:txBody>
            <a:bodyPr/>
            <a:lstStyle/>
            <a:p>
              <a:endParaRPr lang="zh-CN" altLang="en-US" sz="3600"/>
            </a:p>
          </p:txBody>
        </p:sp>
        <p:sp>
          <p:nvSpPr>
            <p:cNvPr id="4" name="Freeform 7"/>
            <p:cNvSpPr/>
            <p:nvPr/>
          </p:nvSpPr>
          <p:spPr bwMode="auto">
            <a:xfrm>
              <a:off x="6227763" y="1392350"/>
              <a:ext cx="2228850" cy="1595930"/>
            </a:xfrm>
            <a:custGeom>
              <a:avLst/>
              <a:gdLst>
                <a:gd name="T0" fmla="*/ 1740 w 1817"/>
                <a:gd name="T1" fmla="*/ 0 h 1299"/>
                <a:gd name="T2" fmla="*/ 77 w 1817"/>
                <a:gd name="T3" fmla="*/ 0 h 1299"/>
                <a:gd name="T4" fmla="*/ 0 w 1817"/>
                <a:gd name="T5" fmla="*/ 77 h 1299"/>
                <a:gd name="T6" fmla="*/ 0 w 1817"/>
                <a:gd name="T7" fmla="*/ 1071 h 1299"/>
                <a:gd name="T8" fmla="*/ 77 w 1817"/>
                <a:gd name="T9" fmla="*/ 1148 h 1299"/>
                <a:gd name="T10" fmla="*/ 258 w 1817"/>
                <a:gd name="T11" fmla="*/ 1148 h 1299"/>
                <a:gd name="T12" fmla="*/ 258 w 1817"/>
                <a:gd name="T13" fmla="*/ 1299 h 1299"/>
                <a:gd name="T14" fmla="*/ 409 w 1817"/>
                <a:gd name="T15" fmla="*/ 1148 h 1299"/>
                <a:gd name="T16" fmla="*/ 1740 w 1817"/>
                <a:gd name="T17" fmla="*/ 1148 h 1299"/>
                <a:gd name="T18" fmla="*/ 1817 w 1817"/>
                <a:gd name="T19" fmla="*/ 1071 h 1299"/>
                <a:gd name="T20" fmla="*/ 1817 w 1817"/>
                <a:gd name="T21" fmla="*/ 77 h 1299"/>
                <a:gd name="T22" fmla="*/ 1740 w 1817"/>
                <a:gd name="T23" fmla="*/ 0 h 1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17" h="1299">
                  <a:moveTo>
                    <a:pt x="1740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34" y="0"/>
                    <a:pt x="0" y="34"/>
                    <a:pt x="0" y="77"/>
                  </a:cubicBezTo>
                  <a:cubicBezTo>
                    <a:pt x="0" y="1071"/>
                    <a:pt x="0" y="1071"/>
                    <a:pt x="0" y="1071"/>
                  </a:cubicBezTo>
                  <a:cubicBezTo>
                    <a:pt x="0" y="1114"/>
                    <a:pt x="34" y="1148"/>
                    <a:pt x="77" y="1148"/>
                  </a:cubicBezTo>
                  <a:cubicBezTo>
                    <a:pt x="258" y="1148"/>
                    <a:pt x="258" y="1148"/>
                    <a:pt x="258" y="1148"/>
                  </a:cubicBezTo>
                  <a:cubicBezTo>
                    <a:pt x="258" y="1299"/>
                    <a:pt x="258" y="1299"/>
                    <a:pt x="258" y="1299"/>
                  </a:cubicBezTo>
                  <a:cubicBezTo>
                    <a:pt x="409" y="1148"/>
                    <a:pt x="409" y="1148"/>
                    <a:pt x="409" y="1148"/>
                  </a:cubicBezTo>
                  <a:cubicBezTo>
                    <a:pt x="1740" y="1148"/>
                    <a:pt x="1740" y="1148"/>
                    <a:pt x="1740" y="1148"/>
                  </a:cubicBezTo>
                  <a:cubicBezTo>
                    <a:pt x="1782" y="1148"/>
                    <a:pt x="1817" y="1114"/>
                    <a:pt x="1817" y="1071"/>
                  </a:cubicBezTo>
                  <a:cubicBezTo>
                    <a:pt x="1817" y="77"/>
                    <a:pt x="1817" y="77"/>
                    <a:pt x="1817" y="77"/>
                  </a:cubicBezTo>
                  <a:cubicBezTo>
                    <a:pt x="1817" y="34"/>
                    <a:pt x="1782" y="0"/>
                    <a:pt x="1740" y="0"/>
                  </a:cubicBezTo>
                  <a:close/>
                </a:path>
              </a:pathLst>
            </a:custGeom>
            <a:noFill/>
            <a:ln w="19050">
              <a:solidFill>
                <a:srgbClr val="00D0FF"/>
              </a:solidFill>
            </a:ln>
            <a:effectLst/>
          </p:spPr>
          <p:txBody>
            <a:bodyPr/>
            <a:lstStyle/>
            <a:p>
              <a:endParaRPr lang="zh-CN" altLang="en-US" sz="3600"/>
            </a:p>
          </p:txBody>
        </p:sp>
        <p:sp>
          <p:nvSpPr>
            <p:cNvPr id="5" name="Freeform 9"/>
            <p:cNvSpPr/>
            <p:nvPr/>
          </p:nvSpPr>
          <p:spPr bwMode="auto">
            <a:xfrm>
              <a:off x="3578225" y="1392350"/>
              <a:ext cx="2228850" cy="1595930"/>
            </a:xfrm>
            <a:custGeom>
              <a:avLst/>
              <a:gdLst>
                <a:gd name="T0" fmla="*/ 1740 w 1817"/>
                <a:gd name="T1" fmla="*/ 0 h 1299"/>
                <a:gd name="T2" fmla="*/ 77 w 1817"/>
                <a:gd name="T3" fmla="*/ 0 h 1299"/>
                <a:gd name="T4" fmla="*/ 0 w 1817"/>
                <a:gd name="T5" fmla="*/ 77 h 1299"/>
                <a:gd name="T6" fmla="*/ 0 w 1817"/>
                <a:gd name="T7" fmla="*/ 1071 h 1299"/>
                <a:gd name="T8" fmla="*/ 77 w 1817"/>
                <a:gd name="T9" fmla="*/ 1148 h 1299"/>
                <a:gd name="T10" fmla="*/ 258 w 1817"/>
                <a:gd name="T11" fmla="*/ 1148 h 1299"/>
                <a:gd name="T12" fmla="*/ 258 w 1817"/>
                <a:gd name="T13" fmla="*/ 1299 h 1299"/>
                <a:gd name="T14" fmla="*/ 409 w 1817"/>
                <a:gd name="T15" fmla="*/ 1148 h 1299"/>
                <a:gd name="T16" fmla="*/ 1740 w 1817"/>
                <a:gd name="T17" fmla="*/ 1148 h 1299"/>
                <a:gd name="T18" fmla="*/ 1817 w 1817"/>
                <a:gd name="T19" fmla="*/ 1071 h 1299"/>
                <a:gd name="T20" fmla="*/ 1817 w 1817"/>
                <a:gd name="T21" fmla="*/ 77 h 1299"/>
                <a:gd name="T22" fmla="*/ 1740 w 1817"/>
                <a:gd name="T23" fmla="*/ 0 h 1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17" h="1299">
                  <a:moveTo>
                    <a:pt x="1740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34" y="0"/>
                    <a:pt x="0" y="34"/>
                    <a:pt x="0" y="77"/>
                  </a:cubicBezTo>
                  <a:cubicBezTo>
                    <a:pt x="0" y="1071"/>
                    <a:pt x="0" y="1071"/>
                    <a:pt x="0" y="1071"/>
                  </a:cubicBezTo>
                  <a:cubicBezTo>
                    <a:pt x="0" y="1114"/>
                    <a:pt x="34" y="1148"/>
                    <a:pt x="77" y="1148"/>
                  </a:cubicBezTo>
                  <a:cubicBezTo>
                    <a:pt x="258" y="1148"/>
                    <a:pt x="258" y="1148"/>
                    <a:pt x="258" y="1148"/>
                  </a:cubicBezTo>
                  <a:cubicBezTo>
                    <a:pt x="258" y="1299"/>
                    <a:pt x="258" y="1299"/>
                    <a:pt x="258" y="1299"/>
                  </a:cubicBezTo>
                  <a:cubicBezTo>
                    <a:pt x="409" y="1148"/>
                    <a:pt x="409" y="1148"/>
                    <a:pt x="409" y="1148"/>
                  </a:cubicBezTo>
                  <a:cubicBezTo>
                    <a:pt x="1740" y="1148"/>
                    <a:pt x="1740" y="1148"/>
                    <a:pt x="1740" y="1148"/>
                  </a:cubicBezTo>
                  <a:cubicBezTo>
                    <a:pt x="1782" y="1148"/>
                    <a:pt x="1817" y="1114"/>
                    <a:pt x="1817" y="1071"/>
                  </a:cubicBezTo>
                  <a:cubicBezTo>
                    <a:pt x="1817" y="77"/>
                    <a:pt x="1817" y="77"/>
                    <a:pt x="1817" y="77"/>
                  </a:cubicBezTo>
                  <a:cubicBezTo>
                    <a:pt x="1817" y="34"/>
                    <a:pt x="1782" y="0"/>
                    <a:pt x="1740" y="0"/>
                  </a:cubicBezTo>
                  <a:close/>
                </a:path>
              </a:pathLst>
            </a:custGeom>
            <a:noFill/>
            <a:ln w="19050">
              <a:solidFill>
                <a:srgbClr val="FFE838"/>
              </a:solidFill>
            </a:ln>
            <a:effectLst/>
          </p:spPr>
          <p:txBody>
            <a:bodyPr/>
            <a:lstStyle/>
            <a:p>
              <a:endParaRPr lang="zh-CN" altLang="en-US" sz="3600">
                <a:solidFill>
                  <a:prstClr val="black"/>
                </a:solidFill>
              </a:endParaRPr>
            </a:p>
          </p:txBody>
        </p:sp>
        <p:grpSp>
          <p:nvGrpSpPr>
            <p:cNvPr id="6" name="Group 11"/>
            <p:cNvGrpSpPr/>
            <p:nvPr/>
          </p:nvGrpSpPr>
          <p:grpSpPr bwMode="auto">
            <a:xfrm>
              <a:off x="684213" y="1608316"/>
              <a:ext cx="392112" cy="393822"/>
              <a:chOff x="0" y="0"/>
              <a:chExt cx="247" cy="248"/>
            </a:xfrm>
            <a:solidFill>
              <a:schemeClr val="accent1"/>
            </a:solidFill>
          </p:grpSpPr>
          <p:sp>
            <p:nvSpPr>
              <p:cNvPr id="29" name="Oval 1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7" cy="248"/>
              </a:xfrm>
              <a:prstGeom prst="ellipse">
                <a:avLst/>
              </a:prstGeom>
              <a:solidFill>
                <a:srgbClr val="00D0FF"/>
              </a:solidFill>
              <a:ln w="12700">
                <a:solidFill>
                  <a:srgbClr val="F8F8F8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1C1C1C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360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30" name="Group 13"/>
              <p:cNvGrpSpPr/>
              <p:nvPr/>
            </p:nvGrpSpPr>
            <p:grpSpPr bwMode="auto">
              <a:xfrm>
                <a:off x="80" y="80"/>
                <a:ext cx="88" cy="89"/>
                <a:chOff x="0" y="0"/>
                <a:chExt cx="88" cy="89"/>
              </a:xfrm>
              <a:grpFill/>
            </p:grpSpPr>
            <p:sp>
              <p:nvSpPr>
                <p:cNvPr id="31" name="Line 14"/>
                <p:cNvSpPr>
                  <a:spLocks noChangeShapeType="1"/>
                </p:cNvSpPr>
                <p:nvPr/>
              </p:nvSpPr>
              <p:spPr bwMode="auto">
                <a:xfrm>
                  <a:off x="0" y="44"/>
                  <a:ext cx="88" cy="0"/>
                </a:xfrm>
                <a:prstGeom prst="line">
                  <a:avLst/>
                </a:prstGeom>
                <a:grpFill/>
                <a:ln w="25400">
                  <a:solidFill>
                    <a:srgbClr val="F8F8F8"/>
                  </a:solidFill>
                  <a:rou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 sz="36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" name="Line 15"/>
                <p:cNvSpPr>
                  <a:spLocks noChangeShapeType="1"/>
                </p:cNvSpPr>
                <p:nvPr/>
              </p:nvSpPr>
              <p:spPr bwMode="auto">
                <a:xfrm>
                  <a:off x="44" y="0"/>
                  <a:ext cx="0" cy="89"/>
                </a:xfrm>
                <a:prstGeom prst="line">
                  <a:avLst/>
                </a:prstGeom>
                <a:grpFill/>
                <a:ln w="25400">
                  <a:solidFill>
                    <a:srgbClr val="F8F8F8"/>
                  </a:solidFill>
                  <a:rou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 sz="3600">
                    <a:solidFill>
                      <a:prstClr val="black"/>
                    </a:solidFill>
                  </a:endParaRPr>
                </a:p>
              </p:txBody>
            </p:sp>
          </p:grpSp>
        </p:grpSp>
        <p:sp>
          <p:nvSpPr>
            <p:cNvPr id="7" name="Oval 18" descr="0x786"/>
            <p:cNvSpPr>
              <a:spLocks noChangeArrowheads="1"/>
            </p:cNvSpPr>
            <p:nvPr/>
          </p:nvSpPr>
          <p:spPr bwMode="auto">
            <a:xfrm>
              <a:off x="777875" y="3134376"/>
              <a:ext cx="712788" cy="714595"/>
            </a:xfrm>
            <a:prstGeom prst="ellipse">
              <a:avLst/>
            </a:prstGeom>
            <a:solidFill>
              <a:srgbClr val="00D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3600" dirty="0">
                <a:solidFill>
                  <a:prstClr val="black"/>
                </a:solidFill>
              </a:endParaRPr>
            </a:p>
          </p:txBody>
        </p:sp>
        <p:grpSp>
          <p:nvGrpSpPr>
            <p:cNvPr id="8" name="Group 19"/>
            <p:cNvGrpSpPr/>
            <p:nvPr/>
          </p:nvGrpSpPr>
          <p:grpSpPr bwMode="auto">
            <a:xfrm>
              <a:off x="3348038" y="1608316"/>
              <a:ext cx="392112" cy="393822"/>
              <a:chOff x="0" y="0"/>
              <a:chExt cx="247" cy="248"/>
            </a:xfrm>
            <a:solidFill>
              <a:schemeClr val="accent2"/>
            </a:solidFill>
          </p:grpSpPr>
          <p:sp>
            <p:nvSpPr>
              <p:cNvPr id="25" name="Oval 2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7" cy="248"/>
              </a:xfrm>
              <a:prstGeom prst="ellipse">
                <a:avLst/>
              </a:prstGeom>
              <a:solidFill>
                <a:srgbClr val="FFE838"/>
              </a:solidFill>
              <a:ln w="12700">
                <a:solidFill>
                  <a:srgbClr val="F8F8F8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1C1C1C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360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26" name="Group 21"/>
              <p:cNvGrpSpPr/>
              <p:nvPr/>
            </p:nvGrpSpPr>
            <p:grpSpPr bwMode="auto">
              <a:xfrm>
                <a:off x="80" y="80"/>
                <a:ext cx="88" cy="89"/>
                <a:chOff x="0" y="0"/>
                <a:chExt cx="88" cy="89"/>
              </a:xfrm>
              <a:grpFill/>
            </p:grpSpPr>
            <p:sp>
              <p:nvSpPr>
                <p:cNvPr id="27" name="Line 22"/>
                <p:cNvSpPr>
                  <a:spLocks noChangeShapeType="1"/>
                </p:cNvSpPr>
                <p:nvPr/>
              </p:nvSpPr>
              <p:spPr bwMode="auto">
                <a:xfrm>
                  <a:off x="0" y="44"/>
                  <a:ext cx="88" cy="0"/>
                </a:xfrm>
                <a:prstGeom prst="line">
                  <a:avLst/>
                </a:prstGeom>
                <a:grpFill/>
                <a:ln w="25400">
                  <a:solidFill>
                    <a:srgbClr val="F8F8F8"/>
                  </a:solidFill>
                  <a:rou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 sz="36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8" name="Line 23"/>
                <p:cNvSpPr>
                  <a:spLocks noChangeShapeType="1"/>
                </p:cNvSpPr>
                <p:nvPr/>
              </p:nvSpPr>
              <p:spPr bwMode="auto">
                <a:xfrm>
                  <a:off x="44" y="0"/>
                  <a:ext cx="0" cy="89"/>
                </a:xfrm>
                <a:prstGeom prst="line">
                  <a:avLst/>
                </a:prstGeom>
                <a:grpFill/>
                <a:ln w="25400">
                  <a:solidFill>
                    <a:srgbClr val="F8F8F8"/>
                  </a:solidFill>
                  <a:rou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 sz="3600">
                    <a:solidFill>
                      <a:prstClr val="black"/>
                    </a:solidFill>
                  </a:endParaRPr>
                </a:p>
              </p:txBody>
            </p:sp>
          </p:grpSp>
        </p:grpSp>
        <p:sp>
          <p:nvSpPr>
            <p:cNvPr id="9" name="Oval 26" descr="0115mvtps00039"/>
            <p:cNvSpPr>
              <a:spLocks noChangeArrowheads="1"/>
            </p:cNvSpPr>
            <p:nvPr/>
          </p:nvSpPr>
          <p:spPr bwMode="auto">
            <a:xfrm>
              <a:off x="3433764" y="3134376"/>
              <a:ext cx="714375" cy="714595"/>
            </a:xfrm>
            <a:prstGeom prst="ellipse">
              <a:avLst/>
            </a:prstGeom>
            <a:solidFill>
              <a:srgbClr val="FFE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3600" dirty="0">
                <a:solidFill>
                  <a:prstClr val="black"/>
                </a:solidFill>
              </a:endParaRPr>
            </a:p>
          </p:txBody>
        </p:sp>
        <p:grpSp>
          <p:nvGrpSpPr>
            <p:cNvPr id="10" name="Group 27"/>
            <p:cNvGrpSpPr/>
            <p:nvPr/>
          </p:nvGrpSpPr>
          <p:grpSpPr bwMode="auto">
            <a:xfrm>
              <a:off x="6011863" y="1608316"/>
              <a:ext cx="392112" cy="393822"/>
              <a:chOff x="0" y="0"/>
              <a:chExt cx="247" cy="248"/>
            </a:xfrm>
            <a:solidFill>
              <a:schemeClr val="accent3"/>
            </a:solidFill>
          </p:grpSpPr>
          <p:sp>
            <p:nvSpPr>
              <p:cNvPr id="21" name="Oval 2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7" cy="248"/>
              </a:xfrm>
              <a:prstGeom prst="ellipse">
                <a:avLst/>
              </a:prstGeom>
              <a:solidFill>
                <a:srgbClr val="00D0FF"/>
              </a:solidFill>
              <a:ln w="12700">
                <a:solidFill>
                  <a:srgbClr val="F8F8F8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1C1C1C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360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22" name="Group 29"/>
              <p:cNvGrpSpPr/>
              <p:nvPr/>
            </p:nvGrpSpPr>
            <p:grpSpPr bwMode="auto">
              <a:xfrm>
                <a:off x="79" y="80"/>
                <a:ext cx="89" cy="89"/>
                <a:chOff x="0" y="0"/>
                <a:chExt cx="89" cy="89"/>
              </a:xfrm>
              <a:grpFill/>
            </p:grpSpPr>
            <p:sp>
              <p:nvSpPr>
                <p:cNvPr id="23" name="Line 30"/>
                <p:cNvSpPr>
                  <a:spLocks noChangeShapeType="1"/>
                </p:cNvSpPr>
                <p:nvPr/>
              </p:nvSpPr>
              <p:spPr bwMode="auto">
                <a:xfrm>
                  <a:off x="0" y="44"/>
                  <a:ext cx="89" cy="0"/>
                </a:xfrm>
                <a:prstGeom prst="line">
                  <a:avLst/>
                </a:prstGeom>
                <a:grpFill/>
                <a:ln w="25400">
                  <a:solidFill>
                    <a:srgbClr val="F8F8F8"/>
                  </a:solidFill>
                  <a:rou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 sz="36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4" name="Line 31"/>
                <p:cNvSpPr>
                  <a:spLocks noChangeShapeType="1"/>
                </p:cNvSpPr>
                <p:nvPr/>
              </p:nvSpPr>
              <p:spPr bwMode="auto">
                <a:xfrm>
                  <a:off x="45" y="0"/>
                  <a:ext cx="0" cy="89"/>
                </a:xfrm>
                <a:prstGeom prst="line">
                  <a:avLst/>
                </a:prstGeom>
                <a:grpFill/>
                <a:ln w="25400">
                  <a:solidFill>
                    <a:srgbClr val="F8F8F8"/>
                  </a:solidFill>
                  <a:rou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 sz="3600">
                    <a:solidFill>
                      <a:prstClr val="black"/>
                    </a:solidFill>
                  </a:endParaRPr>
                </a:p>
              </p:txBody>
            </p:sp>
          </p:grpSp>
        </p:grpSp>
        <p:sp>
          <p:nvSpPr>
            <p:cNvPr id="11" name="Oval 34" descr="u=290065061,2920051158&amp;fm=15&amp;gp=0"/>
            <p:cNvSpPr>
              <a:spLocks noChangeArrowheads="1"/>
            </p:cNvSpPr>
            <p:nvPr/>
          </p:nvSpPr>
          <p:spPr bwMode="auto">
            <a:xfrm>
              <a:off x="6091239" y="3134376"/>
              <a:ext cx="714375" cy="714595"/>
            </a:xfrm>
            <a:prstGeom prst="ellipse">
              <a:avLst/>
            </a:prstGeom>
            <a:solidFill>
              <a:srgbClr val="00D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3600" dirty="0">
                <a:solidFill>
                  <a:prstClr val="black"/>
                </a:solidFill>
              </a:endParaRPr>
            </a:p>
          </p:txBody>
        </p:sp>
        <p:sp>
          <p:nvSpPr>
            <p:cNvPr id="12" name="Rectangle 35"/>
            <p:cNvSpPr>
              <a:spLocks noChangeArrowheads="1"/>
            </p:cNvSpPr>
            <p:nvPr/>
          </p:nvSpPr>
          <p:spPr bwMode="auto">
            <a:xfrm>
              <a:off x="1258889" y="1746472"/>
              <a:ext cx="1728787" cy="776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en-US" sz="1200" dirty="0"/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  <a:endParaRPr lang="en-US" altLang="zh-CN" sz="1200" dirty="0"/>
            </a:p>
          </p:txBody>
        </p:sp>
        <p:sp>
          <p:nvSpPr>
            <p:cNvPr id="13" name="Rectangle 36"/>
            <p:cNvSpPr>
              <a:spLocks noChangeArrowheads="1"/>
            </p:cNvSpPr>
            <p:nvPr/>
          </p:nvSpPr>
          <p:spPr bwMode="auto">
            <a:xfrm>
              <a:off x="3932238" y="1746472"/>
              <a:ext cx="1728787" cy="776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en-US" sz="1200" dirty="0"/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  <a:endParaRPr lang="en-US" altLang="zh-CN" sz="1200" dirty="0"/>
            </a:p>
          </p:txBody>
        </p:sp>
        <p:sp>
          <p:nvSpPr>
            <p:cNvPr id="14" name="Rectangle 37"/>
            <p:cNvSpPr>
              <a:spLocks noChangeArrowheads="1"/>
            </p:cNvSpPr>
            <p:nvPr/>
          </p:nvSpPr>
          <p:spPr bwMode="auto">
            <a:xfrm>
              <a:off x="6573839" y="1746472"/>
              <a:ext cx="1728787" cy="776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en-US" sz="1200" dirty="0"/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  <a:endParaRPr lang="en-US" altLang="zh-CN" sz="1200" dirty="0"/>
            </a:p>
          </p:txBody>
        </p:sp>
        <p:sp>
          <p:nvSpPr>
            <p:cNvPr id="15" name="Rectangle 38"/>
            <p:cNvSpPr>
              <a:spLocks noChangeArrowheads="1"/>
            </p:cNvSpPr>
            <p:nvPr/>
          </p:nvSpPr>
          <p:spPr bwMode="auto">
            <a:xfrm>
              <a:off x="1701801" y="3337638"/>
              <a:ext cx="1007114" cy="172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1600" dirty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请输入你的题目</a:t>
              </a:r>
              <a:endParaRPr lang="en-US" altLang="zh-CN" sz="3600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7" name="Rectangle 40"/>
            <p:cNvSpPr>
              <a:spLocks noChangeArrowheads="1"/>
            </p:cNvSpPr>
            <p:nvPr/>
          </p:nvSpPr>
          <p:spPr bwMode="auto">
            <a:xfrm>
              <a:off x="4368800" y="3337638"/>
              <a:ext cx="1007114" cy="172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1600" dirty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请输入你的题目</a:t>
              </a:r>
              <a:endParaRPr lang="en-US" altLang="zh-CN" sz="3600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9" name="Rectangle 42"/>
            <p:cNvSpPr>
              <a:spLocks noChangeArrowheads="1"/>
            </p:cNvSpPr>
            <p:nvPr/>
          </p:nvSpPr>
          <p:spPr bwMode="auto">
            <a:xfrm>
              <a:off x="7016750" y="3337638"/>
              <a:ext cx="1007114" cy="172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1600" dirty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请输入你的题目</a:t>
              </a:r>
              <a:endParaRPr lang="en-US" altLang="zh-CN" sz="3600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接连接符 90"/>
          <p:cNvSpPr/>
          <p:nvPr/>
        </p:nvSpPr>
        <p:spPr>
          <a:xfrm>
            <a:off x="1536700" y="3267075"/>
            <a:ext cx="1989138" cy="1588"/>
          </a:xfrm>
          <a:prstGeom prst="line">
            <a:avLst/>
          </a:prstGeom>
          <a:ln w="12700" cap="flat" cmpd="sng">
            <a:solidFill>
              <a:srgbClr val="9DA8B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直接连接符 91"/>
          <p:cNvSpPr/>
          <p:nvPr/>
        </p:nvSpPr>
        <p:spPr>
          <a:xfrm>
            <a:off x="1536700" y="4708525"/>
            <a:ext cx="1989138" cy="1588"/>
          </a:xfrm>
          <a:prstGeom prst="line">
            <a:avLst/>
          </a:prstGeom>
          <a:ln w="12700" cap="flat" cmpd="sng">
            <a:solidFill>
              <a:srgbClr val="9DA8B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矩形 92"/>
          <p:cNvSpPr/>
          <p:nvPr/>
        </p:nvSpPr>
        <p:spPr>
          <a:xfrm>
            <a:off x="1441450" y="1873250"/>
            <a:ext cx="1470025" cy="431800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91431" tIns="45716" rIns="91431" bIns="45716">
            <a:spAutoFit/>
          </a:bodyPr>
          <a:lstStyle/>
          <a:p>
            <a:pPr lvl="0" eaLnBrk="1" hangingPunct="1">
              <a:buNone/>
            </a:pPr>
            <a:r>
              <a:rPr lang="zh-CN" altLang="en-US" sz="2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en-US" altLang="x-none" sz="22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" name="矩形 47"/>
          <p:cNvSpPr/>
          <p:nvPr/>
        </p:nvSpPr>
        <p:spPr>
          <a:xfrm>
            <a:off x="1444625" y="2289175"/>
            <a:ext cx="2266950" cy="866775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91431" tIns="45716" rIns="91431" bIns="45716">
            <a:spAutoFit/>
          </a:bodyPr>
          <a:lstStyle/>
          <a:p>
            <a:pPr lvl="0" eaLnBrk="1" hangingPunct="1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在此录入上述图表的描述说明，在此录入上述图表的描述说明。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矩形 94"/>
          <p:cNvSpPr/>
          <p:nvPr/>
        </p:nvSpPr>
        <p:spPr>
          <a:xfrm>
            <a:off x="1441450" y="3348038"/>
            <a:ext cx="1470025" cy="430212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91431" tIns="45716" rIns="91431" bIns="45716">
            <a:spAutoFit/>
          </a:bodyPr>
          <a:lstStyle/>
          <a:p>
            <a:pPr lvl="0" eaLnBrk="1" hangingPunct="1">
              <a:buNone/>
            </a:pPr>
            <a:r>
              <a:rPr lang="zh-CN" altLang="en-US" sz="2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en-US" altLang="x-none" sz="22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矩形 47"/>
          <p:cNvSpPr/>
          <p:nvPr/>
        </p:nvSpPr>
        <p:spPr>
          <a:xfrm>
            <a:off x="1444625" y="3762375"/>
            <a:ext cx="2266950" cy="866775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91431" tIns="45716" rIns="91431" bIns="45716">
            <a:spAutoFit/>
          </a:bodyPr>
          <a:lstStyle/>
          <a:p>
            <a:pPr lvl="0" eaLnBrk="1" hangingPunct="1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在此录入上述图表的描述说明，在此录入上述图表的描述说明。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矩形 96"/>
          <p:cNvSpPr/>
          <p:nvPr/>
        </p:nvSpPr>
        <p:spPr>
          <a:xfrm>
            <a:off x="1441450" y="4821238"/>
            <a:ext cx="1470025" cy="430212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91431" tIns="45716" rIns="91431" bIns="45716">
            <a:spAutoFit/>
          </a:bodyPr>
          <a:lstStyle/>
          <a:p>
            <a:pPr lvl="0" eaLnBrk="1" hangingPunct="1">
              <a:buNone/>
            </a:pPr>
            <a:r>
              <a:rPr lang="zh-CN" altLang="en-US" sz="2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en-US" altLang="x-none" sz="22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" name="矩形 47"/>
          <p:cNvSpPr/>
          <p:nvPr/>
        </p:nvSpPr>
        <p:spPr>
          <a:xfrm>
            <a:off x="1444625" y="5235575"/>
            <a:ext cx="2266950" cy="866775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91431" tIns="45716" rIns="91431" bIns="45716">
            <a:spAutoFit/>
          </a:bodyPr>
          <a:lstStyle/>
          <a:p>
            <a:pPr lvl="0" eaLnBrk="1" hangingPunct="1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在此录入上述图表的描述说明，在此录入上述图表的描述说明。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0" name="组合 98"/>
          <p:cNvGrpSpPr/>
          <p:nvPr/>
        </p:nvGrpSpPr>
        <p:grpSpPr>
          <a:xfrm>
            <a:off x="3851275" y="4076700"/>
            <a:ext cx="2195513" cy="1895475"/>
            <a:chOff x="0" y="0"/>
            <a:chExt cx="2331720" cy="1752600"/>
          </a:xfrm>
        </p:grpSpPr>
        <p:sp>
          <p:nvSpPr>
            <p:cNvPr id="11" name="文本框 99"/>
            <p:cNvSpPr/>
            <p:nvPr/>
          </p:nvSpPr>
          <p:spPr>
            <a:xfrm>
              <a:off x="121860" y="719623"/>
              <a:ext cx="2088001" cy="31303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>
                <a:buNone/>
              </a:pPr>
              <a:r>
                <a:rPr lang="en-US" altLang="zh-CN" sz="16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TEXT HERE</a:t>
              </a:r>
              <a:endParaRPr lang="zh-CN" altLang="en-US" sz="1600" baseline="-3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文本框 100"/>
            <p:cNvSpPr/>
            <p:nvPr/>
          </p:nvSpPr>
          <p:spPr>
            <a:xfrm>
              <a:off x="121860" y="1260485"/>
              <a:ext cx="2088001" cy="31303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>
                <a:buNone/>
              </a:pPr>
              <a:r>
                <a:rPr lang="en-US" altLang="zh-CN" sz="16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TEXT HERE</a:t>
              </a:r>
              <a:endParaRPr lang="zh-CN" altLang="en-US" sz="1600" baseline="-3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文本框 101"/>
            <p:cNvSpPr/>
            <p:nvPr/>
          </p:nvSpPr>
          <p:spPr>
            <a:xfrm>
              <a:off x="121860" y="178764"/>
              <a:ext cx="2088001" cy="31303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>
                <a:buNone/>
              </a:pPr>
              <a:r>
                <a:rPr lang="en-US" altLang="zh-CN" sz="16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TEXT HERE</a:t>
              </a:r>
              <a:endParaRPr lang="zh-CN" altLang="en-US" sz="1600" baseline="-3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矩形 102"/>
            <p:cNvSpPr/>
            <p:nvPr/>
          </p:nvSpPr>
          <p:spPr>
            <a:xfrm>
              <a:off x="0" y="0"/>
              <a:ext cx="2331720" cy="1752600"/>
            </a:xfrm>
            <a:prstGeom prst="rect">
              <a:avLst/>
            </a:prstGeom>
            <a:noFill/>
            <a:ln w="12700" cap="flat" cmpd="sng">
              <a:solidFill>
                <a:srgbClr val="9DA8B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lvl="0" algn="ctr" eaLnBrk="1" hangingPunct="1">
                <a:buNone/>
              </a:pPr>
              <a:endParaRPr lang="zh-CN" altLang="zh-CN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直接连接符 103"/>
            <p:cNvSpPr/>
            <p:nvPr/>
          </p:nvSpPr>
          <p:spPr>
            <a:xfrm>
              <a:off x="121860" y="604882"/>
              <a:ext cx="2088000" cy="1"/>
            </a:xfrm>
            <a:prstGeom prst="line">
              <a:avLst/>
            </a:prstGeom>
            <a:ln w="12700" cap="flat" cmpd="sng">
              <a:solidFill>
                <a:srgbClr val="9DA8B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" name="直接连接符 104"/>
            <p:cNvSpPr/>
            <p:nvPr/>
          </p:nvSpPr>
          <p:spPr>
            <a:xfrm>
              <a:off x="121860" y="1150992"/>
              <a:ext cx="2088000" cy="1"/>
            </a:xfrm>
            <a:prstGeom prst="line">
              <a:avLst/>
            </a:prstGeom>
            <a:ln w="12700" cap="flat" cmpd="sng">
              <a:solidFill>
                <a:srgbClr val="9DA8B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7" name="组合 105"/>
          <p:cNvGrpSpPr/>
          <p:nvPr/>
        </p:nvGrpSpPr>
        <p:grpSpPr>
          <a:xfrm>
            <a:off x="6302375" y="4076700"/>
            <a:ext cx="2195513" cy="1895475"/>
            <a:chOff x="0" y="0"/>
            <a:chExt cx="2331720" cy="1752600"/>
          </a:xfrm>
        </p:grpSpPr>
        <p:sp>
          <p:nvSpPr>
            <p:cNvPr id="18" name="文本框 106"/>
            <p:cNvSpPr/>
            <p:nvPr/>
          </p:nvSpPr>
          <p:spPr>
            <a:xfrm>
              <a:off x="121860" y="719624"/>
              <a:ext cx="2088001" cy="31303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>
                <a:buNone/>
              </a:pPr>
              <a:r>
                <a:rPr lang="en-US" altLang="zh-CN" sz="16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TEXT HERE</a:t>
              </a:r>
              <a:endParaRPr lang="zh-CN" altLang="en-US" sz="1600" baseline="-3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文本框 107"/>
            <p:cNvSpPr/>
            <p:nvPr/>
          </p:nvSpPr>
          <p:spPr>
            <a:xfrm>
              <a:off x="121860" y="1260485"/>
              <a:ext cx="2088001" cy="31303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>
                <a:buNone/>
              </a:pPr>
              <a:r>
                <a:rPr lang="en-US" altLang="zh-CN" sz="16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TEXT HERE</a:t>
              </a:r>
              <a:endParaRPr lang="zh-CN" altLang="en-US" sz="1600" baseline="-3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文本框 108"/>
            <p:cNvSpPr/>
            <p:nvPr/>
          </p:nvSpPr>
          <p:spPr>
            <a:xfrm>
              <a:off x="121860" y="178764"/>
              <a:ext cx="2088001" cy="31303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>
                <a:buNone/>
              </a:pPr>
              <a:r>
                <a:rPr lang="en-US" altLang="zh-CN" sz="16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TEXT HERE</a:t>
              </a:r>
              <a:endParaRPr lang="zh-CN" altLang="en-US" sz="1600" baseline="-3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矩形 109"/>
            <p:cNvSpPr/>
            <p:nvPr/>
          </p:nvSpPr>
          <p:spPr>
            <a:xfrm>
              <a:off x="0" y="0"/>
              <a:ext cx="2331720" cy="1752600"/>
            </a:xfrm>
            <a:prstGeom prst="rect">
              <a:avLst/>
            </a:prstGeom>
            <a:noFill/>
            <a:ln w="12700" cap="flat" cmpd="sng">
              <a:solidFill>
                <a:srgbClr val="9DA8B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lvl="0" algn="ctr" eaLnBrk="1" hangingPunct="1">
                <a:buNone/>
              </a:pPr>
              <a:endParaRPr lang="zh-CN" altLang="zh-CN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直接连接符 110"/>
            <p:cNvSpPr/>
            <p:nvPr/>
          </p:nvSpPr>
          <p:spPr>
            <a:xfrm>
              <a:off x="121860" y="604882"/>
              <a:ext cx="2088000" cy="1"/>
            </a:xfrm>
            <a:prstGeom prst="line">
              <a:avLst/>
            </a:prstGeom>
            <a:ln w="12700" cap="flat" cmpd="sng">
              <a:solidFill>
                <a:srgbClr val="9DA8B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3" name="直接连接符 111"/>
            <p:cNvSpPr/>
            <p:nvPr/>
          </p:nvSpPr>
          <p:spPr>
            <a:xfrm>
              <a:off x="121860" y="1150992"/>
              <a:ext cx="2088000" cy="1"/>
            </a:xfrm>
            <a:prstGeom prst="line">
              <a:avLst/>
            </a:prstGeom>
            <a:ln w="12700" cap="flat" cmpd="sng">
              <a:solidFill>
                <a:srgbClr val="9DA8B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24" name="组合 112"/>
          <p:cNvGrpSpPr/>
          <p:nvPr/>
        </p:nvGrpSpPr>
        <p:grpSpPr>
          <a:xfrm>
            <a:off x="8710613" y="4076700"/>
            <a:ext cx="2195512" cy="1895475"/>
            <a:chOff x="0" y="0"/>
            <a:chExt cx="2331720" cy="1752600"/>
          </a:xfrm>
        </p:grpSpPr>
        <p:sp>
          <p:nvSpPr>
            <p:cNvPr id="25" name="文本框 113"/>
            <p:cNvSpPr/>
            <p:nvPr/>
          </p:nvSpPr>
          <p:spPr>
            <a:xfrm>
              <a:off x="121861" y="719624"/>
              <a:ext cx="2088001" cy="31303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>
                <a:buNone/>
              </a:pPr>
              <a:r>
                <a:rPr lang="en-US" altLang="zh-CN" sz="16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TEXT HERE</a:t>
              </a:r>
              <a:endParaRPr lang="zh-CN" altLang="en-US" sz="1600" baseline="-3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文本框 114"/>
            <p:cNvSpPr/>
            <p:nvPr/>
          </p:nvSpPr>
          <p:spPr>
            <a:xfrm>
              <a:off x="121861" y="1260485"/>
              <a:ext cx="2088001" cy="31303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>
                <a:buNone/>
              </a:pPr>
              <a:r>
                <a:rPr lang="en-US" altLang="zh-CN" sz="16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TEXT HERE</a:t>
              </a:r>
              <a:endParaRPr lang="zh-CN" altLang="en-US" sz="1600" baseline="-3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文本框 115"/>
            <p:cNvSpPr/>
            <p:nvPr/>
          </p:nvSpPr>
          <p:spPr>
            <a:xfrm>
              <a:off x="121861" y="178764"/>
              <a:ext cx="2088001" cy="31303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>
                <a:buNone/>
              </a:pPr>
              <a:r>
                <a:rPr lang="en-US" altLang="zh-CN" sz="16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TEXT HERE</a:t>
              </a:r>
              <a:endParaRPr lang="zh-CN" altLang="en-US" sz="1600" baseline="-3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矩形 116"/>
            <p:cNvSpPr/>
            <p:nvPr/>
          </p:nvSpPr>
          <p:spPr>
            <a:xfrm>
              <a:off x="0" y="0"/>
              <a:ext cx="2331720" cy="1752600"/>
            </a:xfrm>
            <a:prstGeom prst="rect">
              <a:avLst/>
            </a:prstGeom>
            <a:noFill/>
            <a:ln w="12700" cap="flat" cmpd="sng">
              <a:solidFill>
                <a:srgbClr val="9DA8B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lvl="0" algn="ctr" eaLnBrk="1" hangingPunct="1">
                <a:buNone/>
              </a:pPr>
              <a:endParaRPr lang="zh-CN" altLang="zh-CN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直接连接符 117"/>
            <p:cNvSpPr/>
            <p:nvPr/>
          </p:nvSpPr>
          <p:spPr>
            <a:xfrm>
              <a:off x="121860" y="604882"/>
              <a:ext cx="2088000" cy="1"/>
            </a:xfrm>
            <a:prstGeom prst="line">
              <a:avLst/>
            </a:prstGeom>
            <a:ln w="12700" cap="flat" cmpd="sng">
              <a:solidFill>
                <a:srgbClr val="9DA8B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0" name="直接连接符 118"/>
            <p:cNvSpPr/>
            <p:nvPr/>
          </p:nvSpPr>
          <p:spPr>
            <a:xfrm>
              <a:off x="121860" y="1150992"/>
              <a:ext cx="2088000" cy="1"/>
            </a:xfrm>
            <a:prstGeom prst="line">
              <a:avLst/>
            </a:prstGeom>
            <a:ln w="12700" cap="flat" cmpd="sng">
              <a:solidFill>
                <a:srgbClr val="9DA8B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31" name="组合 119"/>
          <p:cNvGrpSpPr/>
          <p:nvPr/>
        </p:nvGrpSpPr>
        <p:grpSpPr>
          <a:xfrm>
            <a:off x="3851275" y="2003425"/>
            <a:ext cx="2195513" cy="2074863"/>
            <a:chOff x="0" y="0"/>
            <a:chExt cx="2331720" cy="1920240"/>
          </a:xfrm>
          <a:solidFill>
            <a:srgbClr val="6EB106"/>
          </a:solidFill>
        </p:grpSpPr>
        <p:sp>
          <p:nvSpPr>
            <p:cNvPr id="32" name="矩形 120"/>
            <p:cNvSpPr/>
            <p:nvPr/>
          </p:nvSpPr>
          <p:spPr>
            <a:xfrm>
              <a:off x="0" y="0"/>
              <a:ext cx="2331720" cy="1920240"/>
            </a:xfrm>
            <a:prstGeom prst="rect">
              <a:avLst/>
            </a:prstGeom>
            <a:solidFill>
              <a:srgbClr val="FFE838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 eaLnBrk="1" hangingPunct="1">
                <a:buNone/>
              </a:pPr>
              <a:endParaRPr lang="zh-CN" altLang="zh-CN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151"/>
            <p:cNvSpPr>
              <a:spLocks noEditPoints="1"/>
            </p:cNvSpPr>
            <p:nvPr/>
          </p:nvSpPr>
          <p:spPr>
            <a:xfrm>
              <a:off x="656771" y="337024"/>
              <a:ext cx="984095" cy="863594"/>
            </a:xfrm>
            <a:custGeom>
              <a:avLst/>
              <a:gdLst>
                <a:gd name="txL" fmla="*/ 0 w 123"/>
                <a:gd name="txT" fmla="*/ 0 h 129"/>
                <a:gd name="txR" fmla="*/ 123 w 123"/>
                <a:gd name="txB" fmla="*/ 129 h 129"/>
              </a:gdLst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23" h="129">
                  <a:moveTo>
                    <a:pt x="93" y="129"/>
                  </a:moveTo>
                  <a:cubicBezTo>
                    <a:pt x="62" y="111"/>
                    <a:pt x="62" y="111"/>
                    <a:pt x="62" y="111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91" y="98"/>
                    <a:pt x="91" y="98"/>
                    <a:pt x="91" y="98"/>
                  </a:cubicBezTo>
                  <a:cubicBezTo>
                    <a:pt x="103" y="95"/>
                    <a:pt x="112" y="83"/>
                    <a:pt x="111" y="70"/>
                  </a:cubicBezTo>
                  <a:cubicBezTo>
                    <a:pt x="110" y="67"/>
                    <a:pt x="110" y="64"/>
                    <a:pt x="109" y="62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118" y="65"/>
                    <a:pt x="121" y="71"/>
                    <a:pt x="122" y="79"/>
                  </a:cubicBezTo>
                  <a:cubicBezTo>
                    <a:pt x="123" y="98"/>
                    <a:pt x="111" y="114"/>
                    <a:pt x="92" y="118"/>
                  </a:cubicBezTo>
                  <a:cubicBezTo>
                    <a:pt x="93" y="129"/>
                    <a:pt x="93" y="129"/>
                    <a:pt x="93" y="129"/>
                  </a:cubicBezTo>
                  <a:close/>
                  <a:moveTo>
                    <a:pt x="0" y="58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6" y="82"/>
                    <a:pt x="33" y="95"/>
                    <a:pt x="45" y="99"/>
                  </a:cubicBezTo>
                  <a:cubicBezTo>
                    <a:pt x="48" y="100"/>
                    <a:pt x="51" y="101"/>
                    <a:pt x="53" y="101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47" y="108"/>
                    <a:pt x="39" y="108"/>
                    <a:pt x="33" y="105"/>
                  </a:cubicBezTo>
                  <a:cubicBezTo>
                    <a:pt x="15" y="99"/>
                    <a:pt x="6" y="80"/>
                    <a:pt x="11" y="62"/>
                  </a:cubicBezTo>
                  <a:cubicBezTo>
                    <a:pt x="0" y="58"/>
                    <a:pt x="0" y="58"/>
                    <a:pt x="0" y="58"/>
                  </a:cubicBezTo>
                  <a:close/>
                  <a:moveTo>
                    <a:pt x="111" y="9"/>
                  </a:moveTo>
                  <a:cubicBezTo>
                    <a:pt x="102" y="16"/>
                    <a:pt x="102" y="16"/>
                    <a:pt x="102" y="16"/>
                  </a:cubicBezTo>
                  <a:cubicBezTo>
                    <a:pt x="90" y="3"/>
                    <a:pt x="69" y="0"/>
                    <a:pt x="54" y="12"/>
                  </a:cubicBezTo>
                  <a:cubicBezTo>
                    <a:pt x="48" y="16"/>
                    <a:pt x="44" y="22"/>
                    <a:pt x="41" y="28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8" y="29"/>
                    <a:pt x="49" y="27"/>
                    <a:pt x="52" y="26"/>
                  </a:cubicBezTo>
                  <a:cubicBezTo>
                    <a:pt x="62" y="18"/>
                    <a:pt x="77" y="19"/>
                    <a:pt x="86" y="28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112" y="46"/>
                    <a:pt x="112" y="46"/>
                    <a:pt x="112" y="46"/>
                  </a:cubicBezTo>
                  <a:lnTo>
                    <a:pt x="111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4" name="文本框 122"/>
            <p:cNvSpPr/>
            <p:nvPr/>
          </p:nvSpPr>
          <p:spPr>
            <a:xfrm>
              <a:off x="121860" y="1442827"/>
              <a:ext cx="2088001" cy="34180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>
                <a:buNone/>
              </a:pPr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TEXT HERE</a:t>
              </a:r>
              <a:endParaRPr lang="zh-CN" altLang="en-US" baseline="-3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123"/>
          <p:cNvGrpSpPr/>
          <p:nvPr/>
        </p:nvGrpSpPr>
        <p:grpSpPr>
          <a:xfrm>
            <a:off x="6318250" y="2003425"/>
            <a:ext cx="2195513" cy="2074863"/>
            <a:chOff x="0" y="0"/>
            <a:chExt cx="2331720" cy="1920240"/>
          </a:xfrm>
          <a:solidFill>
            <a:srgbClr val="6EB106"/>
          </a:solidFill>
        </p:grpSpPr>
        <p:sp>
          <p:nvSpPr>
            <p:cNvPr id="36" name="矩形 124"/>
            <p:cNvSpPr/>
            <p:nvPr/>
          </p:nvSpPr>
          <p:spPr>
            <a:xfrm>
              <a:off x="0" y="0"/>
              <a:ext cx="2331720" cy="1920240"/>
            </a:xfrm>
            <a:prstGeom prst="rect">
              <a:avLst/>
            </a:prstGeom>
            <a:solidFill>
              <a:srgbClr val="00D0FF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 eaLnBrk="1" hangingPunct="1">
                <a:buNone/>
              </a:pPr>
              <a:endParaRPr lang="zh-CN" altLang="zh-CN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文本框 125"/>
            <p:cNvSpPr/>
            <p:nvPr/>
          </p:nvSpPr>
          <p:spPr>
            <a:xfrm>
              <a:off x="106620" y="1442826"/>
              <a:ext cx="2088001" cy="3513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>
                <a:buNone/>
              </a:pPr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TEXT HERE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组合 126"/>
          <p:cNvGrpSpPr/>
          <p:nvPr/>
        </p:nvGrpSpPr>
        <p:grpSpPr>
          <a:xfrm>
            <a:off x="8718550" y="2003425"/>
            <a:ext cx="2195513" cy="2074863"/>
            <a:chOff x="0" y="0"/>
            <a:chExt cx="2331720" cy="1920240"/>
          </a:xfrm>
          <a:solidFill>
            <a:srgbClr val="6EB106"/>
          </a:solidFill>
        </p:grpSpPr>
        <p:sp>
          <p:nvSpPr>
            <p:cNvPr id="39" name="矩形 127"/>
            <p:cNvSpPr/>
            <p:nvPr/>
          </p:nvSpPr>
          <p:spPr>
            <a:xfrm>
              <a:off x="0" y="0"/>
              <a:ext cx="2331720" cy="1920240"/>
            </a:xfrm>
            <a:prstGeom prst="rect">
              <a:avLst/>
            </a:prstGeom>
            <a:solidFill>
              <a:srgbClr val="FFE838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 eaLnBrk="1" hangingPunct="1">
                <a:buNone/>
              </a:pPr>
              <a:endParaRPr lang="zh-CN" altLang="zh-CN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145"/>
            <p:cNvSpPr>
              <a:spLocks noEditPoints="1"/>
            </p:cNvSpPr>
            <p:nvPr/>
          </p:nvSpPr>
          <p:spPr>
            <a:xfrm>
              <a:off x="686559" y="373833"/>
              <a:ext cx="958600" cy="826785"/>
            </a:xfrm>
            <a:custGeom>
              <a:avLst/>
              <a:gdLst>
                <a:gd name="txL" fmla="*/ 0 w 111"/>
                <a:gd name="txT" fmla="*/ 0 h 111"/>
                <a:gd name="txR" fmla="*/ 111 w 111"/>
                <a:gd name="txB" fmla="*/ 111 h 111"/>
              </a:gdLst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11" h="111">
                  <a:moveTo>
                    <a:pt x="56" y="0"/>
                  </a:moveTo>
                  <a:cubicBezTo>
                    <a:pt x="71" y="0"/>
                    <a:pt x="85" y="6"/>
                    <a:pt x="95" y="16"/>
                  </a:cubicBezTo>
                  <a:cubicBezTo>
                    <a:pt x="105" y="26"/>
                    <a:pt x="111" y="40"/>
                    <a:pt x="111" y="55"/>
                  </a:cubicBezTo>
                  <a:cubicBezTo>
                    <a:pt x="111" y="71"/>
                    <a:pt x="105" y="84"/>
                    <a:pt x="95" y="94"/>
                  </a:cubicBezTo>
                  <a:cubicBezTo>
                    <a:pt x="85" y="104"/>
                    <a:pt x="71" y="111"/>
                    <a:pt x="56" y="111"/>
                  </a:cubicBezTo>
                  <a:cubicBezTo>
                    <a:pt x="40" y="111"/>
                    <a:pt x="27" y="104"/>
                    <a:pt x="16" y="94"/>
                  </a:cubicBezTo>
                  <a:cubicBezTo>
                    <a:pt x="6" y="84"/>
                    <a:pt x="0" y="71"/>
                    <a:pt x="0" y="55"/>
                  </a:cubicBezTo>
                  <a:cubicBezTo>
                    <a:pt x="0" y="40"/>
                    <a:pt x="6" y="26"/>
                    <a:pt x="16" y="16"/>
                  </a:cubicBezTo>
                  <a:cubicBezTo>
                    <a:pt x="27" y="6"/>
                    <a:pt x="40" y="0"/>
                    <a:pt x="56" y="0"/>
                  </a:cubicBezTo>
                  <a:close/>
                  <a:moveTo>
                    <a:pt x="51" y="100"/>
                  </a:moveTo>
                  <a:cubicBezTo>
                    <a:pt x="51" y="87"/>
                    <a:pt x="51" y="87"/>
                    <a:pt x="51" y="87"/>
                  </a:cubicBezTo>
                  <a:cubicBezTo>
                    <a:pt x="47" y="87"/>
                    <a:pt x="42" y="86"/>
                    <a:pt x="38" y="85"/>
                  </a:cubicBezTo>
                  <a:cubicBezTo>
                    <a:pt x="39" y="87"/>
                    <a:pt x="40" y="88"/>
                    <a:pt x="40" y="89"/>
                  </a:cubicBezTo>
                  <a:cubicBezTo>
                    <a:pt x="43" y="94"/>
                    <a:pt x="47" y="98"/>
                    <a:pt x="51" y="100"/>
                  </a:cubicBezTo>
                  <a:close/>
                  <a:moveTo>
                    <a:pt x="51" y="77"/>
                  </a:moveTo>
                  <a:cubicBezTo>
                    <a:pt x="51" y="60"/>
                    <a:pt x="51" y="60"/>
                    <a:pt x="51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3" y="65"/>
                    <a:pt x="34" y="70"/>
                    <a:pt x="35" y="75"/>
                  </a:cubicBezTo>
                  <a:cubicBezTo>
                    <a:pt x="40" y="76"/>
                    <a:pt x="45" y="77"/>
                    <a:pt x="51" y="77"/>
                  </a:cubicBezTo>
                  <a:close/>
                  <a:moveTo>
                    <a:pt x="51" y="50"/>
                  </a:moveTo>
                  <a:cubicBezTo>
                    <a:pt x="51" y="33"/>
                    <a:pt x="51" y="33"/>
                    <a:pt x="51" y="33"/>
                  </a:cubicBezTo>
                  <a:cubicBezTo>
                    <a:pt x="45" y="34"/>
                    <a:pt x="40" y="34"/>
                    <a:pt x="35" y="36"/>
                  </a:cubicBezTo>
                  <a:cubicBezTo>
                    <a:pt x="34" y="40"/>
                    <a:pt x="33" y="45"/>
                    <a:pt x="33" y="50"/>
                  </a:cubicBezTo>
                  <a:cubicBezTo>
                    <a:pt x="51" y="50"/>
                    <a:pt x="51" y="50"/>
                    <a:pt x="51" y="50"/>
                  </a:cubicBezTo>
                  <a:close/>
                  <a:moveTo>
                    <a:pt x="51" y="24"/>
                  </a:moveTo>
                  <a:cubicBezTo>
                    <a:pt x="51" y="10"/>
                    <a:pt x="51" y="10"/>
                    <a:pt x="51" y="10"/>
                  </a:cubicBezTo>
                  <a:cubicBezTo>
                    <a:pt x="47" y="12"/>
                    <a:pt x="43" y="16"/>
                    <a:pt x="40" y="22"/>
                  </a:cubicBezTo>
                  <a:cubicBezTo>
                    <a:pt x="40" y="23"/>
                    <a:pt x="39" y="24"/>
                    <a:pt x="38" y="25"/>
                  </a:cubicBezTo>
                  <a:cubicBezTo>
                    <a:pt x="42" y="24"/>
                    <a:pt x="47" y="24"/>
                    <a:pt x="51" y="24"/>
                  </a:cubicBezTo>
                  <a:close/>
                  <a:moveTo>
                    <a:pt x="61" y="10"/>
                  </a:moveTo>
                  <a:cubicBezTo>
                    <a:pt x="61" y="24"/>
                    <a:pt x="61" y="24"/>
                    <a:pt x="61" y="24"/>
                  </a:cubicBezTo>
                  <a:cubicBezTo>
                    <a:pt x="65" y="24"/>
                    <a:pt x="69" y="24"/>
                    <a:pt x="73" y="25"/>
                  </a:cubicBezTo>
                  <a:cubicBezTo>
                    <a:pt x="72" y="24"/>
                    <a:pt x="72" y="23"/>
                    <a:pt x="71" y="22"/>
                  </a:cubicBezTo>
                  <a:cubicBezTo>
                    <a:pt x="68" y="16"/>
                    <a:pt x="65" y="12"/>
                    <a:pt x="61" y="10"/>
                  </a:cubicBezTo>
                  <a:close/>
                  <a:moveTo>
                    <a:pt x="61" y="33"/>
                  </a:moveTo>
                  <a:cubicBezTo>
                    <a:pt x="61" y="50"/>
                    <a:pt x="61" y="50"/>
                    <a:pt x="61" y="50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8" y="45"/>
                    <a:pt x="78" y="40"/>
                    <a:pt x="77" y="36"/>
                  </a:cubicBezTo>
                  <a:cubicBezTo>
                    <a:pt x="72" y="34"/>
                    <a:pt x="66" y="34"/>
                    <a:pt x="61" y="33"/>
                  </a:cubicBezTo>
                  <a:close/>
                  <a:moveTo>
                    <a:pt x="61" y="60"/>
                  </a:moveTo>
                  <a:cubicBezTo>
                    <a:pt x="61" y="77"/>
                    <a:pt x="61" y="77"/>
                    <a:pt x="61" y="77"/>
                  </a:cubicBezTo>
                  <a:cubicBezTo>
                    <a:pt x="66" y="77"/>
                    <a:pt x="72" y="76"/>
                    <a:pt x="77" y="75"/>
                  </a:cubicBezTo>
                  <a:cubicBezTo>
                    <a:pt x="78" y="70"/>
                    <a:pt x="78" y="65"/>
                    <a:pt x="79" y="60"/>
                  </a:cubicBezTo>
                  <a:cubicBezTo>
                    <a:pt x="61" y="60"/>
                    <a:pt x="61" y="60"/>
                    <a:pt x="61" y="60"/>
                  </a:cubicBezTo>
                  <a:close/>
                  <a:moveTo>
                    <a:pt x="61" y="87"/>
                  </a:moveTo>
                  <a:cubicBezTo>
                    <a:pt x="61" y="100"/>
                    <a:pt x="61" y="100"/>
                    <a:pt x="61" y="100"/>
                  </a:cubicBezTo>
                  <a:cubicBezTo>
                    <a:pt x="65" y="98"/>
                    <a:pt x="68" y="94"/>
                    <a:pt x="71" y="89"/>
                  </a:cubicBezTo>
                  <a:cubicBezTo>
                    <a:pt x="72" y="88"/>
                    <a:pt x="72" y="87"/>
                    <a:pt x="73" y="85"/>
                  </a:cubicBezTo>
                  <a:cubicBezTo>
                    <a:pt x="69" y="86"/>
                    <a:pt x="65" y="87"/>
                    <a:pt x="61" y="87"/>
                  </a:cubicBezTo>
                  <a:close/>
                  <a:moveTo>
                    <a:pt x="11" y="50"/>
                  </a:moveTo>
                  <a:cubicBezTo>
                    <a:pt x="23" y="50"/>
                    <a:pt x="23" y="50"/>
                    <a:pt x="23" y="50"/>
                  </a:cubicBezTo>
                  <a:cubicBezTo>
                    <a:pt x="23" y="47"/>
                    <a:pt x="24" y="43"/>
                    <a:pt x="24" y="39"/>
                  </a:cubicBezTo>
                  <a:cubicBezTo>
                    <a:pt x="24" y="40"/>
                    <a:pt x="23" y="40"/>
                    <a:pt x="22" y="40"/>
                  </a:cubicBezTo>
                  <a:cubicBezTo>
                    <a:pt x="17" y="43"/>
                    <a:pt x="13" y="47"/>
                    <a:pt x="11" y="50"/>
                  </a:cubicBezTo>
                  <a:close/>
                  <a:moveTo>
                    <a:pt x="88" y="50"/>
                  </a:moveTo>
                  <a:cubicBezTo>
                    <a:pt x="100" y="50"/>
                    <a:pt x="100" y="50"/>
                    <a:pt x="100" y="50"/>
                  </a:cubicBezTo>
                  <a:cubicBezTo>
                    <a:pt x="99" y="47"/>
                    <a:pt x="95" y="43"/>
                    <a:pt x="89" y="40"/>
                  </a:cubicBezTo>
                  <a:cubicBezTo>
                    <a:pt x="89" y="40"/>
                    <a:pt x="88" y="40"/>
                    <a:pt x="87" y="39"/>
                  </a:cubicBezTo>
                  <a:cubicBezTo>
                    <a:pt x="88" y="43"/>
                    <a:pt x="88" y="47"/>
                    <a:pt x="88" y="50"/>
                  </a:cubicBezTo>
                  <a:close/>
                  <a:moveTo>
                    <a:pt x="100" y="60"/>
                  </a:moveTo>
                  <a:cubicBezTo>
                    <a:pt x="88" y="60"/>
                    <a:pt x="88" y="60"/>
                    <a:pt x="88" y="60"/>
                  </a:cubicBezTo>
                  <a:cubicBezTo>
                    <a:pt x="88" y="64"/>
                    <a:pt x="88" y="67"/>
                    <a:pt x="87" y="71"/>
                  </a:cubicBezTo>
                  <a:cubicBezTo>
                    <a:pt x="88" y="71"/>
                    <a:pt x="89" y="70"/>
                    <a:pt x="89" y="70"/>
                  </a:cubicBezTo>
                  <a:cubicBezTo>
                    <a:pt x="95" y="67"/>
                    <a:pt x="99" y="64"/>
                    <a:pt x="100" y="60"/>
                  </a:cubicBezTo>
                  <a:close/>
                  <a:moveTo>
                    <a:pt x="23" y="60"/>
                  </a:moveTo>
                  <a:cubicBezTo>
                    <a:pt x="11" y="60"/>
                    <a:pt x="11" y="60"/>
                    <a:pt x="11" y="60"/>
                  </a:cubicBezTo>
                  <a:cubicBezTo>
                    <a:pt x="13" y="64"/>
                    <a:pt x="17" y="67"/>
                    <a:pt x="22" y="70"/>
                  </a:cubicBezTo>
                  <a:cubicBezTo>
                    <a:pt x="23" y="70"/>
                    <a:pt x="24" y="71"/>
                    <a:pt x="24" y="71"/>
                  </a:cubicBezTo>
                  <a:cubicBezTo>
                    <a:pt x="24" y="67"/>
                    <a:pt x="23" y="64"/>
                    <a:pt x="23" y="60"/>
                  </a:cubicBezTo>
                  <a:close/>
                  <a:moveTo>
                    <a:pt x="96" y="77"/>
                  </a:moveTo>
                  <a:cubicBezTo>
                    <a:pt x="95" y="78"/>
                    <a:pt x="95" y="78"/>
                    <a:pt x="94" y="78"/>
                  </a:cubicBezTo>
                  <a:cubicBezTo>
                    <a:pt x="91" y="80"/>
                    <a:pt x="88" y="81"/>
                    <a:pt x="84" y="82"/>
                  </a:cubicBezTo>
                  <a:cubicBezTo>
                    <a:pt x="83" y="86"/>
                    <a:pt x="81" y="90"/>
                    <a:pt x="80" y="93"/>
                  </a:cubicBezTo>
                  <a:cubicBezTo>
                    <a:pt x="79" y="94"/>
                    <a:pt x="79" y="94"/>
                    <a:pt x="79" y="95"/>
                  </a:cubicBezTo>
                  <a:cubicBezTo>
                    <a:pt x="82" y="93"/>
                    <a:pt x="85" y="90"/>
                    <a:pt x="88" y="88"/>
                  </a:cubicBezTo>
                  <a:cubicBezTo>
                    <a:pt x="91" y="85"/>
                    <a:pt x="94" y="81"/>
                    <a:pt x="96" y="77"/>
                  </a:cubicBezTo>
                  <a:close/>
                  <a:moveTo>
                    <a:pt x="27" y="82"/>
                  </a:moveTo>
                  <a:cubicBezTo>
                    <a:pt x="24" y="81"/>
                    <a:pt x="20" y="80"/>
                    <a:pt x="18" y="78"/>
                  </a:cubicBezTo>
                  <a:cubicBezTo>
                    <a:pt x="17" y="78"/>
                    <a:pt x="16" y="78"/>
                    <a:pt x="15" y="77"/>
                  </a:cubicBezTo>
                  <a:cubicBezTo>
                    <a:pt x="18" y="81"/>
                    <a:pt x="20" y="85"/>
                    <a:pt x="23" y="88"/>
                  </a:cubicBezTo>
                  <a:cubicBezTo>
                    <a:pt x="26" y="90"/>
                    <a:pt x="29" y="93"/>
                    <a:pt x="33" y="95"/>
                  </a:cubicBezTo>
                  <a:cubicBezTo>
                    <a:pt x="32" y="94"/>
                    <a:pt x="32" y="94"/>
                    <a:pt x="32" y="93"/>
                  </a:cubicBezTo>
                  <a:cubicBezTo>
                    <a:pt x="30" y="90"/>
                    <a:pt x="28" y="86"/>
                    <a:pt x="27" y="82"/>
                  </a:cubicBezTo>
                  <a:close/>
                  <a:moveTo>
                    <a:pt x="15" y="33"/>
                  </a:moveTo>
                  <a:cubicBezTo>
                    <a:pt x="16" y="33"/>
                    <a:pt x="17" y="32"/>
                    <a:pt x="18" y="32"/>
                  </a:cubicBezTo>
                  <a:cubicBezTo>
                    <a:pt x="20" y="30"/>
                    <a:pt x="24" y="29"/>
                    <a:pt x="27" y="28"/>
                  </a:cubicBezTo>
                  <a:cubicBezTo>
                    <a:pt x="28" y="24"/>
                    <a:pt x="30" y="20"/>
                    <a:pt x="32" y="17"/>
                  </a:cubicBezTo>
                  <a:cubicBezTo>
                    <a:pt x="32" y="17"/>
                    <a:pt x="32" y="16"/>
                    <a:pt x="33" y="16"/>
                  </a:cubicBezTo>
                  <a:cubicBezTo>
                    <a:pt x="29" y="18"/>
                    <a:pt x="26" y="20"/>
                    <a:pt x="23" y="23"/>
                  </a:cubicBezTo>
                  <a:cubicBezTo>
                    <a:pt x="20" y="26"/>
                    <a:pt x="18" y="29"/>
                    <a:pt x="15" y="33"/>
                  </a:cubicBezTo>
                  <a:close/>
                  <a:moveTo>
                    <a:pt x="84" y="28"/>
                  </a:moveTo>
                  <a:cubicBezTo>
                    <a:pt x="88" y="29"/>
                    <a:pt x="91" y="30"/>
                    <a:pt x="94" y="32"/>
                  </a:cubicBezTo>
                  <a:cubicBezTo>
                    <a:pt x="95" y="32"/>
                    <a:pt x="95" y="33"/>
                    <a:pt x="96" y="33"/>
                  </a:cubicBezTo>
                  <a:cubicBezTo>
                    <a:pt x="94" y="29"/>
                    <a:pt x="91" y="26"/>
                    <a:pt x="88" y="23"/>
                  </a:cubicBezTo>
                  <a:cubicBezTo>
                    <a:pt x="85" y="20"/>
                    <a:pt x="82" y="18"/>
                    <a:pt x="79" y="16"/>
                  </a:cubicBezTo>
                  <a:cubicBezTo>
                    <a:pt x="79" y="16"/>
                    <a:pt x="79" y="17"/>
                    <a:pt x="80" y="17"/>
                  </a:cubicBezTo>
                  <a:cubicBezTo>
                    <a:pt x="81" y="20"/>
                    <a:pt x="83" y="24"/>
                    <a:pt x="84" y="2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1" name="文本框 129"/>
            <p:cNvSpPr/>
            <p:nvPr/>
          </p:nvSpPr>
          <p:spPr>
            <a:xfrm>
              <a:off x="114240" y="1442826"/>
              <a:ext cx="2088001" cy="34180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>
                <a:buNone/>
              </a:pPr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TEXT HERE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2" name="Freeform 123"/>
          <p:cNvSpPr>
            <a:spLocks noEditPoints="1"/>
          </p:cNvSpPr>
          <p:nvPr/>
        </p:nvSpPr>
        <p:spPr>
          <a:xfrm>
            <a:off x="7011988" y="2586038"/>
            <a:ext cx="806450" cy="569912"/>
          </a:xfrm>
          <a:custGeom>
            <a:avLst/>
            <a:gdLst>
              <a:gd name="txL" fmla="*/ 0 w 61"/>
              <a:gd name="txT" fmla="*/ 0 h 40"/>
              <a:gd name="txR" fmla="*/ 61 w 61"/>
              <a:gd name="txB" fmla="*/ 40 h 40"/>
            </a:gdLst>
            <a:ahLst/>
            <a:cxnLst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61" h="40"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16" y="20"/>
                  <a:pt x="16" y="20"/>
                  <a:pt x="16" y="20"/>
                </a:cubicBezTo>
                <a:lnTo>
                  <a:pt x="0" y="5"/>
                </a:lnTo>
                <a:close/>
                <a:moveTo>
                  <a:pt x="19" y="17"/>
                </a:moveTo>
                <a:cubicBezTo>
                  <a:pt x="22" y="20"/>
                  <a:pt x="22" y="20"/>
                  <a:pt x="22" y="20"/>
                </a:cubicBezTo>
                <a:cubicBezTo>
                  <a:pt x="26" y="23"/>
                  <a:pt x="26" y="23"/>
                  <a:pt x="26" y="23"/>
                </a:cubicBezTo>
                <a:cubicBezTo>
                  <a:pt x="27" y="24"/>
                  <a:pt x="29" y="25"/>
                  <a:pt x="31" y="25"/>
                </a:cubicBezTo>
                <a:cubicBezTo>
                  <a:pt x="32" y="25"/>
                  <a:pt x="34" y="24"/>
                  <a:pt x="36" y="23"/>
                </a:cubicBezTo>
                <a:cubicBezTo>
                  <a:pt x="38" y="21"/>
                  <a:pt x="38" y="21"/>
                  <a:pt x="38" y="21"/>
                </a:cubicBezTo>
                <a:cubicBezTo>
                  <a:pt x="42" y="17"/>
                  <a:pt x="42" y="17"/>
                  <a:pt x="42" y="17"/>
                </a:cubicBezTo>
                <a:cubicBezTo>
                  <a:pt x="58" y="2"/>
                  <a:pt x="58" y="2"/>
                  <a:pt x="58" y="2"/>
                </a:cubicBezTo>
                <a:cubicBezTo>
                  <a:pt x="58" y="1"/>
                  <a:pt x="59" y="1"/>
                  <a:pt x="59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1"/>
                  <a:pt x="3" y="1"/>
                  <a:pt x="3" y="1"/>
                </a:cubicBezTo>
                <a:lnTo>
                  <a:pt x="19" y="17"/>
                </a:lnTo>
                <a:close/>
                <a:moveTo>
                  <a:pt x="42" y="24"/>
                </a:moveTo>
                <a:cubicBezTo>
                  <a:pt x="38" y="27"/>
                  <a:pt x="38" y="27"/>
                  <a:pt x="38" y="27"/>
                </a:cubicBezTo>
                <a:cubicBezTo>
                  <a:pt x="36" y="29"/>
                  <a:pt x="33" y="30"/>
                  <a:pt x="31" y="30"/>
                </a:cubicBezTo>
                <a:cubicBezTo>
                  <a:pt x="28" y="30"/>
                  <a:pt x="25" y="29"/>
                  <a:pt x="23" y="27"/>
                </a:cubicBezTo>
                <a:cubicBezTo>
                  <a:pt x="19" y="23"/>
                  <a:pt x="19" y="23"/>
                  <a:pt x="19" y="23"/>
                </a:cubicBezTo>
                <a:cubicBezTo>
                  <a:pt x="3" y="39"/>
                  <a:pt x="3" y="39"/>
                  <a:pt x="3" y="39"/>
                </a:cubicBezTo>
                <a:cubicBezTo>
                  <a:pt x="2" y="39"/>
                  <a:pt x="2" y="40"/>
                  <a:pt x="2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8" y="40"/>
                  <a:pt x="58" y="40"/>
                  <a:pt x="58" y="39"/>
                </a:cubicBezTo>
                <a:lnTo>
                  <a:pt x="42" y="24"/>
                </a:lnTo>
                <a:close/>
                <a:moveTo>
                  <a:pt x="60" y="6"/>
                </a:moveTo>
                <a:cubicBezTo>
                  <a:pt x="45" y="21"/>
                  <a:pt x="45" y="21"/>
                  <a:pt x="45" y="21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6"/>
                  <a:pt x="60" y="36"/>
                  <a:pt x="61" y="36"/>
                </a:cubicBezTo>
                <a:cubicBezTo>
                  <a:pt x="61" y="5"/>
                  <a:pt x="61" y="5"/>
                  <a:pt x="61" y="5"/>
                </a:cubicBezTo>
                <a:cubicBezTo>
                  <a:pt x="60" y="5"/>
                  <a:pt x="60" y="5"/>
                  <a:pt x="60" y="6"/>
                </a:cubicBezTo>
                <a:close/>
              </a:path>
            </a:pathLst>
          </a:custGeom>
          <a:solidFill>
            <a:srgbClr val="F2F2F2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>
                                      <p:cBhvr>
                                        <p:cTn id="16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/>
      <p:bldP spid="5" grpId="0" bldLvl="0"/>
      <p:bldP spid="6" grpId="0" bldLvl="0"/>
      <p:bldP spid="7" grpId="0" bldLvl="0"/>
      <p:bldP spid="8" grpId="0" bldLvl="0"/>
      <p:bldP spid="9" grpId="0" bldLvl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  <a:solidFill>
            <a:schemeClr val="accent3"/>
          </a:solidFill>
        </p:grpSpPr>
        <p:cxnSp>
          <p:nvCxnSpPr>
            <p:cNvPr id="4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grpFill/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rgbClr val="00D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  <a:solidFill>
            <a:schemeClr val="accent1">
              <a:lumMod val="75000"/>
            </a:schemeClr>
          </a:solidFill>
        </p:grpSpPr>
        <p:cxnSp>
          <p:nvCxnSpPr>
            <p:cNvPr id="7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grpFill/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rgbClr val="FFE8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  <a:solidFill>
            <a:schemeClr val="accent4"/>
          </a:solidFill>
        </p:grpSpPr>
        <p:cxnSp>
          <p:nvCxnSpPr>
            <p:cNvPr id="10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grpFill/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rgbClr val="00D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3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rgbClr val="FFE8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  <a:solidFill>
            <a:schemeClr val="accent2"/>
          </a:solidFill>
        </p:grpSpPr>
        <p:cxnSp>
          <p:nvCxnSpPr>
            <p:cNvPr id="16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grpFill/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rgbClr val="00D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  <a:solidFill>
            <a:schemeClr val="accent1">
              <a:lumMod val="75000"/>
            </a:schemeClr>
          </a:solidFill>
        </p:grpSpPr>
        <p:cxnSp>
          <p:nvCxnSpPr>
            <p:cNvPr id="19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grpFill/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rgbClr val="FFE8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7" name="Group 149"/>
          <p:cNvGrpSpPr/>
          <p:nvPr/>
        </p:nvGrpSpPr>
        <p:grpSpPr>
          <a:xfrm>
            <a:off x="6389434" y="2305421"/>
            <a:ext cx="2090836" cy="554260"/>
            <a:chOff x="4597686" y="3155872"/>
            <a:chExt cx="1583966" cy="394162"/>
          </a:xfrm>
        </p:grpSpPr>
        <p:sp>
          <p:nvSpPr>
            <p:cNvPr id="28" name="TextBox 37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38"/>
            <p:cNvSpPr txBox="1"/>
            <p:nvPr/>
          </p:nvSpPr>
          <p:spPr>
            <a:xfrm>
              <a:off x="4597686" y="3348942"/>
              <a:ext cx="1583966" cy="20109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7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请在此处添加详细描述文本，尽量与标题文本语言风格相符合，语言描述尽量简洁生动。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52"/>
          <p:cNvGrpSpPr/>
          <p:nvPr/>
        </p:nvGrpSpPr>
        <p:grpSpPr>
          <a:xfrm>
            <a:off x="9386634" y="2305421"/>
            <a:ext cx="2036110" cy="554260"/>
            <a:chOff x="6978976" y="3155872"/>
            <a:chExt cx="1542507" cy="394162"/>
          </a:xfrm>
        </p:grpSpPr>
        <p:sp>
          <p:nvSpPr>
            <p:cNvPr id="31" name="TextBox 40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TextBox 41"/>
            <p:cNvSpPr txBox="1"/>
            <p:nvPr/>
          </p:nvSpPr>
          <p:spPr>
            <a:xfrm>
              <a:off x="6978976" y="3348942"/>
              <a:ext cx="1542507" cy="20109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7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请在此处添加详细描述文本，尽量与标题文本语言风格相符合，语言描述尽量简洁生动。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55"/>
          <p:cNvGrpSpPr/>
          <p:nvPr/>
        </p:nvGrpSpPr>
        <p:grpSpPr>
          <a:xfrm>
            <a:off x="6389434" y="3213451"/>
            <a:ext cx="2036110" cy="554261"/>
            <a:chOff x="4597685" y="3914331"/>
            <a:chExt cx="1542507" cy="394162"/>
          </a:xfrm>
        </p:grpSpPr>
        <p:sp>
          <p:nvSpPr>
            <p:cNvPr id="34" name="TextBox 43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44"/>
            <p:cNvSpPr txBox="1"/>
            <p:nvPr/>
          </p:nvSpPr>
          <p:spPr>
            <a:xfrm>
              <a:off x="4597685" y="4107401"/>
              <a:ext cx="1542507" cy="20109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7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请在此处添加详细描述文本，尽量与标题文本语言风格相符合，语言描述尽量简洁生动。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58"/>
          <p:cNvGrpSpPr/>
          <p:nvPr/>
        </p:nvGrpSpPr>
        <p:grpSpPr>
          <a:xfrm>
            <a:off x="9386634" y="3213451"/>
            <a:ext cx="2036110" cy="554261"/>
            <a:chOff x="6978976" y="3914331"/>
            <a:chExt cx="1542507" cy="394162"/>
          </a:xfrm>
        </p:grpSpPr>
        <p:sp>
          <p:nvSpPr>
            <p:cNvPr id="37" name="TextBox 46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47"/>
            <p:cNvSpPr txBox="1"/>
            <p:nvPr/>
          </p:nvSpPr>
          <p:spPr>
            <a:xfrm>
              <a:off x="6978976" y="4107401"/>
              <a:ext cx="1542507" cy="20109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7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请在此处添加详细描述文本，尽量与标题文本语言风格相符合，语言描述尽量简洁生动。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61"/>
          <p:cNvGrpSpPr/>
          <p:nvPr/>
        </p:nvGrpSpPr>
        <p:grpSpPr>
          <a:xfrm>
            <a:off x="6389434" y="4239174"/>
            <a:ext cx="2036110" cy="554261"/>
            <a:chOff x="4597685" y="3914331"/>
            <a:chExt cx="1542507" cy="394162"/>
          </a:xfrm>
        </p:grpSpPr>
        <p:sp>
          <p:nvSpPr>
            <p:cNvPr id="40" name="TextBox 49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50"/>
            <p:cNvSpPr txBox="1"/>
            <p:nvPr/>
          </p:nvSpPr>
          <p:spPr>
            <a:xfrm>
              <a:off x="4597685" y="4107401"/>
              <a:ext cx="1542507" cy="20109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7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请在此处添加详细描述文本，尽量与标题文本语言风格相符合，语言描述尽量简洁生动。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164"/>
          <p:cNvGrpSpPr/>
          <p:nvPr/>
        </p:nvGrpSpPr>
        <p:grpSpPr>
          <a:xfrm>
            <a:off x="9386634" y="4239174"/>
            <a:ext cx="2036110" cy="554261"/>
            <a:chOff x="6978976" y="3914331"/>
            <a:chExt cx="1542507" cy="394162"/>
          </a:xfrm>
        </p:grpSpPr>
        <p:sp>
          <p:nvSpPr>
            <p:cNvPr id="43" name="TextBox 52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53"/>
            <p:cNvSpPr txBox="1"/>
            <p:nvPr/>
          </p:nvSpPr>
          <p:spPr>
            <a:xfrm>
              <a:off x="6978976" y="4107401"/>
              <a:ext cx="1542507" cy="20109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7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请在此处添加详细描述文本，尽量与标题文本语言风格相符合，语言描述尽量简洁生动。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46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rgbClr val="00D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49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rgbClr val="FFE8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17"/>
            <p:cNvSpPr/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52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rgbClr val="FFE8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55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rgbClr val="00D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58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rgbClr val="FFE8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61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rgbClr val="00D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Footer Text"/>
          <p:cNvSpPr txBox="1"/>
          <p:nvPr/>
        </p:nvSpPr>
        <p:spPr>
          <a:xfrm>
            <a:off x="973504" y="5643811"/>
            <a:ext cx="10911745" cy="2954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4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rgbClr val="00D0FF"/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00"/>
                            </p:stCondLst>
                            <p:childTnLst>
                              <p:par>
                                <p:cTn id="7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500"/>
                            </p:stCondLst>
                            <p:childTnLst>
                              <p:par>
                                <p:cTn id="9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000"/>
                            </p:stCondLst>
                            <p:childTnLst>
                              <p:par>
                                <p:cTn id="10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/>
      <p:bldP spid="22" grpId="0"/>
      <p:bldP spid="23" grpId="0"/>
      <p:bldP spid="24" grpId="0"/>
      <p:bldP spid="25" grpId="0"/>
      <p:bldP spid="26" grpId="0"/>
      <p:bldP spid="6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53593" y="370719"/>
            <a:ext cx="6957107" cy="5565898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5201065" y="1933833"/>
            <a:ext cx="1800493" cy="1384995"/>
            <a:chOff x="5201065" y="1933833"/>
            <a:chExt cx="1800493" cy="1384995"/>
          </a:xfrm>
        </p:grpSpPr>
        <p:sp>
          <p:nvSpPr>
            <p:cNvPr id="6" name="文本框 5"/>
            <p:cNvSpPr txBox="1"/>
            <p:nvPr/>
          </p:nvSpPr>
          <p:spPr>
            <a:xfrm>
              <a:off x="5534489" y="1933833"/>
              <a:ext cx="1133644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6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201065" y="2949496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/>
          <p:nvPr/>
        </p:nvSpPr>
        <p:spPr>
          <a:xfrm>
            <a:off x="0" y="2046526"/>
            <a:ext cx="12192000" cy="1828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5"/>
          <p:cNvSpPr txBox="1"/>
          <p:nvPr/>
        </p:nvSpPr>
        <p:spPr>
          <a:xfrm>
            <a:off x="1219200" y="2251984"/>
            <a:ext cx="1361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rPr>
              <a:t>FUN FACTS</a:t>
            </a:r>
            <a:endParaRPr lang="en-US" dirty="0">
              <a:latin typeface="Open Sans" panose="020B0606030504020204" pitchFamily="2" charset="0"/>
              <a:ea typeface="Open Sans" panose="020B0606030504020204" pitchFamily="2" charset="0"/>
              <a:cs typeface="Open Sans" panose="020B0606030504020204" pitchFamily="2" charset="0"/>
            </a:endParaRPr>
          </a:p>
        </p:txBody>
      </p:sp>
      <p:sp>
        <p:nvSpPr>
          <p:cNvPr id="4" name="TextBox 6"/>
          <p:cNvSpPr txBox="1"/>
          <p:nvPr/>
        </p:nvSpPr>
        <p:spPr>
          <a:xfrm>
            <a:off x="1219200" y="2621316"/>
            <a:ext cx="228946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000" dirty="0"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en-US" sz="1000" dirty="0">
              <a:latin typeface="Open Sans" panose="020B0606030504020204" pitchFamily="2" charset="0"/>
              <a:ea typeface="Open Sans" panose="020B0606030504020204" pitchFamily="2" charset="0"/>
              <a:cs typeface="Open Sans" panose="020B0606030504020204" pitchFamily="2" charset="0"/>
            </a:endParaRPr>
          </a:p>
        </p:txBody>
      </p:sp>
      <p:sp>
        <p:nvSpPr>
          <p:cNvPr id="5" name="TextBox 7"/>
          <p:cNvSpPr txBox="1"/>
          <p:nvPr/>
        </p:nvSpPr>
        <p:spPr>
          <a:xfrm>
            <a:off x="4865109" y="2251984"/>
            <a:ext cx="9044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rPr>
              <a:t>95%</a:t>
            </a:r>
            <a:endParaRPr lang="en-US" sz="2800" dirty="0">
              <a:latin typeface="Open Sans" panose="020B0606030504020204" pitchFamily="2" charset="0"/>
              <a:ea typeface="Open Sans" panose="020B0606030504020204" pitchFamily="2" charset="0"/>
              <a:cs typeface="Open Sans" panose="020B0606030504020204" pitchFamily="2" charset="0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4690125" y="2790593"/>
            <a:ext cx="12987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rPr>
              <a:t>HAPPY COSTUMER</a:t>
            </a:r>
            <a:endParaRPr lang="en-US" sz="1000">
              <a:latin typeface="Open Sans" panose="020B0606030504020204" pitchFamily="2" charset="0"/>
              <a:ea typeface="Open Sans" panose="020B0606030504020204" pitchFamily="2" charset="0"/>
              <a:cs typeface="Open Sans" panose="020B0606030504020204" pitchFamily="2" charset="0"/>
            </a:endParaRPr>
          </a:p>
        </p:txBody>
      </p:sp>
      <p:sp>
        <p:nvSpPr>
          <p:cNvPr id="7" name="Rectangle 12"/>
          <p:cNvSpPr/>
          <p:nvPr/>
        </p:nvSpPr>
        <p:spPr>
          <a:xfrm>
            <a:off x="5014857" y="3077967"/>
            <a:ext cx="646331" cy="646331"/>
          </a:xfrm>
          <a:prstGeom prst="rect">
            <a:avLst/>
          </a:prstGeom>
          <a:solidFill>
            <a:srgbClr val="00D0FF"/>
          </a:solidFill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FontAwesome" pitchFamily="2" charset="0"/>
              </a:rPr>
              <a:t>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8" name="TextBox 10"/>
          <p:cNvSpPr txBox="1"/>
          <p:nvPr/>
        </p:nvSpPr>
        <p:spPr>
          <a:xfrm>
            <a:off x="6650876" y="2251984"/>
            <a:ext cx="9044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rPr>
              <a:t>65%</a:t>
            </a:r>
            <a:endParaRPr lang="en-US" sz="2800">
              <a:latin typeface="Open Sans" panose="020B0606030504020204" pitchFamily="2" charset="0"/>
              <a:ea typeface="Open Sans" panose="020B0606030504020204" pitchFamily="2" charset="0"/>
              <a:cs typeface="Open Sans" panose="020B0606030504020204" pitchFamily="2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441138" y="2788467"/>
            <a:ext cx="12747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rPr>
              <a:t>PROJECT PROCESS</a:t>
            </a:r>
            <a:endParaRPr lang="en-US" sz="1000">
              <a:latin typeface="Open Sans" panose="020B0606030504020204" pitchFamily="2" charset="0"/>
              <a:ea typeface="Open Sans" panose="020B0606030504020204" pitchFamily="2" charset="0"/>
              <a:cs typeface="Open Sans" panose="020B0606030504020204" pitchFamily="2" charset="0"/>
            </a:endParaRPr>
          </a:p>
        </p:txBody>
      </p:sp>
      <p:sp>
        <p:nvSpPr>
          <p:cNvPr id="10" name="Rectangle 15"/>
          <p:cNvSpPr/>
          <p:nvPr/>
        </p:nvSpPr>
        <p:spPr>
          <a:xfrm>
            <a:off x="6733554" y="3077968"/>
            <a:ext cx="646331" cy="646331"/>
          </a:xfrm>
          <a:prstGeom prst="rect">
            <a:avLst/>
          </a:prstGeom>
          <a:solidFill>
            <a:srgbClr val="FFE838"/>
          </a:solidFill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FontAwesome" pitchFamily="2" charset="0"/>
              </a:rPr>
              <a:t>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1" name="TextBox 13"/>
          <p:cNvSpPr txBox="1"/>
          <p:nvPr/>
        </p:nvSpPr>
        <p:spPr>
          <a:xfrm>
            <a:off x="8446194" y="2251984"/>
            <a:ext cx="9044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rPr>
              <a:t>58%</a:t>
            </a:r>
            <a:endParaRPr lang="en-US" sz="2800">
              <a:latin typeface="Open Sans" panose="020B0606030504020204" pitchFamily="2" charset="0"/>
              <a:ea typeface="Open Sans" panose="020B0606030504020204" pitchFamily="2" charset="0"/>
              <a:cs typeface="Open Sans" panose="020B0606030504020204" pitchFamily="2" charset="0"/>
            </a:endParaRPr>
          </a:p>
        </p:txBody>
      </p:sp>
      <p:sp>
        <p:nvSpPr>
          <p:cNvPr id="12" name="TextBox 14"/>
          <p:cNvSpPr txBox="1"/>
          <p:nvPr/>
        </p:nvSpPr>
        <p:spPr>
          <a:xfrm>
            <a:off x="8533812" y="2775204"/>
            <a:ext cx="7056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rPr>
              <a:t>WINNER</a:t>
            </a:r>
            <a:endParaRPr lang="en-US" sz="1000">
              <a:latin typeface="Open Sans" panose="020B0606030504020204" pitchFamily="2" charset="0"/>
              <a:ea typeface="Open Sans" panose="020B0606030504020204" pitchFamily="2" charset="0"/>
              <a:cs typeface="Open Sans" panose="020B0606030504020204" pitchFamily="2" charset="0"/>
            </a:endParaRPr>
          </a:p>
        </p:txBody>
      </p:sp>
      <p:sp>
        <p:nvSpPr>
          <p:cNvPr id="13" name="Rectangle 18"/>
          <p:cNvSpPr/>
          <p:nvPr/>
        </p:nvSpPr>
        <p:spPr>
          <a:xfrm>
            <a:off x="8563081" y="3077967"/>
            <a:ext cx="646331" cy="646331"/>
          </a:xfrm>
          <a:prstGeom prst="rect">
            <a:avLst/>
          </a:prstGeom>
          <a:solidFill>
            <a:srgbClr val="00D0FF"/>
          </a:solidFill>
        </p:spPr>
        <p:txBody>
          <a:bodyPr wrap="none">
            <a:spAutoFit/>
          </a:bodyPr>
          <a:lstStyle/>
          <a:p>
            <a:r>
              <a:rPr lang="en-US" sz="3600">
                <a:solidFill>
                  <a:schemeClr val="bg1"/>
                </a:solidFill>
                <a:latin typeface="FontAwesome" pitchFamily="2" charset="0"/>
              </a:rPr>
              <a:t></a:t>
            </a:r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4" name="TextBox 16"/>
          <p:cNvSpPr txBox="1"/>
          <p:nvPr/>
        </p:nvSpPr>
        <p:spPr>
          <a:xfrm>
            <a:off x="10085797" y="2251984"/>
            <a:ext cx="9044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rPr>
              <a:t>24%</a:t>
            </a:r>
            <a:endParaRPr lang="en-US" sz="2800">
              <a:latin typeface="Open Sans" panose="020B0606030504020204" pitchFamily="2" charset="0"/>
              <a:ea typeface="Open Sans" panose="020B0606030504020204" pitchFamily="2" charset="0"/>
              <a:cs typeface="Open Sans" panose="020B0606030504020204" pitchFamily="2" charset="0"/>
            </a:endParaRPr>
          </a:p>
        </p:txBody>
      </p:sp>
      <p:sp>
        <p:nvSpPr>
          <p:cNvPr id="15" name="TextBox 17"/>
          <p:cNvSpPr txBox="1"/>
          <p:nvPr/>
        </p:nvSpPr>
        <p:spPr>
          <a:xfrm>
            <a:off x="10119681" y="2775204"/>
            <a:ext cx="8162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rPr>
              <a:t>NEW USER</a:t>
            </a:r>
            <a:endParaRPr lang="en-US" sz="1000">
              <a:latin typeface="Open Sans" panose="020B0606030504020204" pitchFamily="2" charset="0"/>
              <a:ea typeface="Open Sans" panose="020B0606030504020204" pitchFamily="2" charset="0"/>
              <a:cs typeface="Open Sans" panose="020B0606030504020204" pitchFamily="2" charset="0"/>
            </a:endParaRPr>
          </a:p>
        </p:txBody>
      </p:sp>
      <p:sp>
        <p:nvSpPr>
          <p:cNvPr id="16" name="Rectangle 21"/>
          <p:cNvSpPr/>
          <p:nvPr/>
        </p:nvSpPr>
        <p:spPr>
          <a:xfrm>
            <a:off x="10199700" y="3077967"/>
            <a:ext cx="646331" cy="646331"/>
          </a:xfrm>
          <a:prstGeom prst="rect">
            <a:avLst/>
          </a:prstGeom>
          <a:solidFill>
            <a:srgbClr val="FFE838"/>
          </a:solidFill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FontAwesome" pitchFamily="2" charset="0"/>
              </a:rPr>
              <a:t></a:t>
            </a:r>
            <a:endParaRPr lang="en-US" sz="3600" dirty="0">
              <a:solidFill>
                <a:schemeClr val="bg1"/>
              </a:solidFill>
            </a:endParaRPr>
          </a:p>
        </p:txBody>
      </p:sp>
      <p:grpSp>
        <p:nvGrpSpPr>
          <p:cNvPr id="17" name="Group 23"/>
          <p:cNvGrpSpPr/>
          <p:nvPr/>
        </p:nvGrpSpPr>
        <p:grpSpPr>
          <a:xfrm>
            <a:off x="1141288" y="4374734"/>
            <a:ext cx="4132146" cy="1525252"/>
            <a:chOff x="6993054" y="3358634"/>
            <a:chExt cx="4132146" cy="1525252"/>
          </a:xfrm>
        </p:grpSpPr>
        <p:sp>
          <p:nvSpPr>
            <p:cNvPr id="18" name="Rectangle 24"/>
            <p:cNvSpPr/>
            <p:nvPr/>
          </p:nvSpPr>
          <p:spPr>
            <a:xfrm>
              <a:off x="7467600" y="3429000"/>
              <a:ext cx="3657600" cy="2286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1000" b="1" dirty="0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2" charset="0"/>
                  <a:ea typeface="Open Sans" panose="020B0606030504020204" pitchFamily="2" charset="0"/>
                  <a:cs typeface="Open Sans" panose="020B0606030504020204" pitchFamily="2" charset="0"/>
                </a:rPr>
                <a:t>75%</a:t>
              </a:r>
              <a:endParaRPr lang="en-US" sz="1000" b="1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endParaRPr>
            </a:p>
          </p:txBody>
        </p:sp>
        <p:sp>
          <p:nvSpPr>
            <p:cNvPr id="19" name="Rectangle 25"/>
            <p:cNvSpPr/>
            <p:nvPr/>
          </p:nvSpPr>
          <p:spPr>
            <a:xfrm>
              <a:off x="7467600" y="3429000"/>
              <a:ext cx="2560320" cy="228600"/>
            </a:xfrm>
            <a:prstGeom prst="rect">
              <a:avLst/>
            </a:prstGeom>
            <a:solidFill>
              <a:srgbClr val="FFE8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000" b="1" dirty="0">
                  <a:solidFill>
                    <a:schemeClr val="bg1">
                      <a:lumMod val="95000"/>
                    </a:schemeClr>
                  </a:solidFill>
                  <a:latin typeface="Open Sans" panose="020B0606030504020204" pitchFamily="2" charset="0"/>
                  <a:ea typeface="Open Sans" panose="020B0606030504020204" pitchFamily="2" charset="0"/>
                  <a:cs typeface="Open Sans" panose="020B0606030504020204" pitchFamily="2" charset="0"/>
                </a:rPr>
                <a:t>FACEBOOK</a:t>
              </a:r>
              <a:endParaRPr lang="en-US" sz="1000" b="1" dirty="0">
                <a:solidFill>
                  <a:schemeClr val="bg1">
                    <a:lumMod val="95000"/>
                  </a:schemeClr>
                </a:solidFill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endParaRPr>
            </a:p>
          </p:txBody>
        </p:sp>
        <p:sp>
          <p:nvSpPr>
            <p:cNvPr id="20" name="Rectangle 26"/>
            <p:cNvSpPr/>
            <p:nvPr/>
          </p:nvSpPr>
          <p:spPr>
            <a:xfrm>
              <a:off x="7467600" y="3718917"/>
              <a:ext cx="3657600" cy="2286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1000" b="1" dirty="0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2" charset="0"/>
                  <a:ea typeface="Open Sans" panose="020B0606030504020204" pitchFamily="2" charset="0"/>
                  <a:cs typeface="Open Sans" panose="020B0606030504020204" pitchFamily="2" charset="0"/>
                </a:rPr>
                <a:t>92%</a:t>
              </a:r>
              <a:endParaRPr lang="en-US" sz="1000" b="1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endParaRPr>
            </a:p>
          </p:txBody>
        </p:sp>
        <p:sp>
          <p:nvSpPr>
            <p:cNvPr id="21" name="Rectangle 27"/>
            <p:cNvSpPr/>
            <p:nvPr/>
          </p:nvSpPr>
          <p:spPr>
            <a:xfrm>
              <a:off x="7467600" y="3718917"/>
              <a:ext cx="3017520" cy="228600"/>
            </a:xfrm>
            <a:prstGeom prst="rect">
              <a:avLst/>
            </a:prstGeom>
            <a:solidFill>
              <a:srgbClr val="00D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000" b="1" dirty="0">
                  <a:solidFill>
                    <a:schemeClr val="bg1">
                      <a:lumMod val="95000"/>
                    </a:schemeClr>
                  </a:solidFill>
                  <a:latin typeface="Open Sans" panose="020B0606030504020204" pitchFamily="2" charset="0"/>
                  <a:ea typeface="Open Sans" panose="020B0606030504020204" pitchFamily="2" charset="0"/>
                  <a:cs typeface="Open Sans" panose="020B0606030504020204" pitchFamily="2" charset="0"/>
                </a:rPr>
                <a:t>TWITTER</a:t>
              </a:r>
              <a:endParaRPr lang="en-US" sz="1000" b="1" dirty="0">
                <a:solidFill>
                  <a:schemeClr val="bg1">
                    <a:lumMod val="95000"/>
                  </a:schemeClr>
                </a:solidFill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endParaRPr>
            </a:p>
          </p:txBody>
        </p:sp>
        <p:sp>
          <p:nvSpPr>
            <p:cNvPr id="22" name="Rectangle 28"/>
            <p:cNvSpPr/>
            <p:nvPr/>
          </p:nvSpPr>
          <p:spPr>
            <a:xfrm>
              <a:off x="7467600" y="4000500"/>
              <a:ext cx="3657600" cy="2286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1000" b="1" dirty="0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2" charset="0"/>
                  <a:ea typeface="Open Sans" panose="020B0606030504020204" pitchFamily="2" charset="0"/>
                  <a:cs typeface="Open Sans" panose="020B0606030504020204" pitchFamily="2" charset="0"/>
                </a:rPr>
                <a:t>56%</a:t>
              </a:r>
              <a:endParaRPr lang="en-US" sz="1000" b="1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endParaRPr>
            </a:p>
          </p:txBody>
        </p:sp>
        <p:sp>
          <p:nvSpPr>
            <p:cNvPr id="23" name="Rectangle 29"/>
            <p:cNvSpPr/>
            <p:nvPr/>
          </p:nvSpPr>
          <p:spPr>
            <a:xfrm>
              <a:off x="7467600" y="4000500"/>
              <a:ext cx="1463040" cy="228600"/>
            </a:xfrm>
            <a:prstGeom prst="rect">
              <a:avLst/>
            </a:prstGeom>
            <a:solidFill>
              <a:srgbClr val="FFE8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000" b="1">
                  <a:solidFill>
                    <a:schemeClr val="bg1">
                      <a:lumMod val="95000"/>
                    </a:schemeClr>
                  </a:solidFill>
                  <a:latin typeface="Open Sans" panose="020B0606030504020204" pitchFamily="2" charset="0"/>
                  <a:ea typeface="Open Sans" panose="020B0606030504020204" pitchFamily="2" charset="0"/>
                  <a:cs typeface="Open Sans" panose="020B0606030504020204" pitchFamily="2" charset="0"/>
                </a:rPr>
                <a:t>GOOGLE PLUS</a:t>
              </a:r>
              <a:endParaRPr lang="en-US" sz="1000" b="1">
                <a:solidFill>
                  <a:schemeClr val="bg1">
                    <a:lumMod val="95000"/>
                  </a:schemeClr>
                </a:solidFill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endParaRPr>
            </a:p>
          </p:txBody>
        </p:sp>
        <p:sp>
          <p:nvSpPr>
            <p:cNvPr id="24" name="Rectangle 30"/>
            <p:cNvSpPr/>
            <p:nvPr/>
          </p:nvSpPr>
          <p:spPr>
            <a:xfrm>
              <a:off x="7467600" y="4286250"/>
              <a:ext cx="3657600" cy="2286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1000" b="1" dirty="0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2" charset="0"/>
                  <a:ea typeface="Open Sans" panose="020B0606030504020204" pitchFamily="2" charset="0"/>
                  <a:cs typeface="Open Sans" panose="020B0606030504020204" pitchFamily="2" charset="0"/>
                </a:rPr>
                <a:t>63%</a:t>
              </a:r>
              <a:endParaRPr lang="en-US" sz="1000" b="1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endParaRPr>
            </a:p>
          </p:txBody>
        </p:sp>
        <p:sp>
          <p:nvSpPr>
            <p:cNvPr id="25" name="Rectangle 31"/>
            <p:cNvSpPr/>
            <p:nvPr/>
          </p:nvSpPr>
          <p:spPr>
            <a:xfrm>
              <a:off x="7467600" y="4286250"/>
              <a:ext cx="1920240" cy="228600"/>
            </a:xfrm>
            <a:prstGeom prst="rect">
              <a:avLst/>
            </a:prstGeom>
            <a:solidFill>
              <a:srgbClr val="00D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000" b="1">
                  <a:solidFill>
                    <a:schemeClr val="bg1">
                      <a:lumMod val="95000"/>
                    </a:schemeClr>
                  </a:solidFill>
                  <a:latin typeface="Open Sans" panose="020B0606030504020204" pitchFamily="2" charset="0"/>
                  <a:ea typeface="Open Sans" panose="020B0606030504020204" pitchFamily="2" charset="0"/>
                  <a:cs typeface="Open Sans" panose="020B0606030504020204" pitchFamily="2" charset="0"/>
                </a:rPr>
                <a:t>PIN</a:t>
              </a:r>
              <a:endParaRPr lang="en-US" sz="1000" b="1">
                <a:solidFill>
                  <a:schemeClr val="bg1">
                    <a:lumMod val="95000"/>
                  </a:schemeClr>
                </a:solidFill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endParaRPr>
            </a:p>
          </p:txBody>
        </p:sp>
        <p:sp>
          <p:nvSpPr>
            <p:cNvPr id="26" name="Rectangle 32"/>
            <p:cNvSpPr/>
            <p:nvPr/>
          </p:nvSpPr>
          <p:spPr>
            <a:xfrm>
              <a:off x="7010400" y="3358634"/>
              <a:ext cx="38183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FontAwesome" pitchFamily="2" charset="0"/>
                </a:rPr>
                <a:t></a:t>
              </a:r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7" name="Rectangle 33"/>
            <p:cNvSpPr/>
            <p:nvPr/>
          </p:nvSpPr>
          <p:spPr>
            <a:xfrm>
              <a:off x="7010400" y="3648551"/>
              <a:ext cx="38183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FontAwesome" pitchFamily="2" charset="0"/>
                </a:rPr>
                <a:t></a:t>
              </a:r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8" name="Rectangle 34"/>
            <p:cNvSpPr/>
            <p:nvPr/>
          </p:nvSpPr>
          <p:spPr>
            <a:xfrm>
              <a:off x="7009885" y="3930134"/>
              <a:ext cx="38183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FontAwesome" pitchFamily="2" charset="0"/>
                </a:rPr>
                <a:t></a:t>
              </a:r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9" name="Rectangle 35"/>
            <p:cNvSpPr/>
            <p:nvPr/>
          </p:nvSpPr>
          <p:spPr>
            <a:xfrm>
              <a:off x="7009885" y="4215906"/>
              <a:ext cx="38183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FontAwesome" pitchFamily="2" charset="0"/>
                </a:rPr>
                <a:t></a:t>
              </a:r>
              <a:endParaRPr lang="en-US"/>
            </a:p>
          </p:txBody>
        </p:sp>
        <p:sp>
          <p:nvSpPr>
            <p:cNvPr id="30" name="Rectangle 36"/>
            <p:cNvSpPr/>
            <p:nvPr/>
          </p:nvSpPr>
          <p:spPr>
            <a:xfrm>
              <a:off x="7467600" y="4572000"/>
              <a:ext cx="3657600" cy="2286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1000" b="1" dirty="0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2" charset="0"/>
                  <a:ea typeface="Open Sans" panose="020B0606030504020204" pitchFamily="2" charset="0"/>
                  <a:cs typeface="Open Sans" panose="020B0606030504020204" pitchFamily="2" charset="0"/>
                </a:rPr>
                <a:t>63%</a:t>
              </a:r>
              <a:endParaRPr lang="en-US" sz="1000" b="1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endParaRPr>
            </a:p>
          </p:txBody>
        </p:sp>
        <p:sp>
          <p:nvSpPr>
            <p:cNvPr id="31" name="Rectangle 37"/>
            <p:cNvSpPr/>
            <p:nvPr/>
          </p:nvSpPr>
          <p:spPr>
            <a:xfrm>
              <a:off x="7467600" y="4572000"/>
              <a:ext cx="1280160" cy="228600"/>
            </a:xfrm>
            <a:prstGeom prst="rect">
              <a:avLst/>
            </a:prstGeom>
            <a:solidFill>
              <a:srgbClr val="FFE8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000" b="1">
                  <a:solidFill>
                    <a:schemeClr val="bg1">
                      <a:lumMod val="95000"/>
                    </a:schemeClr>
                  </a:solidFill>
                  <a:latin typeface="Open Sans" panose="020B0606030504020204" pitchFamily="2" charset="0"/>
                  <a:ea typeface="Open Sans" panose="020B0606030504020204" pitchFamily="2" charset="0"/>
                  <a:cs typeface="Open Sans" panose="020B0606030504020204" pitchFamily="2" charset="0"/>
                </a:rPr>
                <a:t>INSTAGRAMM</a:t>
              </a:r>
              <a:endParaRPr lang="en-US" sz="1000" b="1">
                <a:solidFill>
                  <a:schemeClr val="bg1">
                    <a:lumMod val="95000"/>
                  </a:schemeClr>
                </a:solidFill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endParaRPr>
            </a:p>
          </p:txBody>
        </p:sp>
        <p:sp>
          <p:nvSpPr>
            <p:cNvPr id="32" name="Rectangle 38"/>
            <p:cNvSpPr/>
            <p:nvPr/>
          </p:nvSpPr>
          <p:spPr>
            <a:xfrm>
              <a:off x="6993054" y="4514554"/>
              <a:ext cx="41549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FontAwesome" pitchFamily="2" charset="0"/>
                </a:rPr>
                <a:t></a:t>
              </a:r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3" name="TextBox 36"/>
          <p:cNvSpPr txBox="1"/>
          <p:nvPr/>
        </p:nvSpPr>
        <p:spPr>
          <a:xfrm>
            <a:off x="6196845" y="4374734"/>
            <a:ext cx="477893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Open Sans" panose="020B0606030504020204" pitchFamily="2" charset="0"/>
              <a:ea typeface="Open Sans" panose="020B0606030504020204" pitchFamily="2" charset="0"/>
              <a:cs typeface="Open Sans" panose="020B0606030504020204" pitchFamily="2" charset="0"/>
            </a:endParaRPr>
          </a:p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Open Sans" panose="020B0606030504020204" pitchFamily="2" charset="0"/>
              <a:ea typeface="Open Sans" panose="020B0606030504020204" pitchFamily="2" charset="0"/>
              <a:cs typeface="Open Sans" panose="020B0606030504020204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6" grpId="0"/>
      <p:bldP spid="7" grpId="0" animBg="1"/>
      <p:bldP spid="8" grpId="0"/>
      <p:bldP spid="9" grpId="0"/>
      <p:bldP spid="10" grpId="0" animBg="1"/>
      <p:bldP spid="11" grpId="0"/>
      <p:bldP spid="12" grpId="0"/>
      <p:bldP spid="13" grpId="0" animBg="1"/>
      <p:bldP spid="14" grpId="0"/>
      <p:bldP spid="15" grpId="0"/>
      <p:bldP spid="16" grpId="0" animBg="1"/>
      <p:bldP spid="3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3"/>
          <p:cNvGraphicFramePr/>
          <p:nvPr/>
        </p:nvGraphicFramePr>
        <p:xfrm>
          <a:off x="4754083" y="1622343"/>
          <a:ext cx="1372785" cy="14857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aphicFrame>
        <p:nvGraphicFramePr>
          <p:cNvPr id="3" name="Chart 5"/>
          <p:cNvGraphicFramePr/>
          <p:nvPr/>
        </p:nvGraphicFramePr>
        <p:xfrm>
          <a:off x="5645453" y="2391882"/>
          <a:ext cx="1752600" cy="18968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7"/>
          <p:cNvGraphicFramePr/>
          <p:nvPr/>
        </p:nvGraphicFramePr>
        <p:xfrm>
          <a:off x="5569253" y="3965413"/>
          <a:ext cx="1548951" cy="167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8"/>
          <p:cNvGraphicFramePr/>
          <p:nvPr/>
        </p:nvGraphicFramePr>
        <p:xfrm>
          <a:off x="4075468" y="2434158"/>
          <a:ext cx="1067689" cy="13333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6" name="Straight Arrow Connector 9"/>
          <p:cNvCxnSpPr/>
          <p:nvPr/>
        </p:nvCxnSpPr>
        <p:spPr>
          <a:xfrm>
            <a:off x="5875958" y="2241388"/>
            <a:ext cx="2057400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8541053" y="1908013"/>
            <a:ext cx="2187885" cy="116647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defTabSz="1088390">
              <a:lnSpc>
                <a:spcPct val="130000"/>
              </a:lnSpc>
            </a:pP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2" charset="0"/>
              </a:rPr>
              <a:t>正面影响因素一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2" charset="0"/>
            </a:endParaRPr>
          </a:p>
          <a:p>
            <a:pPr defTabSz="1088390">
              <a:lnSpc>
                <a:spcPct val="13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2" charset="0"/>
              </a:rPr>
              <a:t>您的内容打在这里，或者通过复制您的文本后，在此框中选择粘贴</a:t>
            </a:r>
            <a:endParaRPr lang="en-US" sz="1400" dirty="0"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2" charset="0"/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8541053" y="3141367"/>
            <a:ext cx="2187885" cy="116647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defTabSz="1088390">
              <a:lnSpc>
                <a:spcPct val="130000"/>
              </a:lnSpc>
            </a:pP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2" charset="0"/>
              </a:rPr>
              <a:t>正面影响因素二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2" charset="0"/>
            </a:endParaRPr>
          </a:p>
          <a:p>
            <a:pPr defTabSz="1088390">
              <a:lnSpc>
                <a:spcPct val="13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2" charset="0"/>
              </a:rPr>
              <a:t>您的内容打在这里，或者通过复制您的文本后，在此框中选择粘贴</a:t>
            </a:r>
            <a:r>
              <a:rPr 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2" charset="0"/>
              </a:rPr>
              <a:t>. </a:t>
            </a:r>
            <a:endParaRPr lang="en-US" sz="1400" dirty="0"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2" charset="0"/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8541053" y="4439119"/>
            <a:ext cx="2187885" cy="116647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defTabSz="1088390">
              <a:lnSpc>
                <a:spcPct val="130000"/>
              </a:lnSpc>
            </a:pP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2" charset="0"/>
              </a:rPr>
              <a:t>正面影响因素三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2" charset="0"/>
            </a:endParaRPr>
          </a:p>
          <a:p>
            <a:pPr defTabSz="1088390">
              <a:lnSpc>
                <a:spcPct val="13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2" charset="0"/>
              </a:rPr>
              <a:t>您的内容打在这里，或者通过复制您的文本后，在此框中选择粘贴</a:t>
            </a:r>
            <a:r>
              <a:rPr 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2" charset="0"/>
              </a:rPr>
              <a:t>. </a:t>
            </a:r>
            <a:endParaRPr lang="en-US" sz="1400" dirty="0"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2" charset="0"/>
            </a:endParaRPr>
          </a:p>
        </p:txBody>
      </p:sp>
      <p:cxnSp>
        <p:nvCxnSpPr>
          <p:cNvPr id="10" name="Straight Arrow Connector 19"/>
          <p:cNvCxnSpPr/>
          <p:nvPr/>
        </p:nvCxnSpPr>
        <p:spPr>
          <a:xfrm>
            <a:off x="7245653" y="3522367"/>
            <a:ext cx="762000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21"/>
          <p:cNvCxnSpPr/>
          <p:nvPr/>
        </p:nvCxnSpPr>
        <p:spPr>
          <a:xfrm>
            <a:off x="6978953" y="4820119"/>
            <a:ext cx="1028700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1369279" y="2074571"/>
            <a:ext cx="2122274" cy="116647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r" defTabSz="1088390">
              <a:lnSpc>
                <a:spcPct val="130000"/>
              </a:lnSpc>
            </a:pP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2" charset="0"/>
              </a:rPr>
              <a:t>负面影响因素一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2" charset="0"/>
            </a:endParaRPr>
          </a:p>
          <a:p>
            <a:pPr algn="r" defTabSz="1088390">
              <a:lnSpc>
                <a:spcPct val="13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2" charset="0"/>
              </a:rPr>
              <a:t>您的内容打在这里，或者通过复制您的文本后，在此框中选择粘贴</a:t>
            </a:r>
            <a:endParaRPr lang="en-US" sz="1400" dirty="0"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2" charset="0"/>
            </a:endParaRPr>
          </a:p>
        </p:txBody>
      </p:sp>
      <p:sp>
        <p:nvSpPr>
          <p:cNvPr id="13" name="Oval 24"/>
          <p:cNvSpPr/>
          <p:nvPr/>
        </p:nvSpPr>
        <p:spPr>
          <a:xfrm>
            <a:off x="3588053" y="2210465"/>
            <a:ext cx="487415" cy="490212"/>
          </a:xfrm>
          <a:prstGeom prst="ellipse">
            <a:avLst/>
          </a:prstGeom>
          <a:solidFill>
            <a:srgbClr val="FFE838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en-US" sz="5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1369279" y="3841680"/>
            <a:ext cx="2122274" cy="116647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r" defTabSz="1088390">
              <a:lnSpc>
                <a:spcPct val="130000"/>
              </a:lnSpc>
            </a:pP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2" charset="0"/>
              </a:rPr>
              <a:t>负面影响因素二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2" charset="0"/>
            </a:endParaRPr>
          </a:p>
          <a:p>
            <a:pPr algn="r" defTabSz="1088390">
              <a:lnSpc>
                <a:spcPct val="13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2" charset="0"/>
              </a:rPr>
              <a:t>您的内容打在这里，或者通过复制您的文本后，在此框中选择粘贴</a:t>
            </a:r>
            <a:endParaRPr lang="en-US" sz="1400" dirty="0"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2" charset="0"/>
            </a:endParaRPr>
          </a:p>
        </p:txBody>
      </p:sp>
      <p:sp>
        <p:nvSpPr>
          <p:cNvPr id="15" name="Oval 26"/>
          <p:cNvSpPr/>
          <p:nvPr/>
        </p:nvSpPr>
        <p:spPr>
          <a:xfrm>
            <a:off x="3588053" y="3977574"/>
            <a:ext cx="487415" cy="490212"/>
          </a:xfrm>
          <a:prstGeom prst="ellipse">
            <a:avLst/>
          </a:prstGeom>
          <a:solidFill>
            <a:srgbClr val="FFE838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sz="5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5122599" y="2157464"/>
            <a:ext cx="635751" cy="41549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45720" tIns="22860" rIns="45720" bIns="22860">
            <a:spAutoFit/>
          </a:bodyPr>
          <a:lstStyle/>
          <a:p>
            <a:pPr algn="ctr" defTabSz="1088390"/>
            <a:r>
              <a:rPr lang="en-CA" sz="2400" spc="-15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70%</a:t>
            </a:r>
            <a:endParaRPr lang="en-CA" sz="2400" spc="-150" dirty="0"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6154184" y="3101758"/>
            <a:ext cx="735138" cy="4770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45720" tIns="22860" rIns="45720" bIns="22860">
            <a:spAutoFit/>
          </a:bodyPr>
          <a:lstStyle/>
          <a:p>
            <a:pPr algn="ctr" defTabSz="1088390"/>
            <a:r>
              <a:rPr lang="en-CA" sz="2800" spc="-15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80%</a:t>
            </a:r>
            <a:endParaRPr lang="en-CA" sz="2800" spc="-150" dirty="0"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6025852" y="4595864"/>
            <a:ext cx="635751" cy="41549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45720" tIns="22860" rIns="45720" bIns="22860">
            <a:spAutoFit/>
          </a:bodyPr>
          <a:lstStyle/>
          <a:p>
            <a:pPr algn="ctr" defTabSz="1088390"/>
            <a:r>
              <a:rPr lang="en-CA" sz="2400" spc="-15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42%</a:t>
            </a:r>
            <a:endParaRPr lang="en-CA" sz="2400" spc="-150" dirty="0"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4342732" y="2923844"/>
            <a:ext cx="533159" cy="35394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45720" tIns="22860" rIns="45720" bIns="22860">
            <a:spAutoFit/>
          </a:bodyPr>
          <a:lstStyle/>
          <a:p>
            <a:pPr algn="ctr" defTabSz="1088390"/>
            <a:r>
              <a:rPr lang="en-CA" sz="2000" spc="-15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90%</a:t>
            </a:r>
            <a:endParaRPr lang="en-CA" sz="2000" spc="-150" dirty="0"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</p:txBody>
      </p:sp>
      <p:cxnSp>
        <p:nvCxnSpPr>
          <p:cNvPr id="20" name="Straight Arrow Connector 32"/>
          <p:cNvCxnSpPr/>
          <p:nvPr/>
        </p:nvCxnSpPr>
        <p:spPr>
          <a:xfrm flipH="1">
            <a:off x="4056040" y="2455571"/>
            <a:ext cx="370213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35"/>
          <p:cNvCxnSpPr/>
          <p:nvPr/>
        </p:nvCxnSpPr>
        <p:spPr>
          <a:xfrm flipH="1">
            <a:off x="4056040" y="4198750"/>
            <a:ext cx="675013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Chart 6"/>
          <p:cNvGraphicFramePr/>
          <p:nvPr/>
        </p:nvGraphicFramePr>
        <p:xfrm>
          <a:off x="4526514" y="3295850"/>
          <a:ext cx="1423739" cy="15408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4883453" y="3833864"/>
            <a:ext cx="635750" cy="41549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45720" tIns="22860" rIns="45720" bIns="22860">
            <a:spAutoFit/>
          </a:bodyPr>
          <a:lstStyle/>
          <a:p>
            <a:pPr algn="ctr" defTabSz="1088390"/>
            <a:r>
              <a:rPr lang="en-CA" sz="2400" spc="-15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25%</a:t>
            </a:r>
            <a:endParaRPr lang="en-CA" sz="2400" spc="-150" dirty="0"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</p:txBody>
      </p:sp>
      <p:cxnSp>
        <p:nvCxnSpPr>
          <p:cNvPr id="24" name="Straight Connector 37"/>
          <p:cNvCxnSpPr/>
          <p:nvPr/>
        </p:nvCxnSpPr>
        <p:spPr>
          <a:xfrm>
            <a:off x="4426253" y="2455571"/>
            <a:ext cx="183058" cy="24510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6"/>
          <p:cNvSpPr/>
          <p:nvPr/>
        </p:nvSpPr>
        <p:spPr>
          <a:xfrm>
            <a:off x="8015273" y="4648134"/>
            <a:ext cx="487415" cy="490212"/>
          </a:xfrm>
          <a:prstGeom prst="ellipse">
            <a:avLst/>
          </a:prstGeom>
          <a:solidFill>
            <a:srgbClr val="00D0FF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en-US" sz="5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Oval 26"/>
          <p:cNvSpPr/>
          <p:nvPr/>
        </p:nvSpPr>
        <p:spPr>
          <a:xfrm>
            <a:off x="8106713" y="3299394"/>
            <a:ext cx="487415" cy="490212"/>
          </a:xfrm>
          <a:prstGeom prst="ellipse">
            <a:avLst/>
          </a:prstGeom>
          <a:solidFill>
            <a:srgbClr val="00D0FF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en-US" sz="5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8068613" y="2034474"/>
            <a:ext cx="487415" cy="490212"/>
          </a:xfrm>
          <a:prstGeom prst="ellipse">
            <a:avLst/>
          </a:prstGeom>
          <a:solidFill>
            <a:srgbClr val="00D0FF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en-US" sz="5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3" grpId="0">
        <p:bldAsOne/>
      </p:bldGraphic>
      <p:bldGraphic spid="4" grpId="0">
        <p:bldAsOne/>
      </p:bldGraphic>
      <p:bldGraphic spid="5" grpId="0">
        <p:bldAsOne/>
      </p:bldGraphic>
      <p:bldP spid="7" grpId="0"/>
      <p:bldP spid="8" grpId="0"/>
      <p:bldP spid="9" grpId="0"/>
      <p:bldP spid="12" grpId="0"/>
      <p:bldP spid="13" grpId="0" animBg="1"/>
      <p:bldP spid="14" grpId="0"/>
      <p:bldP spid="15" grpId="0" animBg="1"/>
      <p:bldP spid="16" grpId="0"/>
      <p:bldP spid="17" grpId="0"/>
      <p:bldP spid="18" grpId="0"/>
      <p:bldP spid="19" grpId="0"/>
      <p:bldGraphic spid="22" grpId="0">
        <p:bldAsOne/>
      </p:bldGraphic>
      <p:bldP spid="23" grpId="0"/>
      <p:bldP spid="25" grpId="0" animBg="1"/>
      <p:bldP spid="26" grpId="0" animBg="1"/>
      <p:bldP spid="2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>
            <a:off x="3875314" y="2670629"/>
            <a:ext cx="1930400" cy="957942"/>
          </a:xfrm>
          <a:prstGeom prst="line">
            <a:avLst/>
          </a:prstGeom>
          <a:ln>
            <a:solidFill>
              <a:srgbClr val="2626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5138057" y="3614057"/>
            <a:ext cx="682172" cy="1669143"/>
          </a:xfrm>
          <a:prstGeom prst="line">
            <a:avLst/>
          </a:prstGeom>
          <a:ln>
            <a:solidFill>
              <a:srgbClr val="2626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>
            <a:stCxn id="4" idx="2"/>
          </p:cNvCxnSpPr>
          <p:nvPr/>
        </p:nvCxnSpPr>
        <p:spPr>
          <a:xfrm flipV="1">
            <a:off x="5000830" y="3614057"/>
            <a:ext cx="4476999" cy="1682387"/>
          </a:xfrm>
          <a:prstGeom prst="line">
            <a:avLst/>
          </a:prstGeom>
          <a:ln>
            <a:solidFill>
              <a:srgbClr val="2626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812572" y="2409019"/>
            <a:ext cx="29489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1.</a:t>
            </a:r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点击添加标题</a:t>
            </a:r>
            <a:endParaRPr lang="en-US" altLang="zh-CN" sz="2800" noProof="1">
              <a:ea typeface="Roboto Light" panose="02000000000000000000" pitchFamily="2" charset="0"/>
              <a:cs typeface="Arial" panose="020B0604020202020204" pitchFamily="34" charset="0"/>
            </a:endParaRPr>
          </a:p>
          <a:p>
            <a:endParaRPr lang="zh-CN" altLang="en-US" sz="28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12572" y="3039160"/>
            <a:ext cx="3496372" cy="337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>
              <a:lnSpc>
                <a:spcPct val="1140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Arial" panose="020B0604020202020204" pitchFamily="34" charset="0"/>
              </a:rPr>
              <a:t>点击此处添加文本内容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919541" y="2285985"/>
            <a:ext cx="29489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2.</a:t>
            </a:r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点击添加标题</a:t>
            </a:r>
            <a:endParaRPr lang="en-US" altLang="zh-CN" sz="2800" noProof="1">
              <a:ea typeface="Roboto Light" panose="02000000000000000000" pitchFamily="2" charset="0"/>
              <a:cs typeface="Arial" panose="020B0604020202020204" pitchFamily="34" charset="0"/>
            </a:endParaRPr>
          </a:p>
          <a:p>
            <a:endParaRPr lang="zh-CN" altLang="en-US" sz="28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919541" y="2916126"/>
            <a:ext cx="3496372" cy="337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>
              <a:lnSpc>
                <a:spcPct val="1140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Arial" panose="020B0604020202020204" pitchFamily="34" charset="0"/>
              </a:rPr>
              <a:t>点击此处添加文本内容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820028" y="4036227"/>
            <a:ext cx="29489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4.</a:t>
            </a:r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点击添加标题</a:t>
            </a:r>
            <a:endParaRPr lang="en-US" altLang="zh-CN" sz="2800" noProof="1">
              <a:ea typeface="Roboto Light" panose="02000000000000000000" pitchFamily="2" charset="0"/>
              <a:cs typeface="Arial" panose="020B0604020202020204" pitchFamily="34" charset="0"/>
            </a:endParaRPr>
          </a:p>
          <a:p>
            <a:endParaRPr lang="zh-CN" altLang="en-US" sz="28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400856" y="5264705"/>
            <a:ext cx="29489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262626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3.</a:t>
            </a:r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</a:rPr>
              <a:t>点击添加标题</a:t>
            </a:r>
            <a:endParaRPr lang="en-US" altLang="zh-CN" sz="2800" noProof="1">
              <a:ea typeface="Roboto Light" panose="02000000000000000000" pitchFamily="2" charset="0"/>
              <a:cs typeface="Arial" panose="020B0604020202020204" pitchFamily="34" charset="0"/>
            </a:endParaRPr>
          </a:p>
          <a:p>
            <a:endParaRPr lang="zh-CN" altLang="en-US" sz="2800" b="1" dirty="0">
              <a:solidFill>
                <a:srgbClr val="262626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623028" y="5881284"/>
            <a:ext cx="3496372" cy="337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>
              <a:lnSpc>
                <a:spcPct val="1140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Arial" panose="020B0604020202020204" pitchFamily="34" charset="0"/>
              </a:rPr>
              <a:t>点击此处添加文本内容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3523549" y="2334618"/>
            <a:ext cx="766036" cy="766036"/>
          </a:xfrm>
          <a:prstGeom prst="ellipse">
            <a:avLst/>
          </a:prstGeom>
          <a:solidFill>
            <a:srgbClr val="FFE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5539658" y="3366729"/>
            <a:ext cx="556342" cy="556342"/>
          </a:xfrm>
          <a:prstGeom prst="ellipse">
            <a:avLst/>
          </a:prstGeom>
          <a:solidFill>
            <a:srgbClr val="00D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5000830" y="5150031"/>
            <a:ext cx="292826" cy="292826"/>
          </a:xfrm>
          <a:prstGeom prst="ellipse">
            <a:avLst/>
          </a:prstGeom>
          <a:solidFill>
            <a:srgbClr val="FFE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9134472" y="3366729"/>
            <a:ext cx="556342" cy="556342"/>
          </a:xfrm>
          <a:prstGeom prst="ellipse">
            <a:avLst/>
          </a:prstGeom>
          <a:solidFill>
            <a:srgbClr val="00D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2" grpId="0" animBg="1"/>
      <p:bldP spid="3" grpId="0" animBg="1"/>
      <p:bldP spid="4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3349" y="978449"/>
            <a:ext cx="5190329" cy="4507951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7886079" y="961392"/>
            <a:ext cx="2735531" cy="978974"/>
            <a:chOff x="7886079" y="961392"/>
            <a:chExt cx="2735531" cy="978974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86079" y="978449"/>
              <a:ext cx="2735531" cy="961917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8383580" y="961392"/>
              <a:ext cx="7425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ONE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193080" y="1467415"/>
              <a:ext cx="19800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369292" y="2226745"/>
            <a:ext cx="2740026" cy="983622"/>
            <a:chOff x="8369292" y="2226745"/>
            <a:chExt cx="2740026" cy="983622"/>
          </a:xfrm>
        </p:grpSpPr>
        <p:grpSp>
          <p:nvGrpSpPr>
            <p:cNvPr id="16" name="组合 15"/>
            <p:cNvGrpSpPr/>
            <p:nvPr/>
          </p:nvGrpSpPr>
          <p:grpSpPr>
            <a:xfrm>
              <a:off x="8369292" y="2243579"/>
              <a:ext cx="2740026" cy="966788"/>
              <a:chOff x="7772400" y="2462213"/>
              <a:chExt cx="2740026" cy="966788"/>
            </a:xfrm>
          </p:grpSpPr>
          <p:sp>
            <p:nvSpPr>
              <p:cNvPr id="13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7772400" y="2466975"/>
                <a:ext cx="2735263" cy="962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" name="Freeform 5"/>
              <p:cNvSpPr/>
              <p:nvPr/>
            </p:nvSpPr>
            <p:spPr bwMode="auto">
              <a:xfrm>
                <a:off x="7786688" y="2476500"/>
                <a:ext cx="2716213" cy="938213"/>
              </a:xfrm>
              <a:custGeom>
                <a:avLst/>
                <a:gdLst>
                  <a:gd name="T0" fmla="*/ 542 w 599"/>
                  <a:gd name="T1" fmla="*/ 205 h 205"/>
                  <a:gd name="T2" fmla="*/ 57 w 599"/>
                  <a:gd name="T3" fmla="*/ 205 h 205"/>
                  <a:gd name="T4" fmla="*/ 0 w 599"/>
                  <a:gd name="T5" fmla="*/ 149 h 205"/>
                  <a:gd name="T6" fmla="*/ 0 w 599"/>
                  <a:gd name="T7" fmla="*/ 148 h 205"/>
                  <a:gd name="T8" fmla="*/ 57 w 599"/>
                  <a:gd name="T9" fmla="*/ 92 h 205"/>
                  <a:gd name="T10" fmla="*/ 121 w 599"/>
                  <a:gd name="T11" fmla="*/ 92 h 205"/>
                  <a:gd name="T12" fmla="*/ 121 w 599"/>
                  <a:gd name="T13" fmla="*/ 69 h 205"/>
                  <a:gd name="T14" fmla="*/ 65 w 599"/>
                  <a:gd name="T15" fmla="*/ 69 h 205"/>
                  <a:gd name="T16" fmla="*/ 30 w 599"/>
                  <a:gd name="T17" fmla="*/ 35 h 205"/>
                  <a:gd name="T18" fmla="*/ 30 w 599"/>
                  <a:gd name="T19" fmla="*/ 34 h 205"/>
                  <a:gd name="T20" fmla="*/ 65 w 599"/>
                  <a:gd name="T21" fmla="*/ 0 h 205"/>
                  <a:gd name="T22" fmla="*/ 362 w 599"/>
                  <a:gd name="T23" fmla="*/ 0 h 205"/>
                  <a:gd name="T24" fmla="*/ 397 w 599"/>
                  <a:gd name="T25" fmla="*/ 34 h 205"/>
                  <a:gd name="T26" fmla="*/ 397 w 599"/>
                  <a:gd name="T27" fmla="*/ 35 h 205"/>
                  <a:gd name="T28" fmla="*/ 362 w 599"/>
                  <a:gd name="T29" fmla="*/ 69 h 205"/>
                  <a:gd name="T30" fmla="*/ 272 w 599"/>
                  <a:gd name="T31" fmla="*/ 69 h 205"/>
                  <a:gd name="T32" fmla="*/ 272 w 599"/>
                  <a:gd name="T33" fmla="*/ 92 h 205"/>
                  <a:gd name="T34" fmla="*/ 542 w 599"/>
                  <a:gd name="T35" fmla="*/ 92 h 205"/>
                  <a:gd name="T36" fmla="*/ 599 w 599"/>
                  <a:gd name="T37" fmla="*/ 148 h 205"/>
                  <a:gd name="T38" fmla="*/ 599 w 599"/>
                  <a:gd name="T39" fmla="*/ 149 h 205"/>
                  <a:gd name="T40" fmla="*/ 542 w 599"/>
                  <a:gd name="T41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99" h="205">
                    <a:moveTo>
                      <a:pt x="542" y="205"/>
                    </a:moveTo>
                    <a:cubicBezTo>
                      <a:pt x="57" y="205"/>
                      <a:pt x="57" y="205"/>
                      <a:pt x="57" y="205"/>
                    </a:cubicBezTo>
                    <a:cubicBezTo>
                      <a:pt x="25" y="205"/>
                      <a:pt x="0" y="180"/>
                      <a:pt x="0" y="149"/>
                    </a:cubicBezTo>
                    <a:cubicBezTo>
                      <a:pt x="0" y="148"/>
                      <a:pt x="0" y="148"/>
                      <a:pt x="0" y="148"/>
                    </a:cubicBezTo>
                    <a:cubicBezTo>
                      <a:pt x="0" y="117"/>
                      <a:pt x="25" y="92"/>
                      <a:pt x="57" y="92"/>
                    </a:cubicBezTo>
                    <a:cubicBezTo>
                      <a:pt x="121" y="92"/>
                      <a:pt x="121" y="92"/>
                      <a:pt x="121" y="92"/>
                    </a:cubicBezTo>
                    <a:cubicBezTo>
                      <a:pt x="139" y="92"/>
                      <a:pt x="139" y="69"/>
                      <a:pt x="121" y="69"/>
                    </a:cubicBezTo>
                    <a:cubicBezTo>
                      <a:pt x="65" y="69"/>
                      <a:pt x="65" y="69"/>
                      <a:pt x="65" y="69"/>
                    </a:cubicBezTo>
                    <a:cubicBezTo>
                      <a:pt x="46" y="69"/>
                      <a:pt x="30" y="54"/>
                      <a:pt x="30" y="35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30" y="15"/>
                      <a:pt x="46" y="0"/>
                      <a:pt x="65" y="0"/>
                    </a:cubicBezTo>
                    <a:cubicBezTo>
                      <a:pt x="362" y="0"/>
                      <a:pt x="362" y="0"/>
                      <a:pt x="362" y="0"/>
                    </a:cubicBezTo>
                    <a:cubicBezTo>
                      <a:pt x="381" y="0"/>
                      <a:pt x="397" y="15"/>
                      <a:pt x="397" y="34"/>
                    </a:cubicBezTo>
                    <a:cubicBezTo>
                      <a:pt x="397" y="35"/>
                      <a:pt x="397" y="35"/>
                      <a:pt x="397" y="35"/>
                    </a:cubicBezTo>
                    <a:cubicBezTo>
                      <a:pt x="397" y="54"/>
                      <a:pt x="381" y="69"/>
                      <a:pt x="362" y="69"/>
                    </a:cubicBezTo>
                    <a:cubicBezTo>
                      <a:pt x="272" y="69"/>
                      <a:pt x="272" y="69"/>
                      <a:pt x="272" y="69"/>
                    </a:cubicBezTo>
                    <a:cubicBezTo>
                      <a:pt x="258" y="69"/>
                      <a:pt x="258" y="92"/>
                      <a:pt x="272" y="92"/>
                    </a:cubicBezTo>
                    <a:cubicBezTo>
                      <a:pt x="542" y="92"/>
                      <a:pt x="542" y="92"/>
                      <a:pt x="542" y="92"/>
                    </a:cubicBezTo>
                    <a:cubicBezTo>
                      <a:pt x="573" y="92"/>
                      <a:pt x="599" y="117"/>
                      <a:pt x="599" y="148"/>
                    </a:cubicBezTo>
                    <a:cubicBezTo>
                      <a:pt x="599" y="149"/>
                      <a:pt x="599" y="149"/>
                      <a:pt x="599" y="149"/>
                    </a:cubicBezTo>
                    <a:cubicBezTo>
                      <a:pt x="599" y="180"/>
                      <a:pt x="573" y="205"/>
                      <a:pt x="542" y="205"/>
                    </a:cubicBezTo>
                    <a:close/>
                  </a:path>
                </a:pathLst>
              </a:custGeom>
              <a:solidFill>
                <a:srgbClr val="FFE83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Freeform 6"/>
              <p:cNvSpPr>
                <a:spLocks noEditPoints="1"/>
              </p:cNvSpPr>
              <p:nvPr/>
            </p:nvSpPr>
            <p:spPr bwMode="auto">
              <a:xfrm>
                <a:off x="7777163" y="2462213"/>
                <a:ext cx="2735263" cy="966788"/>
              </a:xfrm>
              <a:custGeom>
                <a:avLst/>
                <a:gdLst>
                  <a:gd name="T0" fmla="*/ 544 w 603"/>
                  <a:gd name="T1" fmla="*/ 211 h 211"/>
                  <a:gd name="T2" fmla="*/ 59 w 603"/>
                  <a:gd name="T3" fmla="*/ 211 h 211"/>
                  <a:gd name="T4" fmla="*/ 0 w 603"/>
                  <a:gd name="T5" fmla="*/ 152 h 211"/>
                  <a:gd name="T6" fmla="*/ 0 w 603"/>
                  <a:gd name="T7" fmla="*/ 151 h 211"/>
                  <a:gd name="T8" fmla="*/ 59 w 603"/>
                  <a:gd name="T9" fmla="*/ 92 h 211"/>
                  <a:gd name="T10" fmla="*/ 123 w 603"/>
                  <a:gd name="T11" fmla="*/ 92 h 211"/>
                  <a:gd name="T12" fmla="*/ 134 w 603"/>
                  <a:gd name="T13" fmla="*/ 83 h 211"/>
                  <a:gd name="T14" fmla="*/ 123 w 603"/>
                  <a:gd name="T15" fmla="*/ 75 h 211"/>
                  <a:gd name="T16" fmla="*/ 67 w 603"/>
                  <a:gd name="T17" fmla="*/ 75 h 211"/>
                  <a:gd name="T18" fmla="*/ 30 w 603"/>
                  <a:gd name="T19" fmla="*/ 38 h 211"/>
                  <a:gd name="T20" fmla="*/ 30 w 603"/>
                  <a:gd name="T21" fmla="*/ 37 h 211"/>
                  <a:gd name="T22" fmla="*/ 67 w 603"/>
                  <a:gd name="T23" fmla="*/ 0 h 211"/>
                  <a:gd name="T24" fmla="*/ 364 w 603"/>
                  <a:gd name="T25" fmla="*/ 0 h 211"/>
                  <a:gd name="T26" fmla="*/ 401 w 603"/>
                  <a:gd name="T27" fmla="*/ 37 h 211"/>
                  <a:gd name="T28" fmla="*/ 401 w 603"/>
                  <a:gd name="T29" fmla="*/ 38 h 211"/>
                  <a:gd name="T30" fmla="*/ 364 w 603"/>
                  <a:gd name="T31" fmla="*/ 75 h 211"/>
                  <a:gd name="T32" fmla="*/ 274 w 603"/>
                  <a:gd name="T33" fmla="*/ 75 h 211"/>
                  <a:gd name="T34" fmla="*/ 266 w 603"/>
                  <a:gd name="T35" fmla="*/ 83 h 211"/>
                  <a:gd name="T36" fmla="*/ 274 w 603"/>
                  <a:gd name="T37" fmla="*/ 92 h 211"/>
                  <a:gd name="T38" fmla="*/ 544 w 603"/>
                  <a:gd name="T39" fmla="*/ 92 h 211"/>
                  <a:gd name="T40" fmla="*/ 603 w 603"/>
                  <a:gd name="T41" fmla="*/ 151 h 211"/>
                  <a:gd name="T42" fmla="*/ 603 w 603"/>
                  <a:gd name="T43" fmla="*/ 152 h 211"/>
                  <a:gd name="T44" fmla="*/ 544 w 603"/>
                  <a:gd name="T45" fmla="*/ 211 h 211"/>
                  <a:gd name="T46" fmla="*/ 59 w 603"/>
                  <a:gd name="T47" fmla="*/ 97 h 211"/>
                  <a:gd name="T48" fmla="*/ 4 w 603"/>
                  <a:gd name="T49" fmla="*/ 151 h 211"/>
                  <a:gd name="T50" fmla="*/ 4 w 603"/>
                  <a:gd name="T51" fmla="*/ 152 h 211"/>
                  <a:gd name="T52" fmla="*/ 59 w 603"/>
                  <a:gd name="T53" fmla="*/ 206 h 211"/>
                  <a:gd name="T54" fmla="*/ 544 w 603"/>
                  <a:gd name="T55" fmla="*/ 206 h 211"/>
                  <a:gd name="T56" fmla="*/ 598 w 603"/>
                  <a:gd name="T57" fmla="*/ 152 h 211"/>
                  <a:gd name="T58" fmla="*/ 598 w 603"/>
                  <a:gd name="T59" fmla="*/ 151 h 211"/>
                  <a:gd name="T60" fmla="*/ 544 w 603"/>
                  <a:gd name="T61" fmla="*/ 97 h 211"/>
                  <a:gd name="T62" fmla="*/ 274 w 603"/>
                  <a:gd name="T63" fmla="*/ 97 h 211"/>
                  <a:gd name="T64" fmla="*/ 261 w 603"/>
                  <a:gd name="T65" fmla="*/ 83 h 211"/>
                  <a:gd name="T66" fmla="*/ 274 w 603"/>
                  <a:gd name="T67" fmla="*/ 70 h 211"/>
                  <a:gd name="T68" fmla="*/ 364 w 603"/>
                  <a:gd name="T69" fmla="*/ 70 h 211"/>
                  <a:gd name="T70" fmla="*/ 396 w 603"/>
                  <a:gd name="T71" fmla="*/ 38 h 211"/>
                  <a:gd name="T72" fmla="*/ 396 w 603"/>
                  <a:gd name="T73" fmla="*/ 37 h 211"/>
                  <a:gd name="T74" fmla="*/ 364 w 603"/>
                  <a:gd name="T75" fmla="*/ 5 h 211"/>
                  <a:gd name="T76" fmla="*/ 67 w 603"/>
                  <a:gd name="T77" fmla="*/ 5 h 211"/>
                  <a:gd name="T78" fmla="*/ 35 w 603"/>
                  <a:gd name="T79" fmla="*/ 37 h 211"/>
                  <a:gd name="T80" fmla="*/ 35 w 603"/>
                  <a:gd name="T81" fmla="*/ 38 h 211"/>
                  <a:gd name="T82" fmla="*/ 67 w 603"/>
                  <a:gd name="T83" fmla="*/ 70 h 211"/>
                  <a:gd name="T84" fmla="*/ 123 w 603"/>
                  <a:gd name="T85" fmla="*/ 70 h 211"/>
                  <a:gd name="T86" fmla="*/ 138 w 603"/>
                  <a:gd name="T87" fmla="*/ 83 h 211"/>
                  <a:gd name="T88" fmla="*/ 123 w 603"/>
                  <a:gd name="T89" fmla="*/ 97 h 211"/>
                  <a:gd name="T90" fmla="*/ 59 w 603"/>
                  <a:gd name="T91" fmla="*/ 97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03" h="211">
                    <a:moveTo>
                      <a:pt x="544" y="211"/>
                    </a:moveTo>
                    <a:cubicBezTo>
                      <a:pt x="59" y="211"/>
                      <a:pt x="59" y="211"/>
                      <a:pt x="59" y="211"/>
                    </a:cubicBezTo>
                    <a:cubicBezTo>
                      <a:pt x="26" y="211"/>
                      <a:pt x="0" y="184"/>
                      <a:pt x="0" y="152"/>
                    </a:cubicBezTo>
                    <a:cubicBezTo>
                      <a:pt x="0" y="151"/>
                      <a:pt x="0" y="151"/>
                      <a:pt x="0" y="151"/>
                    </a:cubicBezTo>
                    <a:cubicBezTo>
                      <a:pt x="0" y="119"/>
                      <a:pt x="26" y="92"/>
                      <a:pt x="59" y="92"/>
                    </a:cubicBezTo>
                    <a:cubicBezTo>
                      <a:pt x="123" y="92"/>
                      <a:pt x="123" y="92"/>
                      <a:pt x="123" y="92"/>
                    </a:cubicBezTo>
                    <a:cubicBezTo>
                      <a:pt x="130" y="92"/>
                      <a:pt x="134" y="88"/>
                      <a:pt x="134" y="83"/>
                    </a:cubicBezTo>
                    <a:cubicBezTo>
                      <a:pt x="134" y="79"/>
                      <a:pt x="130" y="75"/>
                      <a:pt x="123" y="75"/>
                    </a:cubicBezTo>
                    <a:cubicBezTo>
                      <a:pt x="67" y="75"/>
                      <a:pt x="67" y="75"/>
                      <a:pt x="67" y="75"/>
                    </a:cubicBezTo>
                    <a:cubicBezTo>
                      <a:pt x="47" y="75"/>
                      <a:pt x="30" y="58"/>
                      <a:pt x="30" y="38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0" y="17"/>
                      <a:pt x="47" y="0"/>
                      <a:pt x="67" y="0"/>
                    </a:cubicBezTo>
                    <a:cubicBezTo>
                      <a:pt x="364" y="0"/>
                      <a:pt x="364" y="0"/>
                      <a:pt x="364" y="0"/>
                    </a:cubicBezTo>
                    <a:cubicBezTo>
                      <a:pt x="384" y="0"/>
                      <a:pt x="401" y="17"/>
                      <a:pt x="401" y="37"/>
                    </a:cubicBezTo>
                    <a:cubicBezTo>
                      <a:pt x="401" y="38"/>
                      <a:pt x="401" y="38"/>
                      <a:pt x="401" y="38"/>
                    </a:cubicBezTo>
                    <a:cubicBezTo>
                      <a:pt x="401" y="58"/>
                      <a:pt x="384" y="75"/>
                      <a:pt x="364" y="75"/>
                    </a:cubicBezTo>
                    <a:cubicBezTo>
                      <a:pt x="274" y="75"/>
                      <a:pt x="274" y="75"/>
                      <a:pt x="274" y="75"/>
                    </a:cubicBezTo>
                    <a:cubicBezTo>
                      <a:pt x="268" y="75"/>
                      <a:pt x="266" y="79"/>
                      <a:pt x="266" y="83"/>
                    </a:cubicBezTo>
                    <a:cubicBezTo>
                      <a:pt x="266" y="88"/>
                      <a:pt x="268" y="92"/>
                      <a:pt x="274" y="92"/>
                    </a:cubicBezTo>
                    <a:cubicBezTo>
                      <a:pt x="544" y="92"/>
                      <a:pt x="544" y="92"/>
                      <a:pt x="544" y="92"/>
                    </a:cubicBezTo>
                    <a:cubicBezTo>
                      <a:pt x="576" y="92"/>
                      <a:pt x="603" y="119"/>
                      <a:pt x="603" y="151"/>
                    </a:cubicBezTo>
                    <a:cubicBezTo>
                      <a:pt x="603" y="152"/>
                      <a:pt x="603" y="152"/>
                      <a:pt x="603" y="152"/>
                    </a:cubicBezTo>
                    <a:cubicBezTo>
                      <a:pt x="603" y="184"/>
                      <a:pt x="576" y="211"/>
                      <a:pt x="544" y="211"/>
                    </a:cubicBezTo>
                    <a:close/>
                    <a:moveTo>
                      <a:pt x="59" y="97"/>
                    </a:moveTo>
                    <a:cubicBezTo>
                      <a:pt x="29" y="97"/>
                      <a:pt x="4" y="121"/>
                      <a:pt x="4" y="151"/>
                    </a:cubicBezTo>
                    <a:cubicBezTo>
                      <a:pt x="4" y="152"/>
                      <a:pt x="4" y="152"/>
                      <a:pt x="4" y="152"/>
                    </a:cubicBezTo>
                    <a:cubicBezTo>
                      <a:pt x="4" y="182"/>
                      <a:pt x="29" y="206"/>
                      <a:pt x="59" y="206"/>
                    </a:cubicBezTo>
                    <a:cubicBezTo>
                      <a:pt x="544" y="206"/>
                      <a:pt x="544" y="206"/>
                      <a:pt x="544" y="206"/>
                    </a:cubicBezTo>
                    <a:cubicBezTo>
                      <a:pt x="574" y="206"/>
                      <a:pt x="598" y="182"/>
                      <a:pt x="598" y="152"/>
                    </a:cubicBezTo>
                    <a:cubicBezTo>
                      <a:pt x="598" y="151"/>
                      <a:pt x="598" y="151"/>
                      <a:pt x="598" y="151"/>
                    </a:cubicBezTo>
                    <a:cubicBezTo>
                      <a:pt x="598" y="121"/>
                      <a:pt x="574" y="97"/>
                      <a:pt x="544" y="97"/>
                    </a:cubicBezTo>
                    <a:cubicBezTo>
                      <a:pt x="274" y="97"/>
                      <a:pt x="274" y="97"/>
                      <a:pt x="274" y="97"/>
                    </a:cubicBezTo>
                    <a:cubicBezTo>
                      <a:pt x="266" y="97"/>
                      <a:pt x="261" y="90"/>
                      <a:pt x="261" y="83"/>
                    </a:cubicBezTo>
                    <a:cubicBezTo>
                      <a:pt x="261" y="77"/>
                      <a:pt x="266" y="70"/>
                      <a:pt x="274" y="70"/>
                    </a:cubicBezTo>
                    <a:cubicBezTo>
                      <a:pt x="364" y="70"/>
                      <a:pt x="364" y="70"/>
                      <a:pt x="364" y="70"/>
                    </a:cubicBezTo>
                    <a:cubicBezTo>
                      <a:pt x="382" y="70"/>
                      <a:pt x="396" y="56"/>
                      <a:pt x="396" y="38"/>
                    </a:cubicBezTo>
                    <a:cubicBezTo>
                      <a:pt x="396" y="37"/>
                      <a:pt x="396" y="37"/>
                      <a:pt x="396" y="37"/>
                    </a:cubicBezTo>
                    <a:cubicBezTo>
                      <a:pt x="396" y="20"/>
                      <a:pt x="382" y="5"/>
                      <a:pt x="364" y="5"/>
                    </a:cubicBezTo>
                    <a:cubicBezTo>
                      <a:pt x="67" y="5"/>
                      <a:pt x="67" y="5"/>
                      <a:pt x="67" y="5"/>
                    </a:cubicBezTo>
                    <a:cubicBezTo>
                      <a:pt x="49" y="5"/>
                      <a:pt x="35" y="20"/>
                      <a:pt x="35" y="37"/>
                    </a:cubicBezTo>
                    <a:cubicBezTo>
                      <a:pt x="35" y="38"/>
                      <a:pt x="35" y="38"/>
                      <a:pt x="35" y="38"/>
                    </a:cubicBezTo>
                    <a:cubicBezTo>
                      <a:pt x="35" y="56"/>
                      <a:pt x="49" y="70"/>
                      <a:pt x="67" y="70"/>
                    </a:cubicBezTo>
                    <a:cubicBezTo>
                      <a:pt x="123" y="70"/>
                      <a:pt x="123" y="70"/>
                      <a:pt x="123" y="70"/>
                    </a:cubicBezTo>
                    <a:cubicBezTo>
                      <a:pt x="133" y="70"/>
                      <a:pt x="138" y="77"/>
                      <a:pt x="138" y="83"/>
                    </a:cubicBezTo>
                    <a:cubicBezTo>
                      <a:pt x="138" y="90"/>
                      <a:pt x="133" y="97"/>
                      <a:pt x="123" y="97"/>
                    </a:cubicBezTo>
                    <a:lnTo>
                      <a:pt x="59" y="97"/>
                    </a:lnTo>
                    <a:close/>
                  </a:path>
                </a:pathLst>
              </a:custGeom>
              <a:solidFill>
                <a:srgbClr val="1C00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8936929" y="2226745"/>
              <a:ext cx="80708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TWO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8746429" y="2732768"/>
              <a:ext cx="19800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000913" y="3345135"/>
            <a:ext cx="2735531" cy="982831"/>
            <a:chOff x="7000913" y="3345135"/>
            <a:chExt cx="2735531" cy="982831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00913" y="3366049"/>
              <a:ext cx="2735531" cy="961917"/>
            </a:xfrm>
            <a:prstGeom prst="rect">
              <a:avLst/>
            </a:prstGeom>
          </p:spPr>
        </p:pic>
        <p:sp>
          <p:nvSpPr>
            <p:cNvPr id="25" name="文本框 24"/>
            <p:cNvSpPr txBox="1"/>
            <p:nvPr/>
          </p:nvSpPr>
          <p:spPr>
            <a:xfrm>
              <a:off x="7442777" y="3345135"/>
              <a:ext cx="100540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THRRE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7379277" y="3852483"/>
              <a:ext cx="19800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178792" y="4602986"/>
            <a:ext cx="2740026" cy="966788"/>
            <a:chOff x="8178792" y="4602986"/>
            <a:chExt cx="2740026" cy="966788"/>
          </a:xfrm>
        </p:grpSpPr>
        <p:grpSp>
          <p:nvGrpSpPr>
            <p:cNvPr id="17" name="组合 16"/>
            <p:cNvGrpSpPr/>
            <p:nvPr/>
          </p:nvGrpSpPr>
          <p:grpSpPr>
            <a:xfrm>
              <a:off x="8178792" y="4602986"/>
              <a:ext cx="2740026" cy="966788"/>
              <a:chOff x="7772400" y="2462213"/>
              <a:chExt cx="2740026" cy="966788"/>
            </a:xfrm>
          </p:grpSpPr>
          <p:sp>
            <p:nvSpPr>
              <p:cNvPr id="18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7772400" y="2466975"/>
                <a:ext cx="2735263" cy="962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5"/>
              <p:cNvSpPr/>
              <p:nvPr/>
            </p:nvSpPr>
            <p:spPr bwMode="auto">
              <a:xfrm>
                <a:off x="7786688" y="2476500"/>
                <a:ext cx="2716213" cy="938213"/>
              </a:xfrm>
              <a:custGeom>
                <a:avLst/>
                <a:gdLst>
                  <a:gd name="T0" fmla="*/ 542 w 599"/>
                  <a:gd name="T1" fmla="*/ 205 h 205"/>
                  <a:gd name="T2" fmla="*/ 57 w 599"/>
                  <a:gd name="T3" fmla="*/ 205 h 205"/>
                  <a:gd name="T4" fmla="*/ 0 w 599"/>
                  <a:gd name="T5" fmla="*/ 149 h 205"/>
                  <a:gd name="T6" fmla="*/ 0 w 599"/>
                  <a:gd name="T7" fmla="*/ 148 h 205"/>
                  <a:gd name="T8" fmla="*/ 57 w 599"/>
                  <a:gd name="T9" fmla="*/ 92 h 205"/>
                  <a:gd name="T10" fmla="*/ 121 w 599"/>
                  <a:gd name="T11" fmla="*/ 92 h 205"/>
                  <a:gd name="T12" fmla="*/ 121 w 599"/>
                  <a:gd name="T13" fmla="*/ 69 h 205"/>
                  <a:gd name="T14" fmla="*/ 65 w 599"/>
                  <a:gd name="T15" fmla="*/ 69 h 205"/>
                  <a:gd name="T16" fmla="*/ 30 w 599"/>
                  <a:gd name="T17" fmla="*/ 35 h 205"/>
                  <a:gd name="T18" fmla="*/ 30 w 599"/>
                  <a:gd name="T19" fmla="*/ 34 h 205"/>
                  <a:gd name="T20" fmla="*/ 65 w 599"/>
                  <a:gd name="T21" fmla="*/ 0 h 205"/>
                  <a:gd name="T22" fmla="*/ 362 w 599"/>
                  <a:gd name="T23" fmla="*/ 0 h 205"/>
                  <a:gd name="T24" fmla="*/ 397 w 599"/>
                  <a:gd name="T25" fmla="*/ 34 h 205"/>
                  <a:gd name="T26" fmla="*/ 397 w 599"/>
                  <a:gd name="T27" fmla="*/ 35 h 205"/>
                  <a:gd name="T28" fmla="*/ 362 w 599"/>
                  <a:gd name="T29" fmla="*/ 69 h 205"/>
                  <a:gd name="T30" fmla="*/ 272 w 599"/>
                  <a:gd name="T31" fmla="*/ 69 h 205"/>
                  <a:gd name="T32" fmla="*/ 272 w 599"/>
                  <a:gd name="T33" fmla="*/ 92 h 205"/>
                  <a:gd name="T34" fmla="*/ 542 w 599"/>
                  <a:gd name="T35" fmla="*/ 92 h 205"/>
                  <a:gd name="T36" fmla="*/ 599 w 599"/>
                  <a:gd name="T37" fmla="*/ 148 h 205"/>
                  <a:gd name="T38" fmla="*/ 599 w 599"/>
                  <a:gd name="T39" fmla="*/ 149 h 205"/>
                  <a:gd name="T40" fmla="*/ 542 w 599"/>
                  <a:gd name="T41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99" h="205">
                    <a:moveTo>
                      <a:pt x="542" y="205"/>
                    </a:moveTo>
                    <a:cubicBezTo>
                      <a:pt x="57" y="205"/>
                      <a:pt x="57" y="205"/>
                      <a:pt x="57" y="205"/>
                    </a:cubicBezTo>
                    <a:cubicBezTo>
                      <a:pt x="25" y="205"/>
                      <a:pt x="0" y="180"/>
                      <a:pt x="0" y="149"/>
                    </a:cubicBezTo>
                    <a:cubicBezTo>
                      <a:pt x="0" y="148"/>
                      <a:pt x="0" y="148"/>
                      <a:pt x="0" y="148"/>
                    </a:cubicBezTo>
                    <a:cubicBezTo>
                      <a:pt x="0" y="117"/>
                      <a:pt x="25" y="92"/>
                      <a:pt x="57" y="92"/>
                    </a:cubicBezTo>
                    <a:cubicBezTo>
                      <a:pt x="121" y="92"/>
                      <a:pt x="121" y="92"/>
                      <a:pt x="121" y="92"/>
                    </a:cubicBezTo>
                    <a:cubicBezTo>
                      <a:pt x="139" y="92"/>
                      <a:pt x="139" y="69"/>
                      <a:pt x="121" y="69"/>
                    </a:cubicBezTo>
                    <a:cubicBezTo>
                      <a:pt x="65" y="69"/>
                      <a:pt x="65" y="69"/>
                      <a:pt x="65" y="69"/>
                    </a:cubicBezTo>
                    <a:cubicBezTo>
                      <a:pt x="46" y="69"/>
                      <a:pt x="30" y="54"/>
                      <a:pt x="30" y="35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30" y="15"/>
                      <a:pt x="46" y="0"/>
                      <a:pt x="65" y="0"/>
                    </a:cubicBezTo>
                    <a:cubicBezTo>
                      <a:pt x="362" y="0"/>
                      <a:pt x="362" y="0"/>
                      <a:pt x="362" y="0"/>
                    </a:cubicBezTo>
                    <a:cubicBezTo>
                      <a:pt x="381" y="0"/>
                      <a:pt x="397" y="15"/>
                      <a:pt x="397" y="34"/>
                    </a:cubicBezTo>
                    <a:cubicBezTo>
                      <a:pt x="397" y="35"/>
                      <a:pt x="397" y="35"/>
                      <a:pt x="397" y="35"/>
                    </a:cubicBezTo>
                    <a:cubicBezTo>
                      <a:pt x="397" y="54"/>
                      <a:pt x="381" y="69"/>
                      <a:pt x="362" y="69"/>
                    </a:cubicBezTo>
                    <a:cubicBezTo>
                      <a:pt x="272" y="69"/>
                      <a:pt x="272" y="69"/>
                      <a:pt x="272" y="69"/>
                    </a:cubicBezTo>
                    <a:cubicBezTo>
                      <a:pt x="258" y="69"/>
                      <a:pt x="258" y="92"/>
                      <a:pt x="272" y="92"/>
                    </a:cubicBezTo>
                    <a:cubicBezTo>
                      <a:pt x="542" y="92"/>
                      <a:pt x="542" y="92"/>
                      <a:pt x="542" y="92"/>
                    </a:cubicBezTo>
                    <a:cubicBezTo>
                      <a:pt x="573" y="92"/>
                      <a:pt x="599" y="117"/>
                      <a:pt x="599" y="148"/>
                    </a:cubicBezTo>
                    <a:cubicBezTo>
                      <a:pt x="599" y="149"/>
                      <a:pt x="599" y="149"/>
                      <a:pt x="599" y="149"/>
                    </a:cubicBezTo>
                    <a:cubicBezTo>
                      <a:pt x="599" y="180"/>
                      <a:pt x="573" y="205"/>
                      <a:pt x="542" y="205"/>
                    </a:cubicBezTo>
                    <a:close/>
                  </a:path>
                </a:pathLst>
              </a:custGeom>
              <a:solidFill>
                <a:srgbClr val="FFE83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Freeform 6"/>
              <p:cNvSpPr>
                <a:spLocks noEditPoints="1"/>
              </p:cNvSpPr>
              <p:nvPr/>
            </p:nvSpPr>
            <p:spPr bwMode="auto">
              <a:xfrm>
                <a:off x="7777163" y="2462213"/>
                <a:ext cx="2735263" cy="966788"/>
              </a:xfrm>
              <a:custGeom>
                <a:avLst/>
                <a:gdLst>
                  <a:gd name="T0" fmla="*/ 544 w 603"/>
                  <a:gd name="T1" fmla="*/ 211 h 211"/>
                  <a:gd name="T2" fmla="*/ 59 w 603"/>
                  <a:gd name="T3" fmla="*/ 211 h 211"/>
                  <a:gd name="T4" fmla="*/ 0 w 603"/>
                  <a:gd name="T5" fmla="*/ 152 h 211"/>
                  <a:gd name="T6" fmla="*/ 0 w 603"/>
                  <a:gd name="T7" fmla="*/ 151 h 211"/>
                  <a:gd name="T8" fmla="*/ 59 w 603"/>
                  <a:gd name="T9" fmla="*/ 92 h 211"/>
                  <a:gd name="T10" fmla="*/ 123 w 603"/>
                  <a:gd name="T11" fmla="*/ 92 h 211"/>
                  <a:gd name="T12" fmla="*/ 134 w 603"/>
                  <a:gd name="T13" fmla="*/ 83 h 211"/>
                  <a:gd name="T14" fmla="*/ 123 w 603"/>
                  <a:gd name="T15" fmla="*/ 75 h 211"/>
                  <a:gd name="T16" fmla="*/ 67 w 603"/>
                  <a:gd name="T17" fmla="*/ 75 h 211"/>
                  <a:gd name="T18" fmla="*/ 30 w 603"/>
                  <a:gd name="T19" fmla="*/ 38 h 211"/>
                  <a:gd name="T20" fmla="*/ 30 w 603"/>
                  <a:gd name="T21" fmla="*/ 37 h 211"/>
                  <a:gd name="T22" fmla="*/ 67 w 603"/>
                  <a:gd name="T23" fmla="*/ 0 h 211"/>
                  <a:gd name="T24" fmla="*/ 364 w 603"/>
                  <a:gd name="T25" fmla="*/ 0 h 211"/>
                  <a:gd name="T26" fmla="*/ 401 w 603"/>
                  <a:gd name="T27" fmla="*/ 37 h 211"/>
                  <a:gd name="T28" fmla="*/ 401 w 603"/>
                  <a:gd name="T29" fmla="*/ 38 h 211"/>
                  <a:gd name="T30" fmla="*/ 364 w 603"/>
                  <a:gd name="T31" fmla="*/ 75 h 211"/>
                  <a:gd name="T32" fmla="*/ 274 w 603"/>
                  <a:gd name="T33" fmla="*/ 75 h 211"/>
                  <a:gd name="T34" fmla="*/ 266 w 603"/>
                  <a:gd name="T35" fmla="*/ 83 h 211"/>
                  <a:gd name="T36" fmla="*/ 274 w 603"/>
                  <a:gd name="T37" fmla="*/ 92 h 211"/>
                  <a:gd name="T38" fmla="*/ 544 w 603"/>
                  <a:gd name="T39" fmla="*/ 92 h 211"/>
                  <a:gd name="T40" fmla="*/ 603 w 603"/>
                  <a:gd name="T41" fmla="*/ 151 h 211"/>
                  <a:gd name="T42" fmla="*/ 603 w 603"/>
                  <a:gd name="T43" fmla="*/ 152 h 211"/>
                  <a:gd name="T44" fmla="*/ 544 w 603"/>
                  <a:gd name="T45" fmla="*/ 211 h 211"/>
                  <a:gd name="T46" fmla="*/ 59 w 603"/>
                  <a:gd name="T47" fmla="*/ 97 h 211"/>
                  <a:gd name="T48" fmla="*/ 4 w 603"/>
                  <a:gd name="T49" fmla="*/ 151 h 211"/>
                  <a:gd name="T50" fmla="*/ 4 w 603"/>
                  <a:gd name="T51" fmla="*/ 152 h 211"/>
                  <a:gd name="T52" fmla="*/ 59 w 603"/>
                  <a:gd name="T53" fmla="*/ 206 h 211"/>
                  <a:gd name="T54" fmla="*/ 544 w 603"/>
                  <a:gd name="T55" fmla="*/ 206 h 211"/>
                  <a:gd name="T56" fmla="*/ 598 w 603"/>
                  <a:gd name="T57" fmla="*/ 152 h 211"/>
                  <a:gd name="T58" fmla="*/ 598 w 603"/>
                  <a:gd name="T59" fmla="*/ 151 h 211"/>
                  <a:gd name="T60" fmla="*/ 544 w 603"/>
                  <a:gd name="T61" fmla="*/ 97 h 211"/>
                  <a:gd name="T62" fmla="*/ 274 w 603"/>
                  <a:gd name="T63" fmla="*/ 97 h 211"/>
                  <a:gd name="T64" fmla="*/ 261 w 603"/>
                  <a:gd name="T65" fmla="*/ 83 h 211"/>
                  <a:gd name="T66" fmla="*/ 274 w 603"/>
                  <a:gd name="T67" fmla="*/ 70 h 211"/>
                  <a:gd name="T68" fmla="*/ 364 w 603"/>
                  <a:gd name="T69" fmla="*/ 70 h 211"/>
                  <a:gd name="T70" fmla="*/ 396 w 603"/>
                  <a:gd name="T71" fmla="*/ 38 h 211"/>
                  <a:gd name="T72" fmla="*/ 396 w 603"/>
                  <a:gd name="T73" fmla="*/ 37 h 211"/>
                  <a:gd name="T74" fmla="*/ 364 w 603"/>
                  <a:gd name="T75" fmla="*/ 5 h 211"/>
                  <a:gd name="T76" fmla="*/ 67 w 603"/>
                  <a:gd name="T77" fmla="*/ 5 h 211"/>
                  <a:gd name="T78" fmla="*/ 35 w 603"/>
                  <a:gd name="T79" fmla="*/ 37 h 211"/>
                  <a:gd name="T80" fmla="*/ 35 w 603"/>
                  <a:gd name="T81" fmla="*/ 38 h 211"/>
                  <a:gd name="T82" fmla="*/ 67 w 603"/>
                  <a:gd name="T83" fmla="*/ 70 h 211"/>
                  <a:gd name="T84" fmla="*/ 123 w 603"/>
                  <a:gd name="T85" fmla="*/ 70 h 211"/>
                  <a:gd name="T86" fmla="*/ 138 w 603"/>
                  <a:gd name="T87" fmla="*/ 83 h 211"/>
                  <a:gd name="T88" fmla="*/ 123 w 603"/>
                  <a:gd name="T89" fmla="*/ 97 h 211"/>
                  <a:gd name="T90" fmla="*/ 59 w 603"/>
                  <a:gd name="T91" fmla="*/ 97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03" h="211">
                    <a:moveTo>
                      <a:pt x="544" y="211"/>
                    </a:moveTo>
                    <a:cubicBezTo>
                      <a:pt x="59" y="211"/>
                      <a:pt x="59" y="211"/>
                      <a:pt x="59" y="211"/>
                    </a:cubicBezTo>
                    <a:cubicBezTo>
                      <a:pt x="26" y="211"/>
                      <a:pt x="0" y="184"/>
                      <a:pt x="0" y="152"/>
                    </a:cubicBezTo>
                    <a:cubicBezTo>
                      <a:pt x="0" y="151"/>
                      <a:pt x="0" y="151"/>
                      <a:pt x="0" y="151"/>
                    </a:cubicBezTo>
                    <a:cubicBezTo>
                      <a:pt x="0" y="119"/>
                      <a:pt x="26" y="92"/>
                      <a:pt x="59" y="92"/>
                    </a:cubicBezTo>
                    <a:cubicBezTo>
                      <a:pt x="123" y="92"/>
                      <a:pt x="123" y="92"/>
                      <a:pt x="123" y="92"/>
                    </a:cubicBezTo>
                    <a:cubicBezTo>
                      <a:pt x="130" y="92"/>
                      <a:pt x="134" y="88"/>
                      <a:pt x="134" y="83"/>
                    </a:cubicBezTo>
                    <a:cubicBezTo>
                      <a:pt x="134" y="79"/>
                      <a:pt x="130" y="75"/>
                      <a:pt x="123" y="75"/>
                    </a:cubicBezTo>
                    <a:cubicBezTo>
                      <a:pt x="67" y="75"/>
                      <a:pt x="67" y="75"/>
                      <a:pt x="67" y="75"/>
                    </a:cubicBezTo>
                    <a:cubicBezTo>
                      <a:pt x="47" y="75"/>
                      <a:pt x="30" y="58"/>
                      <a:pt x="30" y="38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0" y="17"/>
                      <a:pt x="47" y="0"/>
                      <a:pt x="67" y="0"/>
                    </a:cubicBezTo>
                    <a:cubicBezTo>
                      <a:pt x="364" y="0"/>
                      <a:pt x="364" y="0"/>
                      <a:pt x="364" y="0"/>
                    </a:cubicBezTo>
                    <a:cubicBezTo>
                      <a:pt x="384" y="0"/>
                      <a:pt x="401" y="17"/>
                      <a:pt x="401" y="37"/>
                    </a:cubicBezTo>
                    <a:cubicBezTo>
                      <a:pt x="401" y="38"/>
                      <a:pt x="401" y="38"/>
                      <a:pt x="401" y="38"/>
                    </a:cubicBezTo>
                    <a:cubicBezTo>
                      <a:pt x="401" y="58"/>
                      <a:pt x="384" y="75"/>
                      <a:pt x="364" y="75"/>
                    </a:cubicBezTo>
                    <a:cubicBezTo>
                      <a:pt x="274" y="75"/>
                      <a:pt x="274" y="75"/>
                      <a:pt x="274" y="75"/>
                    </a:cubicBezTo>
                    <a:cubicBezTo>
                      <a:pt x="268" y="75"/>
                      <a:pt x="266" y="79"/>
                      <a:pt x="266" y="83"/>
                    </a:cubicBezTo>
                    <a:cubicBezTo>
                      <a:pt x="266" y="88"/>
                      <a:pt x="268" y="92"/>
                      <a:pt x="274" y="92"/>
                    </a:cubicBezTo>
                    <a:cubicBezTo>
                      <a:pt x="544" y="92"/>
                      <a:pt x="544" y="92"/>
                      <a:pt x="544" y="92"/>
                    </a:cubicBezTo>
                    <a:cubicBezTo>
                      <a:pt x="576" y="92"/>
                      <a:pt x="603" y="119"/>
                      <a:pt x="603" y="151"/>
                    </a:cubicBezTo>
                    <a:cubicBezTo>
                      <a:pt x="603" y="152"/>
                      <a:pt x="603" y="152"/>
                      <a:pt x="603" y="152"/>
                    </a:cubicBezTo>
                    <a:cubicBezTo>
                      <a:pt x="603" y="184"/>
                      <a:pt x="576" y="211"/>
                      <a:pt x="544" y="211"/>
                    </a:cubicBezTo>
                    <a:close/>
                    <a:moveTo>
                      <a:pt x="59" y="97"/>
                    </a:moveTo>
                    <a:cubicBezTo>
                      <a:pt x="29" y="97"/>
                      <a:pt x="4" y="121"/>
                      <a:pt x="4" y="151"/>
                    </a:cubicBezTo>
                    <a:cubicBezTo>
                      <a:pt x="4" y="152"/>
                      <a:pt x="4" y="152"/>
                      <a:pt x="4" y="152"/>
                    </a:cubicBezTo>
                    <a:cubicBezTo>
                      <a:pt x="4" y="182"/>
                      <a:pt x="29" y="206"/>
                      <a:pt x="59" y="206"/>
                    </a:cubicBezTo>
                    <a:cubicBezTo>
                      <a:pt x="544" y="206"/>
                      <a:pt x="544" y="206"/>
                      <a:pt x="544" y="206"/>
                    </a:cubicBezTo>
                    <a:cubicBezTo>
                      <a:pt x="574" y="206"/>
                      <a:pt x="598" y="182"/>
                      <a:pt x="598" y="152"/>
                    </a:cubicBezTo>
                    <a:cubicBezTo>
                      <a:pt x="598" y="151"/>
                      <a:pt x="598" y="151"/>
                      <a:pt x="598" y="151"/>
                    </a:cubicBezTo>
                    <a:cubicBezTo>
                      <a:pt x="598" y="121"/>
                      <a:pt x="574" y="97"/>
                      <a:pt x="544" y="97"/>
                    </a:cubicBezTo>
                    <a:cubicBezTo>
                      <a:pt x="274" y="97"/>
                      <a:pt x="274" y="97"/>
                      <a:pt x="274" y="97"/>
                    </a:cubicBezTo>
                    <a:cubicBezTo>
                      <a:pt x="266" y="97"/>
                      <a:pt x="261" y="90"/>
                      <a:pt x="261" y="83"/>
                    </a:cubicBezTo>
                    <a:cubicBezTo>
                      <a:pt x="261" y="77"/>
                      <a:pt x="266" y="70"/>
                      <a:pt x="274" y="70"/>
                    </a:cubicBezTo>
                    <a:cubicBezTo>
                      <a:pt x="364" y="70"/>
                      <a:pt x="364" y="70"/>
                      <a:pt x="364" y="70"/>
                    </a:cubicBezTo>
                    <a:cubicBezTo>
                      <a:pt x="382" y="70"/>
                      <a:pt x="396" y="56"/>
                      <a:pt x="396" y="38"/>
                    </a:cubicBezTo>
                    <a:cubicBezTo>
                      <a:pt x="396" y="37"/>
                      <a:pt x="396" y="37"/>
                      <a:pt x="396" y="37"/>
                    </a:cubicBezTo>
                    <a:cubicBezTo>
                      <a:pt x="396" y="20"/>
                      <a:pt x="382" y="5"/>
                      <a:pt x="364" y="5"/>
                    </a:cubicBezTo>
                    <a:cubicBezTo>
                      <a:pt x="67" y="5"/>
                      <a:pt x="67" y="5"/>
                      <a:pt x="67" y="5"/>
                    </a:cubicBezTo>
                    <a:cubicBezTo>
                      <a:pt x="49" y="5"/>
                      <a:pt x="35" y="20"/>
                      <a:pt x="35" y="37"/>
                    </a:cubicBezTo>
                    <a:cubicBezTo>
                      <a:pt x="35" y="38"/>
                      <a:pt x="35" y="38"/>
                      <a:pt x="35" y="38"/>
                    </a:cubicBezTo>
                    <a:cubicBezTo>
                      <a:pt x="35" y="56"/>
                      <a:pt x="49" y="70"/>
                      <a:pt x="67" y="70"/>
                    </a:cubicBezTo>
                    <a:cubicBezTo>
                      <a:pt x="123" y="70"/>
                      <a:pt x="123" y="70"/>
                      <a:pt x="123" y="70"/>
                    </a:cubicBezTo>
                    <a:cubicBezTo>
                      <a:pt x="133" y="70"/>
                      <a:pt x="138" y="77"/>
                      <a:pt x="138" y="83"/>
                    </a:cubicBezTo>
                    <a:cubicBezTo>
                      <a:pt x="138" y="90"/>
                      <a:pt x="133" y="97"/>
                      <a:pt x="123" y="97"/>
                    </a:cubicBezTo>
                    <a:lnTo>
                      <a:pt x="59" y="97"/>
                    </a:lnTo>
                    <a:close/>
                  </a:path>
                </a:pathLst>
              </a:custGeom>
              <a:solidFill>
                <a:srgbClr val="1C00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27" name="文本框 26"/>
            <p:cNvSpPr txBox="1"/>
            <p:nvPr/>
          </p:nvSpPr>
          <p:spPr>
            <a:xfrm>
              <a:off x="8705498" y="4605127"/>
              <a:ext cx="88678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FOUR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8514998" y="5111150"/>
              <a:ext cx="19800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1557989" y="2577174"/>
            <a:ext cx="4873450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sz="7200" b="1" dirty="0"/>
              <a:t>CONTENTS</a:t>
            </a:r>
            <a:endParaRPr lang="zh-CN" altLang="en-US" sz="72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4"/>
          <p:cNvGrpSpPr/>
          <p:nvPr/>
        </p:nvGrpSpPr>
        <p:grpSpPr>
          <a:xfrm>
            <a:off x="3294063" y="4549800"/>
            <a:ext cx="874713" cy="788987"/>
            <a:chOff x="3294063" y="4620138"/>
            <a:chExt cx="874713" cy="788987"/>
          </a:xfrm>
          <a:solidFill>
            <a:srgbClr val="FFE838"/>
          </a:solidFill>
        </p:grpSpPr>
        <p:sp>
          <p:nvSpPr>
            <p:cNvPr id="3" name="Freeform 26"/>
            <p:cNvSpPr/>
            <p:nvPr/>
          </p:nvSpPr>
          <p:spPr bwMode="auto">
            <a:xfrm>
              <a:off x="3392488" y="4620138"/>
              <a:ext cx="776288" cy="657225"/>
            </a:xfrm>
            <a:custGeom>
              <a:avLst/>
              <a:gdLst>
                <a:gd name="T0" fmla="*/ 21 w 489"/>
                <a:gd name="T1" fmla="*/ 414 h 414"/>
                <a:gd name="T2" fmla="*/ 0 w 489"/>
                <a:gd name="T3" fmla="*/ 414 h 414"/>
                <a:gd name="T4" fmla="*/ 0 w 489"/>
                <a:gd name="T5" fmla="*/ 41 h 414"/>
                <a:gd name="T6" fmla="*/ 481 w 489"/>
                <a:gd name="T7" fmla="*/ 0 h 414"/>
                <a:gd name="T8" fmla="*/ 489 w 489"/>
                <a:gd name="T9" fmla="*/ 19 h 414"/>
                <a:gd name="T10" fmla="*/ 21 w 489"/>
                <a:gd name="T11" fmla="*/ 56 h 414"/>
                <a:gd name="T12" fmla="*/ 21 w 489"/>
                <a:gd name="T13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9" h="414">
                  <a:moveTo>
                    <a:pt x="21" y="414"/>
                  </a:moveTo>
                  <a:lnTo>
                    <a:pt x="0" y="414"/>
                  </a:lnTo>
                  <a:lnTo>
                    <a:pt x="0" y="41"/>
                  </a:lnTo>
                  <a:lnTo>
                    <a:pt x="481" y="0"/>
                  </a:lnTo>
                  <a:lnTo>
                    <a:pt x="489" y="19"/>
                  </a:lnTo>
                  <a:lnTo>
                    <a:pt x="21" y="56"/>
                  </a:lnTo>
                  <a:lnTo>
                    <a:pt x="21" y="414"/>
                  </a:lnTo>
                  <a:close/>
                </a:path>
              </a:pathLst>
            </a:custGeom>
            <a:grpFill/>
            <a:ln w="9525">
              <a:solidFill>
                <a:srgbClr val="FFE838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endParaRPr>
            </a:p>
          </p:txBody>
        </p:sp>
        <p:sp>
          <p:nvSpPr>
            <p:cNvPr id="4" name="Freeform 27"/>
            <p:cNvSpPr/>
            <p:nvPr/>
          </p:nvSpPr>
          <p:spPr bwMode="auto">
            <a:xfrm>
              <a:off x="3294063" y="5221800"/>
              <a:ext cx="230188" cy="187325"/>
            </a:xfrm>
            <a:custGeom>
              <a:avLst/>
              <a:gdLst>
                <a:gd name="T0" fmla="*/ 0 w 145"/>
                <a:gd name="T1" fmla="*/ 0 h 118"/>
                <a:gd name="T2" fmla="*/ 145 w 145"/>
                <a:gd name="T3" fmla="*/ 0 h 118"/>
                <a:gd name="T4" fmla="*/ 73 w 145"/>
                <a:gd name="T5" fmla="*/ 118 h 118"/>
                <a:gd name="T6" fmla="*/ 0 w 145"/>
                <a:gd name="T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" h="118">
                  <a:moveTo>
                    <a:pt x="0" y="0"/>
                  </a:moveTo>
                  <a:lnTo>
                    <a:pt x="145" y="0"/>
                  </a:lnTo>
                  <a:lnTo>
                    <a:pt x="73" y="11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FFE838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endParaRPr>
            </a:p>
          </p:txBody>
        </p:sp>
      </p:grpSp>
      <p:grpSp>
        <p:nvGrpSpPr>
          <p:cNvPr id="5" name="Group 72"/>
          <p:cNvGrpSpPr/>
          <p:nvPr/>
        </p:nvGrpSpPr>
        <p:grpSpPr>
          <a:xfrm>
            <a:off x="8027988" y="2436837"/>
            <a:ext cx="892176" cy="625475"/>
            <a:chOff x="8027988" y="2507175"/>
            <a:chExt cx="892176" cy="625475"/>
          </a:xfrm>
          <a:solidFill>
            <a:srgbClr val="FFE838"/>
          </a:solidFill>
        </p:grpSpPr>
        <p:sp>
          <p:nvSpPr>
            <p:cNvPr id="6" name="Freeform 34"/>
            <p:cNvSpPr/>
            <p:nvPr/>
          </p:nvSpPr>
          <p:spPr bwMode="auto">
            <a:xfrm>
              <a:off x="8027988" y="2507175"/>
              <a:ext cx="798513" cy="506412"/>
            </a:xfrm>
            <a:custGeom>
              <a:avLst/>
              <a:gdLst>
                <a:gd name="T0" fmla="*/ 0 w 503"/>
                <a:gd name="T1" fmla="*/ 159 h 319"/>
                <a:gd name="T2" fmla="*/ 0 w 503"/>
                <a:gd name="T3" fmla="*/ 177 h 319"/>
                <a:gd name="T4" fmla="*/ 484 w 503"/>
                <a:gd name="T5" fmla="*/ 22 h 319"/>
                <a:gd name="T6" fmla="*/ 484 w 503"/>
                <a:gd name="T7" fmla="*/ 319 h 319"/>
                <a:gd name="T8" fmla="*/ 503 w 503"/>
                <a:gd name="T9" fmla="*/ 319 h 319"/>
                <a:gd name="T10" fmla="*/ 503 w 503"/>
                <a:gd name="T11" fmla="*/ 0 h 319"/>
                <a:gd name="T12" fmla="*/ 0 w 503"/>
                <a:gd name="T13" fmla="*/ 159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3" h="319">
                  <a:moveTo>
                    <a:pt x="0" y="159"/>
                  </a:moveTo>
                  <a:lnTo>
                    <a:pt x="0" y="177"/>
                  </a:lnTo>
                  <a:lnTo>
                    <a:pt x="484" y="22"/>
                  </a:lnTo>
                  <a:lnTo>
                    <a:pt x="484" y="319"/>
                  </a:lnTo>
                  <a:lnTo>
                    <a:pt x="503" y="319"/>
                  </a:lnTo>
                  <a:lnTo>
                    <a:pt x="503" y="0"/>
                  </a:lnTo>
                  <a:lnTo>
                    <a:pt x="0" y="159"/>
                  </a:lnTo>
                  <a:close/>
                </a:path>
              </a:pathLst>
            </a:custGeom>
            <a:grpFill/>
            <a:ln w="9525">
              <a:solidFill>
                <a:srgbClr val="FFE838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endParaRPr>
            </a:p>
          </p:txBody>
        </p:sp>
        <p:sp>
          <p:nvSpPr>
            <p:cNvPr id="7" name="Freeform 35"/>
            <p:cNvSpPr/>
            <p:nvPr/>
          </p:nvSpPr>
          <p:spPr bwMode="auto">
            <a:xfrm>
              <a:off x="8705851" y="2958025"/>
              <a:ext cx="214313" cy="174625"/>
            </a:xfrm>
            <a:custGeom>
              <a:avLst/>
              <a:gdLst>
                <a:gd name="T0" fmla="*/ 135 w 135"/>
                <a:gd name="T1" fmla="*/ 0 h 110"/>
                <a:gd name="T2" fmla="*/ 0 w 135"/>
                <a:gd name="T3" fmla="*/ 0 h 110"/>
                <a:gd name="T4" fmla="*/ 67 w 135"/>
                <a:gd name="T5" fmla="*/ 110 h 110"/>
                <a:gd name="T6" fmla="*/ 135 w 135"/>
                <a:gd name="T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5" h="110">
                  <a:moveTo>
                    <a:pt x="135" y="0"/>
                  </a:moveTo>
                  <a:lnTo>
                    <a:pt x="0" y="0"/>
                  </a:lnTo>
                  <a:lnTo>
                    <a:pt x="67" y="110"/>
                  </a:lnTo>
                  <a:lnTo>
                    <a:pt x="135" y="0"/>
                  </a:lnTo>
                  <a:close/>
                </a:path>
              </a:pathLst>
            </a:custGeom>
            <a:grpFill/>
            <a:ln w="9525">
              <a:solidFill>
                <a:srgbClr val="FFE838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endParaRPr>
            </a:p>
          </p:txBody>
        </p:sp>
      </p:grpSp>
      <p:grpSp>
        <p:nvGrpSpPr>
          <p:cNvPr id="8" name="Group 71"/>
          <p:cNvGrpSpPr/>
          <p:nvPr/>
        </p:nvGrpSpPr>
        <p:grpSpPr>
          <a:xfrm>
            <a:off x="3284538" y="2446362"/>
            <a:ext cx="893763" cy="625475"/>
            <a:chOff x="3284538" y="2516700"/>
            <a:chExt cx="893763" cy="625475"/>
          </a:xfrm>
          <a:solidFill>
            <a:srgbClr val="00D0FF"/>
          </a:solidFill>
        </p:grpSpPr>
        <p:sp>
          <p:nvSpPr>
            <p:cNvPr id="9" name="Freeform 36"/>
            <p:cNvSpPr/>
            <p:nvPr/>
          </p:nvSpPr>
          <p:spPr bwMode="auto">
            <a:xfrm>
              <a:off x="3376613" y="2516700"/>
              <a:ext cx="801688" cy="506412"/>
            </a:xfrm>
            <a:custGeom>
              <a:avLst/>
              <a:gdLst>
                <a:gd name="T0" fmla="*/ 505 w 505"/>
                <a:gd name="T1" fmla="*/ 96 h 319"/>
                <a:gd name="T2" fmla="*/ 505 w 505"/>
                <a:gd name="T3" fmla="*/ 113 h 319"/>
                <a:gd name="T4" fmla="*/ 20 w 505"/>
                <a:gd name="T5" fmla="*/ 22 h 319"/>
                <a:gd name="T6" fmla="*/ 20 w 505"/>
                <a:gd name="T7" fmla="*/ 319 h 319"/>
                <a:gd name="T8" fmla="*/ 0 w 505"/>
                <a:gd name="T9" fmla="*/ 319 h 319"/>
                <a:gd name="T10" fmla="*/ 0 w 505"/>
                <a:gd name="T11" fmla="*/ 0 h 319"/>
                <a:gd name="T12" fmla="*/ 505 w 505"/>
                <a:gd name="T13" fmla="*/ 96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5" h="319">
                  <a:moveTo>
                    <a:pt x="505" y="96"/>
                  </a:moveTo>
                  <a:lnTo>
                    <a:pt x="505" y="113"/>
                  </a:lnTo>
                  <a:lnTo>
                    <a:pt x="20" y="22"/>
                  </a:lnTo>
                  <a:lnTo>
                    <a:pt x="20" y="319"/>
                  </a:lnTo>
                  <a:lnTo>
                    <a:pt x="0" y="319"/>
                  </a:lnTo>
                  <a:lnTo>
                    <a:pt x="0" y="0"/>
                  </a:lnTo>
                  <a:lnTo>
                    <a:pt x="505" y="96"/>
                  </a:lnTo>
                  <a:close/>
                </a:path>
              </a:pathLst>
            </a:custGeom>
            <a:grpFill/>
            <a:ln>
              <a:solidFill>
                <a:srgbClr val="00D0FF"/>
              </a:solidFill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endParaRPr>
            </a:p>
          </p:txBody>
        </p:sp>
        <p:sp>
          <p:nvSpPr>
            <p:cNvPr id="10" name="Freeform 37"/>
            <p:cNvSpPr/>
            <p:nvPr/>
          </p:nvSpPr>
          <p:spPr bwMode="auto">
            <a:xfrm>
              <a:off x="3284538" y="2967550"/>
              <a:ext cx="217488" cy="174625"/>
            </a:xfrm>
            <a:custGeom>
              <a:avLst/>
              <a:gdLst>
                <a:gd name="T0" fmla="*/ 0 w 137"/>
                <a:gd name="T1" fmla="*/ 0 h 110"/>
                <a:gd name="T2" fmla="*/ 137 w 137"/>
                <a:gd name="T3" fmla="*/ 0 h 110"/>
                <a:gd name="T4" fmla="*/ 68 w 137"/>
                <a:gd name="T5" fmla="*/ 110 h 110"/>
                <a:gd name="T6" fmla="*/ 0 w 137"/>
                <a:gd name="T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" h="110">
                  <a:moveTo>
                    <a:pt x="0" y="0"/>
                  </a:moveTo>
                  <a:lnTo>
                    <a:pt x="137" y="0"/>
                  </a:lnTo>
                  <a:lnTo>
                    <a:pt x="68" y="11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00D0FF"/>
              </a:solidFill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endParaRPr>
            </a:p>
          </p:txBody>
        </p:sp>
      </p:grpSp>
      <p:grpSp>
        <p:nvGrpSpPr>
          <p:cNvPr id="11" name="Group 73"/>
          <p:cNvGrpSpPr/>
          <p:nvPr/>
        </p:nvGrpSpPr>
        <p:grpSpPr>
          <a:xfrm>
            <a:off x="7989888" y="4597425"/>
            <a:ext cx="652463" cy="688975"/>
            <a:chOff x="7989888" y="4667763"/>
            <a:chExt cx="652463" cy="688975"/>
          </a:xfrm>
          <a:solidFill>
            <a:srgbClr val="00D0FF"/>
          </a:solidFill>
        </p:grpSpPr>
        <p:sp>
          <p:nvSpPr>
            <p:cNvPr id="12" name="Freeform 41"/>
            <p:cNvSpPr/>
            <p:nvPr/>
          </p:nvSpPr>
          <p:spPr bwMode="auto">
            <a:xfrm>
              <a:off x="7989888" y="4667763"/>
              <a:ext cx="558800" cy="569912"/>
            </a:xfrm>
            <a:custGeom>
              <a:avLst/>
              <a:gdLst>
                <a:gd name="T0" fmla="*/ 0 w 352"/>
                <a:gd name="T1" fmla="*/ 0 h 359"/>
                <a:gd name="T2" fmla="*/ 0 w 352"/>
                <a:gd name="T3" fmla="*/ 19 h 359"/>
                <a:gd name="T4" fmla="*/ 333 w 352"/>
                <a:gd name="T5" fmla="*/ 56 h 359"/>
                <a:gd name="T6" fmla="*/ 333 w 352"/>
                <a:gd name="T7" fmla="*/ 359 h 359"/>
                <a:gd name="T8" fmla="*/ 352 w 352"/>
                <a:gd name="T9" fmla="*/ 359 h 359"/>
                <a:gd name="T10" fmla="*/ 352 w 352"/>
                <a:gd name="T11" fmla="*/ 40 h 359"/>
                <a:gd name="T12" fmla="*/ 0 w 352"/>
                <a:gd name="T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2" h="359">
                  <a:moveTo>
                    <a:pt x="0" y="0"/>
                  </a:moveTo>
                  <a:lnTo>
                    <a:pt x="0" y="19"/>
                  </a:lnTo>
                  <a:lnTo>
                    <a:pt x="333" y="56"/>
                  </a:lnTo>
                  <a:lnTo>
                    <a:pt x="333" y="359"/>
                  </a:lnTo>
                  <a:lnTo>
                    <a:pt x="352" y="359"/>
                  </a:lnTo>
                  <a:lnTo>
                    <a:pt x="352" y="4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00D0FF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endParaRPr>
            </a:p>
          </p:txBody>
        </p:sp>
        <p:sp>
          <p:nvSpPr>
            <p:cNvPr id="13" name="Freeform 42"/>
            <p:cNvSpPr/>
            <p:nvPr/>
          </p:nvSpPr>
          <p:spPr bwMode="auto">
            <a:xfrm>
              <a:off x="8424863" y="5182113"/>
              <a:ext cx="217488" cy="174625"/>
            </a:xfrm>
            <a:custGeom>
              <a:avLst/>
              <a:gdLst>
                <a:gd name="T0" fmla="*/ 137 w 137"/>
                <a:gd name="T1" fmla="*/ 0 h 110"/>
                <a:gd name="T2" fmla="*/ 0 w 137"/>
                <a:gd name="T3" fmla="*/ 0 h 110"/>
                <a:gd name="T4" fmla="*/ 69 w 137"/>
                <a:gd name="T5" fmla="*/ 110 h 110"/>
                <a:gd name="T6" fmla="*/ 137 w 137"/>
                <a:gd name="T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" h="110">
                  <a:moveTo>
                    <a:pt x="137" y="0"/>
                  </a:moveTo>
                  <a:lnTo>
                    <a:pt x="0" y="0"/>
                  </a:lnTo>
                  <a:lnTo>
                    <a:pt x="69" y="110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9525">
              <a:solidFill>
                <a:srgbClr val="00D0FF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endParaRPr>
            </a:p>
          </p:txBody>
        </p:sp>
      </p:grpSp>
      <p:grpSp>
        <p:nvGrpSpPr>
          <p:cNvPr id="14" name="Group 87"/>
          <p:cNvGrpSpPr/>
          <p:nvPr/>
        </p:nvGrpSpPr>
        <p:grpSpPr>
          <a:xfrm>
            <a:off x="8642351" y="3068254"/>
            <a:ext cx="2343012" cy="944716"/>
            <a:chOff x="9720775" y="2761849"/>
            <a:chExt cx="2343012" cy="944716"/>
          </a:xfrm>
        </p:grpSpPr>
        <p:sp>
          <p:nvSpPr>
            <p:cNvPr id="15" name="TextBox 21"/>
            <p:cNvSpPr txBox="1"/>
            <p:nvPr/>
          </p:nvSpPr>
          <p:spPr>
            <a:xfrm>
              <a:off x="9720775" y="2761849"/>
              <a:ext cx="1492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>
                  <a:solidFill>
                    <a:schemeClr val="bg1">
                      <a:lumMod val="50000"/>
                    </a:schemeClr>
                  </a:solidFill>
                </a:rPr>
                <a:t>Reading Book</a:t>
              </a:r>
              <a:endParaRPr lang="en-GB" b="1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" name="Rectangle 89"/>
            <p:cNvSpPr/>
            <p:nvPr/>
          </p:nvSpPr>
          <p:spPr>
            <a:xfrm>
              <a:off x="9720775" y="3060234"/>
              <a:ext cx="234301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chemeClr val="bg1">
                      <a:lumMod val="50000"/>
                    </a:schemeClr>
                  </a:solidFill>
                </a:rPr>
                <a:t>Lorem ipsum dolor sit amet, consectetuer adipiscing elit, sed diam nonummy</a:t>
              </a:r>
              <a:endParaRPr lang="en-GB" sz="120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7" name="Group 90"/>
          <p:cNvGrpSpPr/>
          <p:nvPr/>
        </p:nvGrpSpPr>
        <p:grpSpPr>
          <a:xfrm>
            <a:off x="8350106" y="5338787"/>
            <a:ext cx="2343012" cy="944716"/>
            <a:chOff x="9720775" y="2761849"/>
            <a:chExt cx="2343012" cy="944716"/>
          </a:xfrm>
        </p:grpSpPr>
        <p:sp>
          <p:nvSpPr>
            <p:cNvPr id="18" name="TextBox 24"/>
            <p:cNvSpPr txBox="1"/>
            <p:nvPr/>
          </p:nvSpPr>
          <p:spPr>
            <a:xfrm>
              <a:off x="9720775" y="2761849"/>
              <a:ext cx="11299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>
                  <a:solidFill>
                    <a:schemeClr val="bg1">
                      <a:lumMod val="50000"/>
                    </a:schemeClr>
                  </a:solidFill>
                </a:rPr>
                <a:t>Education</a:t>
              </a:r>
              <a:endParaRPr lang="en-GB" b="1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9" name="Rectangle 92"/>
            <p:cNvSpPr/>
            <p:nvPr/>
          </p:nvSpPr>
          <p:spPr>
            <a:xfrm>
              <a:off x="9720775" y="3060234"/>
              <a:ext cx="234301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chemeClr val="bg1">
                      <a:lumMod val="50000"/>
                    </a:schemeClr>
                  </a:solidFill>
                </a:rPr>
                <a:t>Lorem ipsum dolor sit amet, consectetuer adipiscing elit, sed diam nonummy</a:t>
              </a:r>
              <a:endParaRPr lang="en-GB" sz="120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20" name="Group 93"/>
          <p:cNvGrpSpPr/>
          <p:nvPr/>
        </p:nvGrpSpPr>
        <p:grpSpPr>
          <a:xfrm flipH="1">
            <a:off x="1231046" y="3073271"/>
            <a:ext cx="2343012" cy="944716"/>
            <a:chOff x="9720775" y="2761849"/>
            <a:chExt cx="2343012" cy="944716"/>
          </a:xfrm>
        </p:grpSpPr>
        <p:sp>
          <p:nvSpPr>
            <p:cNvPr id="21" name="TextBox 27"/>
            <p:cNvSpPr txBox="1"/>
            <p:nvPr/>
          </p:nvSpPr>
          <p:spPr>
            <a:xfrm>
              <a:off x="9720775" y="2761849"/>
              <a:ext cx="8258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b="1">
                  <a:solidFill>
                    <a:schemeClr val="bg1">
                      <a:lumMod val="50000"/>
                    </a:schemeClr>
                  </a:solidFill>
                </a:rPr>
                <a:t>Design</a:t>
              </a:r>
              <a:endParaRPr lang="en-GB" b="1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2" name="Rectangle 95"/>
            <p:cNvSpPr/>
            <p:nvPr/>
          </p:nvSpPr>
          <p:spPr>
            <a:xfrm>
              <a:off x="9720775" y="3060234"/>
              <a:ext cx="234301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1200">
                  <a:solidFill>
                    <a:schemeClr val="bg1">
                      <a:lumMod val="50000"/>
                    </a:schemeClr>
                  </a:solidFill>
                </a:rPr>
                <a:t>Lorem ipsum dolor sit amet, consectetuer adipiscing elit, sed diam nonummy</a:t>
              </a:r>
              <a:endParaRPr lang="en-GB" sz="120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23" name="Group 96"/>
          <p:cNvGrpSpPr/>
          <p:nvPr/>
        </p:nvGrpSpPr>
        <p:grpSpPr>
          <a:xfrm flipH="1">
            <a:off x="1238260" y="5338787"/>
            <a:ext cx="2343012" cy="944716"/>
            <a:chOff x="9720775" y="2761849"/>
            <a:chExt cx="2343012" cy="944716"/>
          </a:xfrm>
        </p:grpSpPr>
        <p:sp>
          <p:nvSpPr>
            <p:cNvPr id="24" name="TextBox 30"/>
            <p:cNvSpPr txBox="1"/>
            <p:nvPr/>
          </p:nvSpPr>
          <p:spPr>
            <a:xfrm>
              <a:off x="9720775" y="2761849"/>
              <a:ext cx="11095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b="1">
                  <a:solidFill>
                    <a:schemeClr val="bg1">
                      <a:lumMod val="50000"/>
                    </a:schemeClr>
                  </a:solidFill>
                </a:rPr>
                <a:t>Searching</a:t>
              </a:r>
              <a:endParaRPr lang="en-GB" b="1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5" name="Rectangle 98"/>
            <p:cNvSpPr/>
            <p:nvPr/>
          </p:nvSpPr>
          <p:spPr>
            <a:xfrm>
              <a:off x="9720775" y="3060234"/>
              <a:ext cx="234301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1200">
                  <a:solidFill>
                    <a:schemeClr val="bg1">
                      <a:lumMod val="50000"/>
                    </a:schemeClr>
                  </a:solidFill>
                </a:rPr>
                <a:t>Lorem ipsum dolor sit amet, consectetuer adipiscing elit, sed diam nonummy</a:t>
              </a:r>
              <a:endParaRPr lang="en-GB" sz="120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26" name="Group 3"/>
          <p:cNvGrpSpPr/>
          <p:nvPr/>
        </p:nvGrpSpPr>
        <p:grpSpPr>
          <a:xfrm>
            <a:off x="4325938" y="1790725"/>
            <a:ext cx="3514726" cy="3233737"/>
            <a:chOff x="4325938" y="1790725"/>
            <a:chExt cx="3514726" cy="3233737"/>
          </a:xfrm>
        </p:grpSpPr>
        <p:sp>
          <p:nvSpPr>
            <p:cNvPr id="27" name="Freeform 47"/>
            <p:cNvSpPr>
              <a:spLocks noEditPoints="1"/>
            </p:cNvSpPr>
            <p:nvPr/>
          </p:nvSpPr>
          <p:spPr bwMode="auto">
            <a:xfrm>
              <a:off x="5173663" y="1790725"/>
              <a:ext cx="1819275" cy="1144587"/>
            </a:xfrm>
            <a:custGeom>
              <a:avLst/>
              <a:gdLst>
                <a:gd name="T0" fmla="*/ 612 w 720"/>
                <a:gd name="T1" fmla="*/ 0 h 452"/>
                <a:gd name="T2" fmla="*/ 108 w 720"/>
                <a:gd name="T3" fmla="*/ 0 h 452"/>
                <a:gd name="T4" fmla="*/ 0 w 720"/>
                <a:gd name="T5" fmla="*/ 111 h 452"/>
                <a:gd name="T6" fmla="*/ 0 w 720"/>
                <a:gd name="T7" fmla="*/ 340 h 452"/>
                <a:gd name="T8" fmla="*/ 108 w 720"/>
                <a:gd name="T9" fmla="*/ 452 h 452"/>
                <a:gd name="T10" fmla="*/ 612 w 720"/>
                <a:gd name="T11" fmla="*/ 452 h 452"/>
                <a:gd name="T12" fmla="*/ 720 w 720"/>
                <a:gd name="T13" fmla="*/ 340 h 452"/>
                <a:gd name="T14" fmla="*/ 720 w 720"/>
                <a:gd name="T15" fmla="*/ 111 h 452"/>
                <a:gd name="T16" fmla="*/ 612 w 720"/>
                <a:gd name="T17" fmla="*/ 0 h 452"/>
                <a:gd name="T18" fmla="*/ 623 w 720"/>
                <a:gd name="T19" fmla="*/ 356 h 452"/>
                <a:gd name="T20" fmla="*/ 544 w 720"/>
                <a:gd name="T21" fmla="*/ 438 h 452"/>
                <a:gd name="T22" fmla="*/ 176 w 720"/>
                <a:gd name="T23" fmla="*/ 438 h 452"/>
                <a:gd name="T24" fmla="*/ 97 w 720"/>
                <a:gd name="T25" fmla="*/ 356 h 452"/>
                <a:gd name="T26" fmla="*/ 97 w 720"/>
                <a:gd name="T27" fmla="*/ 189 h 452"/>
                <a:gd name="T28" fmla="*/ 176 w 720"/>
                <a:gd name="T29" fmla="*/ 107 h 452"/>
                <a:gd name="T30" fmla="*/ 544 w 720"/>
                <a:gd name="T31" fmla="*/ 107 h 452"/>
                <a:gd name="T32" fmla="*/ 623 w 720"/>
                <a:gd name="T33" fmla="*/ 189 h 452"/>
                <a:gd name="T34" fmla="*/ 623 w 720"/>
                <a:gd name="T35" fmla="*/ 356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20" h="452">
                  <a:moveTo>
                    <a:pt x="612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49" y="0"/>
                    <a:pt x="0" y="50"/>
                    <a:pt x="0" y="111"/>
                  </a:cubicBezTo>
                  <a:cubicBezTo>
                    <a:pt x="0" y="340"/>
                    <a:pt x="0" y="340"/>
                    <a:pt x="0" y="340"/>
                  </a:cubicBezTo>
                  <a:cubicBezTo>
                    <a:pt x="0" y="402"/>
                    <a:pt x="49" y="452"/>
                    <a:pt x="108" y="452"/>
                  </a:cubicBezTo>
                  <a:cubicBezTo>
                    <a:pt x="612" y="452"/>
                    <a:pt x="612" y="452"/>
                    <a:pt x="612" y="452"/>
                  </a:cubicBezTo>
                  <a:cubicBezTo>
                    <a:pt x="671" y="452"/>
                    <a:pt x="720" y="402"/>
                    <a:pt x="720" y="340"/>
                  </a:cubicBezTo>
                  <a:cubicBezTo>
                    <a:pt x="720" y="111"/>
                    <a:pt x="720" y="111"/>
                    <a:pt x="720" y="111"/>
                  </a:cubicBezTo>
                  <a:cubicBezTo>
                    <a:pt x="720" y="50"/>
                    <a:pt x="671" y="0"/>
                    <a:pt x="612" y="0"/>
                  </a:cubicBezTo>
                  <a:close/>
                  <a:moveTo>
                    <a:pt x="623" y="356"/>
                  </a:moveTo>
                  <a:cubicBezTo>
                    <a:pt x="623" y="401"/>
                    <a:pt x="588" y="438"/>
                    <a:pt x="544" y="438"/>
                  </a:cubicBezTo>
                  <a:cubicBezTo>
                    <a:pt x="176" y="438"/>
                    <a:pt x="176" y="438"/>
                    <a:pt x="176" y="438"/>
                  </a:cubicBezTo>
                  <a:cubicBezTo>
                    <a:pt x="132" y="438"/>
                    <a:pt x="97" y="401"/>
                    <a:pt x="97" y="356"/>
                  </a:cubicBezTo>
                  <a:cubicBezTo>
                    <a:pt x="97" y="189"/>
                    <a:pt x="97" y="189"/>
                    <a:pt x="97" y="189"/>
                  </a:cubicBezTo>
                  <a:cubicBezTo>
                    <a:pt x="97" y="144"/>
                    <a:pt x="132" y="107"/>
                    <a:pt x="176" y="107"/>
                  </a:cubicBezTo>
                  <a:cubicBezTo>
                    <a:pt x="544" y="107"/>
                    <a:pt x="544" y="107"/>
                    <a:pt x="544" y="107"/>
                  </a:cubicBezTo>
                  <a:cubicBezTo>
                    <a:pt x="588" y="107"/>
                    <a:pt x="623" y="144"/>
                    <a:pt x="623" y="189"/>
                  </a:cubicBezTo>
                  <a:lnTo>
                    <a:pt x="623" y="35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endParaRPr>
            </a:p>
          </p:txBody>
        </p:sp>
        <p:sp>
          <p:nvSpPr>
            <p:cNvPr id="28" name="Freeform 48"/>
            <p:cNvSpPr/>
            <p:nvPr/>
          </p:nvSpPr>
          <p:spPr bwMode="auto">
            <a:xfrm>
              <a:off x="6083301" y="2481287"/>
              <a:ext cx="1757363" cy="1238250"/>
            </a:xfrm>
            <a:custGeom>
              <a:avLst/>
              <a:gdLst>
                <a:gd name="T0" fmla="*/ 1107 w 1107"/>
                <a:gd name="T1" fmla="*/ 780 h 780"/>
                <a:gd name="T2" fmla="*/ 0 w 1107"/>
                <a:gd name="T3" fmla="*/ 0 h 780"/>
                <a:gd name="T4" fmla="*/ 0 w 1107"/>
                <a:gd name="T5" fmla="*/ 780 h 780"/>
                <a:gd name="T6" fmla="*/ 1107 w 1107"/>
                <a:gd name="T7" fmla="*/ 78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07" h="780">
                  <a:moveTo>
                    <a:pt x="1107" y="78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107" y="780"/>
                  </a:lnTo>
                  <a:close/>
                </a:path>
              </a:pathLst>
            </a:custGeom>
            <a:solidFill>
              <a:srgbClr val="72A0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endParaRPr>
            </a:p>
          </p:txBody>
        </p:sp>
        <p:sp>
          <p:nvSpPr>
            <p:cNvPr id="29" name="Freeform 49"/>
            <p:cNvSpPr/>
            <p:nvPr/>
          </p:nvSpPr>
          <p:spPr bwMode="auto">
            <a:xfrm>
              <a:off x="6083301" y="2481287"/>
              <a:ext cx="1757363" cy="1238250"/>
            </a:xfrm>
            <a:custGeom>
              <a:avLst/>
              <a:gdLst>
                <a:gd name="T0" fmla="*/ 695 w 695"/>
                <a:gd name="T1" fmla="*/ 489 h 489"/>
                <a:gd name="T2" fmla="*/ 695 w 695"/>
                <a:gd name="T3" fmla="*/ 93 h 489"/>
                <a:gd name="T4" fmla="*/ 605 w 695"/>
                <a:gd name="T5" fmla="*/ 0 h 489"/>
                <a:gd name="T6" fmla="*/ 0 w 695"/>
                <a:gd name="T7" fmla="*/ 0 h 489"/>
                <a:gd name="T8" fmla="*/ 0 w 695"/>
                <a:gd name="T9" fmla="*/ 489 h 489"/>
                <a:gd name="T10" fmla="*/ 695 w 695"/>
                <a:gd name="T11" fmla="*/ 489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5" h="489">
                  <a:moveTo>
                    <a:pt x="695" y="489"/>
                  </a:moveTo>
                  <a:cubicBezTo>
                    <a:pt x="695" y="93"/>
                    <a:pt x="695" y="93"/>
                    <a:pt x="695" y="93"/>
                  </a:cubicBezTo>
                  <a:cubicBezTo>
                    <a:pt x="695" y="42"/>
                    <a:pt x="655" y="0"/>
                    <a:pt x="60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89"/>
                    <a:pt x="0" y="489"/>
                    <a:pt x="0" y="489"/>
                  </a:cubicBezTo>
                  <a:lnTo>
                    <a:pt x="695" y="489"/>
                  </a:lnTo>
                  <a:close/>
                </a:path>
              </a:pathLst>
            </a:custGeom>
            <a:solidFill>
              <a:srgbClr val="FFE83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endParaRPr>
            </a:p>
          </p:txBody>
        </p:sp>
        <p:sp>
          <p:nvSpPr>
            <p:cNvPr id="30" name="Freeform 50"/>
            <p:cNvSpPr/>
            <p:nvPr/>
          </p:nvSpPr>
          <p:spPr bwMode="auto">
            <a:xfrm>
              <a:off x="4325938" y="2481287"/>
              <a:ext cx="1757363" cy="1238250"/>
            </a:xfrm>
            <a:custGeom>
              <a:avLst/>
              <a:gdLst>
                <a:gd name="T0" fmla="*/ 695 w 695"/>
                <a:gd name="T1" fmla="*/ 0 h 489"/>
                <a:gd name="T2" fmla="*/ 90 w 695"/>
                <a:gd name="T3" fmla="*/ 0 h 489"/>
                <a:gd name="T4" fmla="*/ 0 w 695"/>
                <a:gd name="T5" fmla="*/ 93 h 489"/>
                <a:gd name="T6" fmla="*/ 0 w 695"/>
                <a:gd name="T7" fmla="*/ 489 h 489"/>
                <a:gd name="T8" fmla="*/ 695 w 695"/>
                <a:gd name="T9" fmla="*/ 489 h 489"/>
                <a:gd name="T10" fmla="*/ 695 w 695"/>
                <a:gd name="T11" fmla="*/ 0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5" h="489">
                  <a:moveTo>
                    <a:pt x="695" y="0"/>
                  </a:moveTo>
                  <a:cubicBezTo>
                    <a:pt x="90" y="0"/>
                    <a:pt x="90" y="0"/>
                    <a:pt x="90" y="0"/>
                  </a:cubicBezTo>
                  <a:cubicBezTo>
                    <a:pt x="40" y="0"/>
                    <a:pt x="0" y="42"/>
                    <a:pt x="0" y="93"/>
                  </a:cubicBezTo>
                  <a:cubicBezTo>
                    <a:pt x="0" y="489"/>
                    <a:pt x="0" y="489"/>
                    <a:pt x="0" y="489"/>
                  </a:cubicBezTo>
                  <a:cubicBezTo>
                    <a:pt x="695" y="489"/>
                    <a:pt x="695" y="489"/>
                    <a:pt x="695" y="489"/>
                  </a:cubicBezTo>
                  <a:lnTo>
                    <a:pt x="695" y="0"/>
                  </a:lnTo>
                  <a:close/>
                </a:path>
              </a:pathLst>
            </a:custGeom>
            <a:solidFill>
              <a:srgbClr val="00D0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endParaRPr>
            </a:p>
          </p:txBody>
        </p:sp>
        <p:sp>
          <p:nvSpPr>
            <p:cNvPr id="31" name="Freeform 52"/>
            <p:cNvSpPr/>
            <p:nvPr/>
          </p:nvSpPr>
          <p:spPr bwMode="auto">
            <a:xfrm>
              <a:off x="6083301" y="3719537"/>
              <a:ext cx="1757363" cy="1304925"/>
            </a:xfrm>
            <a:custGeom>
              <a:avLst/>
              <a:gdLst>
                <a:gd name="T0" fmla="*/ 0 w 695"/>
                <a:gd name="T1" fmla="*/ 0 h 516"/>
                <a:gd name="T2" fmla="*/ 0 w 695"/>
                <a:gd name="T3" fmla="*/ 516 h 516"/>
                <a:gd name="T4" fmla="*/ 605 w 695"/>
                <a:gd name="T5" fmla="*/ 516 h 516"/>
                <a:gd name="T6" fmla="*/ 695 w 695"/>
                <a:gd name="T7" fmla="*/ 423 h 516"/>
                <a:gd name="T8" fmla="*/ 695 w 695"/>
                <a:gd name="T9" fmla="*/ 0 h 516"/>
                <a:gd name="T10" fmla="*/ 0 w 695"/>
                <a:gd name="T11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5" h="516">
                  <a:moveTo>
                    <a:pt x="0" y="0"/>
                  </a:moveTo>
                  <a:cubicBezTo>
                    <a:pt x="0" y="516"/>
                    <a:pt x="0" y="516"/>
                    <a:pt x="0" y="516"/>
                  </a:cubicBezTo>
                  <a:cubicBezTo>
                    <a:pt x="605" y="516"/>
                    <a:pt x="605" y="516"/>
                    <a:pt x="605" y="516"/>
                  </a:cubicBezTo>
                  <a:cubicBezTo>
                    <a:pt x="655" y="516"/>
                    <a:pt x="695" y="474"/>
                    <a:pt x="695" y="423"/>
                  </a:cubicBezTo>
                  <a:cubicBezTo>
                    <a:pt x="695" y="0"/>
                    <a:pt x="695" y="0"/>
                    <a:pt x="69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D0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endParaRPr>
            </a:p>
          </p:txBody>
        </p:sp>
        <p:sp>
          <p:nvSpPr>
            <p:cNvPr id="32" name="Freeform 54"/>
            <p:cNvSpPr/>
            <p:nvPr/>
          </p:nvSpPr>
          <p:spPr bwMode="auto">
            <a:xfrm>
              <a:off x="4325938" y="3719537"/>
              <a:ext cx="1757363" cy="1304925"/>
            </a:xfrm>
            <a:custGeom>
              <a:avLst/>
              <a:gdLst>
                <a:gd name="T0" fmla="*/ 0 w 695"/>
                <a:gd name="T1" fmla="*/ 0 h 516"/>
                <a:gd name="T2" fmla="*/ 0 w 695"/>
                <a:gd name="T3" fmla="*/ 423 h 516"/>
                <a:gd name="T4" fmla="*/ 90 w 695"/>
                <a:gd name="T5" fmla="*/ 516 h 516"/>
                <a:gd name="T6" fmla="*/ 695 w 695"/>
                <a:gd name="T7" fmla="*/ 516 h 516"/>
                <a:gd name="T8" fmla="*/ 695 w 695"/>
                <a:gd name="T9" fmla="*/ 0 h 516"/>
                <a:gd name="T10" fmla="*/ 0 w 695"/>
                <a:gd name="T11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5" h="516">
                  <a:moveTo>
                    <a:pt x="0" y="0"/>
                  </a:moveTo>
                  <a:cubicBezTo>
                    <a:pt x="0" y="423"/>
                    <a:pt x="0" y="423"/>
                    <a:pt x="0" y="423"/>
                  </a:cubicBezTo>
                  <a:cubicBezTo>
                    <a:pt x="0" y="474"/>
                    <a:pt x="40" y="516"/>
                    <a:pt x="90" y="516"/>
                  </a:cubicBezTo>
                  <a:cubicBezTo>
                    <a:pt x="695" y="516"/>
                    <a:pt x="695" y="516"/>
                    <a:pt x="695" y="516"/>
                  </a:cubicBezTo>
                  <a:cubicBezTo>
                    <a:pt x="695" y="0"/>
                    <a:pt x="695" y="0"/>
                    <a:pt x="69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E83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endParaRPr>
            </a:p>
          </p:txBody>
        </p:sp>
        <p:sp>
          <p:nvSpPr>
            <p:cNvPr id="33" name="Oval 56"/>
            <p:cNvSpPr>
              <a:spLocks noChangeArrowheads="1"/>
            </p:cNvSpPr>
            <p:nvPr/>
          </p:nvSpPr>
          <p:spPr bwMode="auto">
            <a:xfrm>
              <a:off x="5737226" y="4129112"/>
              <a:ext cx="469900" cy="488950"/>
            </a:xfrm>
            <a:prstGeom prst="ellipse">
              <a:avLst/>
            </a:prstGeom>
            <a:solidFill>
              <a:srgbClr val="00D0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endParaRPr>
            </a:p>
          </p:txBody>
        </p:sp>
        <p:sp>
          <p:nvSpPr>
            <p:cNvPr id="34" name="Oval 57"/>
            <p:cNvSpPr>
              <a:spLocks noChangeArrowheads="1"/>
            </p:cNvSpPr>
            <p:nvPr/>
          </p:nvSpPr>
          <p:spPr bwMode="auto">
            <a:xfrm>
              <a:off x="5956301" y="2867050"/>
              <a:ext cx="471488" cy="487362"/>
            </a:xfrm>
            <a:prstGeom prst="ellipse">
              <a:avLst/>
            </a:prstGeom>
            <a:solidFill>
              <a:srgbClr val="00D0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endParaRPr>
            </a:p>
          </p:txBody>
        </p:sp>
        <p:sp>
          <p:nvSpPr>
            <p:cNvPr id="35" name="Oval 58"/>
            <p:cNvSpPr>
              <a:spLocks noChangeArrowheads="1"/>
            </p:cNvSpPr>
            <p:nvPr/>
          </p:nvSpPr>
          <p:spPr bwMode="auto">
            <a:xfrm>
              <a:off x="6738938" y="3610000"/>
              <a:ext cx="469900" cy="485775"/>
            </a:xfrm>
            <a:prstGeom prst="ellipse">
              <a:avLst/>
            </a:prstGeom>
            <a:solidFill>
              <a:srgbClr val="FFE83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endParaRPr>
            </a:p>
          </p:txBody>
        </p:sp>
        <p:sp>
          <p:nvSpPr>
            <p:cNvPr id="36" name="Oval 59"/>
            <p:cNvSpPr>
              <a:spLocks noChangeArrowheads="1"/>
            </p:cNvSpPr>
            <p:nvPr/>
          </p:nvSpPr>
          <p:spPr bwMode="auto">
            <a:xfrm>
              <a:off x="4957763" y="3348062"/>
              <a:ext cx="469900" cy="487362"/>
            </a:xfrm>
            <a:prstGeom prst="ellipse">
              <a:avLst/>
            </a:prstGeom>
            <a:solidFill>
              <a:srgbClr val="FFE83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endParaRPr>
            </a:p>
          </p:txBody>
        </p:sp>
        <p:sp>
          <p:nvSpPr>
            <p:cNvPr id="37" name="Freeform 99"/>
            <p:cNvSpPr>
              <a:spLocks noEditPoints="1"/>
            </p:cNvSpPr>
            <p:nvPr/>
          </p:nvSpPr>
          <p:spPr bwMode="auto">
            <a:xfrm>
              <a:off x="6796347" y="4394225"/>
              <a:ext cx="426121" cy="277085"/>
            </a:xfrm>
            <a:custGeom>
              <a:avLst/>
              <a:gdLst>
                <a:gd name="T0" fmla="*/ 13 w 94"/>
                <a:gd name="T1" fmla="*/ 0 h 61"/>
                <a:gd name="T2" fmla="*/ 82 w 94"/>
                <a:gd name="T3" fmla="*/ 0 h 61"/>
                <a:gd name="T4" fmla="*/ 89 w 94"/>
                <a:gd name="T5" fmla="*/ 2 h 61"/>
                <a:gd name="T6" fmla="*/ 47 w 94"/>
                <a:gd name="T7" fmla="*/ 33 h 61"/>
                <a:gd name="T8" fmla="*/ 6 w 94"/>
                <a:gd name="T9" fmla="*/ 2 h 61"/>
                <a:gd name="T10" fmla="*/ 13 w 94"/>
                <a:gd name="T11" fmla="*/ 0 h 61"/>
                <a:gd name="T12" fmla="*/ 94 w 94"/>
                <a:gd name="T13" fmla="*/ 9 h 61"/>
                <a:gd name="T14" fmla="*/ 67 w 94"/>
                <a:gd name="T15" fmla="*/ 29 h 61"/>
                <a:gd name="T16" fmla="*/ 93 w 94"/>
                <a:gd name="T17" fmla="*/ 53 h 61"/>
                <a:gd name="T18" fmla="*/ 94 w 94"/>
                <a:gd name="T19" fmla="*/ 48 h 61"/>
                <a:gd name="T20" fmla="*/ 94 w 94"/>
                <a:gd name="T21" fmla="*/ 12 h 61"/>
                <a:gd name="T22" fmla="*/ 94 w 94"/>
                <a:gd name="T23" fmla="*/ 9 h 61"/>
                <a:gd name="T24" fmla="*/ 87 w 94"/>
                <a:gd name="T25" fmla="*/ 60 h 61"/>
                <a:gd name="T26" fmla="*/ 82 w 94"/>
                <a:gd name="T27" fmla="*/ 61 h 61"/>
                <a:gd name="T28" fmla="*/ 13 w 94"/>
                <a:gd name="T29" fmla="*/ 61 h 61"/>
                <a:gd name="T30" fmla="*/ 6 w 94"/>
                <a:gd name="T31" fmla="*/ 59 h 61"/>
                <a:gd name="T32" fmla="*/ 34 w 94"/>
                <a:gd name="T33" fmla="*/ 34 h 61"/>
                <a:gd name="T34" fmla="*/ 44 w 94"/>
                <a:gd name="T35" fmla="*/ 42 h 61"/>
                <a:gd name="T36" fmla="*/ 47 w 94"/>
                <a:gd name="T37" fmla="*/ 44 h 61"/>
                <a:gd name="T38" fmla="*/ 50 w 94"/>
                <a:gd name="T39" fmla="*/ 42 h 61"/>
                <a:gd name="T40" fmla="*/ 60 w 94"/>
                <a:gd name="T41" fmla="*/ 35 h 61"/>
                <a:gd name="T42" fmla="*/ 87 w 94"/>
                <a:gd name="T43" fmla="*/ 60 h 61"/>
                <a:gd name="T44" fmla="*/ 1 w 94"/>
                <a:gd name="T45" fmla="*/ 52 h 61"/>
                <a:gd name="T46" fmla="*/ 27 w 94"/>
                <a:gd name="T47" fmla="*/ 29 h 61"/>
                <a:gd name="T48" fmla="*/ 1 w 94"/>
                <a:gd name="T49" fmla="*/ 9 h 61"/>
                <a:gd name="T50" fmla="*/ 0 w 94"/>
                <a:gd name="T51" fmla="*/ 12 h 61"/>
                <a:gd name="T52" fmla="*/ 0 w 94"/>
                <a:gd name="T53" fmla="*/ 48 h 61"/>
                <a:gd name="T54" fmla="*/ 1 w 94"/>
                <a:gd name="T55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" h="61">
                  <a:moveTo>
                    <a:pt x="13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4" y="0"/>
                    <a:pt x="87" y="1"/>
                    <a:pt x="89" y="2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1"/>
                    <a:pt x="10" y="0"/>
                    <a:pt x="13" y="0"/>
                  </a:cubicBezTo>
                  <a:close/>
                  <a:moveTo>
                    <a:pt x="94" y="9"/>
                  </a:moveTo>
                  <a:cubicBezTo>
                    <a:pt x="67" y="29"/>
                    <a:pt x="67" y="29"/>
                    <a:pt x="67" y="29"/>
                  </a:cubicBezTo>
                  <a:cubicBezTo>
                    <a:pt x="93" y="53"/>
                    <a:pt x="93" y="53"/>
                    <a:pt x="93" y="53"/>
                  </a:cubicBezTo>
                  <a:cubicBezTo>
                    <a:pt x="94" y="52"/>
                    <a:pt x="94" y="50"/>
                    <a:pt x="94" y="48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0"/>
                    <a:pt x="94" y="9"/>
                  </a:cubicBezTo>
                  <a:close/>
                  <a:moveTo>
                    <a:pt x="87" y="60"/>
                  </a:moveTo>
                  <a:cubicBezTo>
                    <a:pt x="85" y="60"/>
                    <a:pt x="84" y="61"/>
                    <a:pt x="82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0" y="61"/>
                    <a:pt x="8" y="60"/>
                    <a:pt x="6" y="59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87" y="60"/>
                    <a:pt x="87" y="60"/>
                    <a:pt x="87" y="60"/>
                  </a:cubicBezTo>
                  <a:close/>
                  <a:moveTo>
                    <a:pt x="1" y="52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51"/>
                    <a:pt x="1" y="5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8" name="Freeform 100"/>
            <p:cNvSpPr>
              <a:spLocks noEditPoints="1"/>
            </p:cNvSpPr>
            <p:nvPr/>
          </p:nvSpPr>
          <p:spPr bwMode="auto">
            <a:xfrm>
              <a:off x="4957763" y="4247047"/>
              <a:ext cx="413527" cy="421925"/>
            </a:xfrm>
            <a:custGeom>
              <a:avLst/>
              <a:gdLst>
                <a:gd name="T0" fmla="*/ 87 w 91"/>
                <a:gd name="T1" fmla="*/ 39 h 93"/>
                <a:gd name="T2" fmla="*/ 91 w 91"/>
                <a:gd name="T3" fmla="*/ 46 h 93"/>
                <a:gd name="T4" fmla="*/ 91 w 91"/>
                <a:gd name="T5" fmla="*/ 83 h 93"/>
                <a:gd name="T6" fmla="*/ 81 w 91"/>
                <a:gd name="T7" fmla="*/ 93 h 93"/>
                <a:gd name="T8" fmla="*/ 10 w 91"/>
                <a:gd name="T9" fmla="*/ 93 h 93"/>
                <a:gd name="T10" fmla="*/ 0 w 91"/>
                <a:gd name="T11" fmla="*/ 83 h 93"/>
                <a:gd name="T12" fmla="*/ 0 w 91"/>
                <a:gd name="T13" fmla="*/ 46 h 93"/>
                <a:gd name="T14" fmla="*/ 3 w 91"/>
                <a:gd name="T15" fmla="*/ 40 h 93"/>
                <a:gd name="T16" fmla="*/ 3 w 91"/>
                <a:gd name="T17" fmla="*/ 40 h 93"/>
                <a:gd name="T18" fmla="*/ 3 w 91"/>
                <a:gd name="T19" fmla="*/ 40 h 93"/>
                <a:gd name="T20" fmla="*/ 3 w 91"/>
                <a:gd name="T21" fmla="*/ 39 h 93"/>
                <a:gd name="T22" fmla="*/ 40 w 91"/>
                <a:gd name="T23" fmla="*/ 3 h 93"/>
                <a:gd name="T24" fmla="*/ 51 w 91"/>
                <a:gd name="T25" fmla="*/ 3 h 93"/>
                <a:gd name="T26" fmla="*/ 87 w 91"/>
                <a:gd name="T27" fmla="*/ 39 h 93"/>
                <a:gd name="T28" fmla="*/ 16 w 91"/>
                <a:gd name="T29" fmla="*/ 30 h 93"/>
                <a:gd name="T30" fmla="*/ 16 w 91"/>
                <a:gd name="T31" fmla="*/ 52 h 93"/>
                <a:gd name="T32" fmla="*/ 46 w 91"/>
                <a:gd name="T33" fmla="*/ 75 h 93"/>
                <a:gd name="T34" fmla="*/ 73 w 91"/>
                <a:gd name="T35" fmla="*/ 54 h 93"/>
                <a:gd name="T36" fmla="*/ 73 w 91"/>
                <a:gd name="T37" fmla="*/ 30 h 93"/>
                <a:gd name="T38" fmla="*/ 16 w 91"/>
                <a:gd name="T39" fmla="*/ 30 h 93"/>
                <a:gd name="T40" fmla="*/ 26 w 91"/>
                <a:gd name="T41" fmla="*/ 35 h 93"/>
                <a:gd name="T42" fmla="*/ 26 w 91"/>
                <a:gd name="T43" fmla="*/ 39 h 93"/>
                <a:gd name="T44" fmla="*/ 64 w 91"/>
                <a:gd name="T45" fmla="*/ 39 h 93"/>
                <a:gd name="T46" fmla="*/ 64 w 91"/>
                <a:gd name="T47" fmla="*/ 35 h 93"/>
                <a:gd name="T48" fmla="*/ 26 w 91"/>
                <a:gd name="T49" fmla="*/ 35 h 93"/>
                <a:gd name="T50" fmla="*/ 26 w 91"/>
                <a:gd name="T51" fmla="*/ 51 h 93"/>
                <a:gd name="T52" fmla="*/ 26 w 91"/>
                <a:gd name="T53" fmla="*/ 55 h 93"/>
                <a:gd name="T54" fmla="*/ 64 w 91"/>
                <a:gd name="T55" fmla="*/ 55 h 93"/>
                <a:gd name="T56" fmla="*/ 64 w 91"/>
                <a:gd name="T57" fmla="*/ 51 h 93"/>
                <a:gd name="T58" fmla="*/ 26 w 91"/>
                <a:gd name="T59" fmla="*/ 51 h 93"/>
                <a:gd name="T60" fmla="*/ 26 w 91"/>
                <a:gd name="T61" fmla="*/ 43 h 93"/>
                <a:gd name="T62" fmla="*/ 26 w 91"/>
                <a:gd name="T63" fmla="*/ 47 h 93"/>
                <a:gd name="T64" fmla="*/ 64 w 91"/>
                <a:gd name="T65" fmla="*/ 47 h 93"/>
                <a:gd name="T66" fmla="*/ 64 w 91"/>
                <a:gd name="T67" fmla="*/ 43 h 93"/>
                <a:gd name="T68" fmla="*/ 26 w 91"/>
                <a:gd name="T69" fmla="*/ 43 h 93"/>
                <a:gd name="T70" fmla="*/ 10 w 91"/>
                <a:gd name="T71" fmla="*/ 87 h 93"/>
                <a:gd name="T72" fmla="*/ 28 w 91"/>
                <a:gd name="T73" fmla="*/ 70 h 93"/>
                <a:gd name="T74" fmla="*/ 28 w 91"/>
                <a:gd name="T75" fmla="*/ 67 h 93"/>
                <a:gd name="T76" fmla="*/ 26 w 91"/>
                <a:gd name="T77" fmla="*/ 67 h 93"/>
                <a:gd name="T78" fmla="*/ 8 w 91"/>
                <a:gd name="T79" fmla="*/ 84 h 93"/>
                <a:gd name="T80" fmla="*/ 8 w 91"/>
                <a:gd name="T81" fmla="*/ 87 h 93"/>
                <a:gd name="T82" fmla="*/ 10 w 91"/>
                <a:gd name="T83" fmla="*/ 87 h 93"/>
                <a:gd name="T84" fmla="*/ 85 w 91"/>
                <a:gd name="T85" fmla="*/ 84 h 93"/>
                <a:gd name="T86" fmla="*/ 67 w 91"/>
                <a:gd name="T87" fmla="*/ 67 h 93"/>
                <a:gd name="T88" fmla="*/ 64 w 91"/>
                <a:gd name="T89" fmla="*/ 67 h 93"/>
                <a:gd name="T90" fmla="*/ 64 w 91"/>
                <a:gd name="T91" fmla="*/ 70 h 93"/>
                <a:gd name="T92" fmla="*/ 82 w 91"/>
                <a:gd name="T93" fmla="*/ 87 h 93"/>
                <a:gd name="T94" fmla="*/ 85 w 91"/>
                <a:gd name="T95" fmla="*/ 87 h 93"/>
                <a:gd name="T96" fmla="*/ 85 w 91"/>
                <a:gd name="T97" fmla="*/ 8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93">
                  <a:moveTo>
                    <a:pt x="87" y="39"/>
                  </a:moveTo>
                  <a:cubicBezTo>
                    <a:pt x="89" y="40"/>
                    <a:pt x="91" y="43"/>
                    <a:pt x="91" y="46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9"/>
                    <a:pt x="86" y="93"/>
                    <a:pt x="81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5" y="93"/>
                    <a:pt x="0" y="89"/>
                    <a:pt x="0" y="8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1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39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0"/>
                    <a:pt x="47" y="0"/>
                    <a:pt x="51" y="3"/>
                  </a:cubicBezTo>
                  <a:cubicBezTo>
                    <a:pt x="87" y="39"/>
                    <a:pt x="87" y="39"/>
                    <a:pt x="87" y="39"/>
                  </a:cubicBezTo>
                  <a:close/>
                  <a:moveTo>
                    <a:pt x="16" y="30"/>
                  </a:moveTo>
                  <a:cubicBezTo>
                    <a:pt x="16" y="52"/>
                    <a:pt x="16" y="52"/>
                    <a:pt x="16" y="52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16" y="30"/>
                    <a:pt x="16" y="30"/>
                    <a:pt x="16" y="30"/>
                  </a:cubicBezTo>
                  <a:close/>
                  <a:moveTo>
                    <a:pt x="26" y="35"/>
                  </a:moveTo>
                  <a:cubicBezTo>
                    <a:pt x="26" y="39"/>
                    <a:pt x="26" y="39"/>
                    <a:pt x="26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26" y="35"/>
                    <a:pt x="26" y="35"/>
                    <a:pt x="26" y="35"/>
                  </a:cubicBezTo>
                  <a:close/>
                  <a:moveTo>
                    <a:pt x="26" y="51"/>
                  </a:moveTo>
                  <a:cubicBezTo>
                    <a:pt x="26" y="55"/>
                    <a:pt x="26" y="55"/>
                    <a:pt x="26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26" y="51"/>
                    <a:pt x="26" y="51"/>
                    <a:pt x="26" y="51"/>
                  </a:cubicBezTo>
                  <a:close/>
                  <a:moveTo>
                    <a:pt x="26" y="43"/>
                  </a:moveTo>
                  <a:cubicBezTo>
                    <a:pt x="26" y="47"/>
                    <a:pt x="26" y="47"/>
                    <a:pt x="26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26" y="43"/>
                    <a:pt x="26" y="43"/>
                    <a:pt x="26" y="43"/>
                  </a:cubicBezTo>
                  <a:close/>
                  <a:moveTo>
                    <a:pt x="10" y="87"/>
                  </a:moveTo>
                  <a:cubicBezTo>
                    <a:pt x="28" y="70"/>
                    <a:pt x="28" y="70"/>
                    <a:pt x="28" y="70"/>
                  </a:cubicBezTo>
                  <a:cubicBezTo>
                    <a:pt x="29" y="69"/>
                    <a:pt x="29" y="68"/>
                    <a:pt x="28" y="67"/>
                  </a:cubicBezTo>
                  <a:cubicBezTo>
                    <a:pt x="28" y="66"/>
                    <a:pt x="27" y="66"/>
                    <a:pt x="26" y="67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7" y="85"/>
                    <a:pt x="7" y="86"/>
                    <a:pt x="8" y="87"/>
                  </a:cubicBezTo>
                  <a:cubicBezTo>
                    <a:pt x="8" y="88"/>
                    <a:pt x="10" y="88"/>
                    <a:pt x="10" y="87"/>
                  </a:cubicBezTo>
                  <a:close/>
                  <a:moveTo>
                    <a:pt x="85" y="84"/>
                  </a:moveTo>
                  <a:cubicBezTo>
                    <a:pt x="67" y="67"/>
                    <a:pt x="67" y="67"/>
                    <a:pt x="67" y="67"/>
                  </a:cubicBezTo>
                  <a:cubicBezTo>
                    <a:pt x="66" y="66"/>
                    <a:pt x="65" y="66"/>
                    <a:pt x="64" y="67"/>
                  </a:cubicBezTo>
                  <a:cubicBezTo>
                    <a:pt x="63" y="68"/>
                    <a:pt x="63" y="69"/>
                    <a:pt x="64" y="70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3" y="88"/>
                    <a:pt x="84" y="88"/>
                    <a:pt x="85" y="87"/>
                  </a:cubicBezTo>
                  <a:cubicBezTo>
                    <a:pt x="85" y="86"/>
                    <a:pt x="85" y="85"/>
                    <a:pt x="85" y="8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9" name="Freeform 101"/>
            <p:cNvSpPr>
              <a:spLocks noEditPoints="1"/>
            </p:cNvSpPr>
            <p:nvPr/>
          </p:nvSpPr>
          <p:spPr bwMode="auto">
            <a:xfrm>
              <a:off x="5002213" y="2806135"/>
              <a:ext cx="371545" cy="363150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0" name="Freeform 102"/>
            <p:cNvSpPr>
              <a:spLocks noEditPoints="1"/>
            </p:cNvSpPr>
            <p:nvPr/>
          </p:nvSpPr>
          <p:spPr bwMode="auto">
            <a:xfrm>
              <a:off x="6835181" y="2747360"/>
              <a:ext cx="348455" cy="421925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53593" y="370719"/>
            <a:ext cx="6957107" cy="5565898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5201065" y="1933833"/>
            <a:ext cx="1800493" cy="1384995"/>
            <a:chOff x="5201065" y="1933833"/>
            <a:chExt cx="1800493" cy="1384995"/>
          </a:xfrm>
        </p:grpSpPr>
        <p:sp>
          <p:nvSpPr>
            <p:cNvPr id="6" name="文本框 5"/>
            <p:cNvSpPr txBox="1"/>
            <p:nvPr/>
          </p:nvSpPr>
          <p:spPr>
            <a:xfrm>
              <a:off x="5534489" y="1933833"/>
              <a:ext cx="1133644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6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201065" y="2949496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668749" y="1908980"/>
            <a:ext cx="2248829" cy="4122623"/>
            <a:chOff x="1668749" y="1908980"/>
            <a:chExt cx="2248829" cy="4122623"/>
          </a:xfrm>
        </p:grpSpPr>
        <p:grpSp>
          <p:nvGrpSpPr>
            <p:cNvPr id="3" name="组合 2"/>
            <p:cNvGrpSpPr/>
            <p:nvPr/>
          </p:nvGrpSpPr>
          <p:grpSpPr>
            <a:xfrm>
              <a:off x="1668749" y="1908980"/>
              <a:ext cx="2248829" cy="4122623"/>
              <a:chOff x="1668749" y="1908980"/>
              <a:chExt cx="2248829" cy="4122623"/>
            </a:xfrm>
          </p:grpSpPr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1" cstate="screen"/>
              <a:stretch>
                <a:fillRect/>
              </a:stretch>
            </p:blipFill>
            <p:spPr>
              <a:xfrm>
                <a:off x="1668749" y="1908980"/>
                <a:ext cx="2248829" cy="4122623"/>
              </a:xfrm>
              <a:prstGeom prst="rect">
                <a:avLst/>
              </a:prstGeom>
            </p:spPr>
          </p:pic>
          <p:sp>
            <p:nvSpPr>
              <p:cNvPr id="6" name="椭圆 5"/>
              <p:cNvSpPr/>
              <p:nvPr/>
            </p:nvSpPr>
            <p:spPr>
              <a:xfrm>
                <a:off x="2526793" y="5393467"/>
                <a:ext cx="532739" cy="53273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方正兰亭细黑_GBK" panose="02000000000000000000" pitchFamily="2" charset="-122"/>
                </a:endParaRPr>
              </a:p>
            </p:txBody>
          </p:sp>
        </p:grpSp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>
              <a:off x="1799899" y="2616445"/>
              <a:ext cx="1970457" cy="2799760"/>
            </a:xfrm>
            <a:prstGeom prst="rect">
              <a:avLst/>
            </a:prstGeom>
          </p:spPr>
        </p:pic>
      </p:grpSp>
      <p:sp>
        <p:nvSpPr>
          <p:cNvPr id="7" name="椭圆 6"/>
          <p:cNvSpPr/>
          <p:nvPr/>
        </p:nvSpPr>
        <p:spPr>
          <a:xfrm>
            <a:off x="3022475" y="3766326"/>
            <a:ext cx="108000" cy="108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2054395" y="4131996"/>
            <a:ext cx="144000" cy="144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3265631" y="4793799"/>
            <a:ext cx="216000" cy="216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cxnSp>
        <p:nvCxnSpPr>
          <p:cNvPr id="10" name="直接连接符 9"/>
          <p:cNvCxnSpPr>
            <a:stCxn id="7" idx="7"/>
            <a:endCxn id="17" idx="2"/>
          </p:cNvCxnSpPr>
          <p:nvPr/>
        </p:nvCxnSpPr>
        <p:spPr>
          <a:xfrm flipV="1">
            <a:off x="3114659" y="2758098"/>
            <a:ext cx="2872932" cy="102404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>
            <a:stCxn id="8" idx="6"/>
            <a:endCxn id="27" idx="2"/>
          </p:cNvCxnSpPr>
          <p:nvPr/>
        </p:nvCxnSpPr>
        <p:spPr>
          <a:xfrm flipV="1">
            <a:off x="2198395" y="3894509"/>
            <a:ext cx="6233619" cy="30948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>
            <a:stCxn id="9" idx="6"/>
            <a:endCxn id="22" idx="2"/>
          </p:cNvCxnSpPr>
          <p:nvPr/>
        </p:nvCxnSpPr>
        <p:spPr>
          <a:xfrm>
            <a:off x="3481631" y="4901799"/>
            <a:ext cx="1888656" cy="33870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5987591" y="1647788"/>
            <a:ext cx="2220619" cy="2220619"/>
            <a:chOff x="5987591" y="1647788"/>
            <a:chExt cx="2220619" cy="2220619"/>
          </a:xfrm>
        </p:grpSpPr>
        <p:grpSp>
          <p:nvGrpSpPr>
            <p:cNvPr id="14" name="组合 13"/>
            <p:cNvGrpSpPr/>
            <p:nvPr/>
          </p:nvGrpSpPr>
          <p:grpSpPr>
            <a:xfrm>
              <a:off x="5987591" y="1647788"/>
              <a:ext cx="2220619" cy="2220619"/>
              <a:chOff x="5938887" y="1794331"/>
              <a:chExt cx="1885360" cy="1885360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6167282" y="2022726"/>
                <a:ext cx="1428570" cy="1428570"/>
              </a:xfrm>
              <a:prstGeom prst="ellipse">
                <a:avLst/>
              </a:prstGeom>
              <a:solidFill>
                <a:srgbClr val="FFE838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方正兰亭细黑_GBK" panose="02000000000000000000" pitchFamily="2" charset="-122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5938887" y="1794331"/>
                <a:ext cx="1885360" cy="188536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方正兰亭细黑_GBK" panose="020000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6319687" y="2331057"/>
              <a:ext cx="158516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370287" y="4079360"/>
            <a:ext cx="2322286" cy="2322286"/>
            <a:chOff x="5370287" y="4079360"/>
            <a:chExt cx="2322286" cy="2322286"/>
          </a:xfrm>
        </p:grpSpPr>
        <p:grpSp>
          <p:nvGrpSpPr>
            <p:cNvPr id="19" name="组合 18"/>
            <p:cNvGrpSpPr/>
            <p:nvPr/>
          </p:nvGrpSpPr>
          <p:grpSpPr>
            <a:xfrm>
              <a:off x="5370287" y="4079360"/>
              <a:ext cx="2322286" cy="2322286"/>
              <a:chOff x="5938887" y="1794331"/>
              <a:chExt cx="1885360" cy="1885360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6167282" y="2022726"/>
                <a:ext cx="1428570" cy="1428570"/>
              </a:xfrm>
              <a:prstGeom prst="ellipse">
                <a:avLst/>
              </a:prstGeom>
              <a:solidFill>
                <a:srgbClr val="FFE838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方正兰亭细黑_GBK" panose="02000000000000000000" pitchFamily="2" charset="-122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5938887" y="1794331"/>
                <a:ext cx="1885360" cy="188536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方正兰亭细黑_GBK" panose="02000000000000000000" pitchFamily="2" charset="-122"/>
                </a:endParaRPr>
              </a:p>
            </p:txBody>
          </p:sp>
        </p:grpSp>
        <p:sp>
          <p:nvSpPr>
            <p:cNvPr id="20" name="文本框 19"/>
            <p:cNvSpPr txBox="1"/>
            <p:nvPr/>
          </p:nvSpPr>
          <p:spPr>
            <a:xfrm>
              <a:off x="5738849" y="4844231"/>
              <a:ext cx="158516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8432014" y="2410530"/>
            <a:ext cx="2967958" cy="2967958"/>
            <a:chOff x="8432014" y="2410530"/>
            <a:chExt cx="2967958" cy="2967958"/>
          </a:xfrm>
        </p:grpSpPr>
        <p:grpSp>
          <p:nvGrpSpPr>
            <p:cNvPr id="24" name="组合 23"/>
            <p:cNvGrpSpPr/>
            <p:nvPr/>
          </p:nvGrpSpPr>
          <p:grpSpPr>
            <a:xfrm>
              <a:off x="8432014" y="2410530"/>
              <a:ext cx="2967958" cy="2967958"/>
              <a:chOff x="5938887" y="1794331"/>
              <a:chExt cx="1885360" cy="1885360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6167282" y="2022726"/>
                <a:ext cx="1428570" cy="1428570"/>
              </a:xfrm>
              <a:prstGeom prst="ellipse">
                <a:avLst/>
              </a:prstGeom>
              <a:solidFill>
                <a:srgbClr val="00D0FF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方正兰亭细黑_GBK" panose="02000000000000000000" pitchFamily="2" charset="-122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5938887" y="1794331"/>
                <a:ext cx="1885360" cy="188536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方正兰亭细黑_GBK" panose="02000000000000000000" pitchFamily="2" charset="-122"/>
                </a:endParaRPr>
              </a:p>
            </p:txBody>
          </p:sp>
        </p:grpSp>
        <p:sp>
          <p:nvSpPr>
            <p:cNvPr id="25" name="文本框 24"/>
            <p:cNvSpPr txBox="1"/>
            <p:nvPr/>
          </p:nvSpPr>
          <p:spPr>
            <a:xfrm>
              <a:off x="8889254" y="3543251"/>
              <a:ext cx="205347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50"/>
                            </p:stCondLst>
                            <p:childTnLst>
                              <p:par>
                                <p:cTn id="3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219200" y="2403475"/>
            <a:ext cx="1604963" cy="1149350"/>
            <a:chOff x="1219200" y="2403475"/>
            <a:chExt cx="1604963" cy="1149350"/>
          </a:xfrm>
          <a:solidFill>
            <a:srgbClr val="00D0FF"/>
          </a:solidFill>
        </p:grpSpPr>
        <p:sp>
          <p:nvSpPr>
            <p:cNvPr id="3" name="TextBox 9"/>
            <p:cNvSpPr/>
            <p:nvPr/>
          </p:nvSpPr>
          <p:spPr>
            <a:xfrm>
              <a:off x="1219200" y="3233738"/>
              <a:ext cx="1604963" cy="319087"/>
            </a:xfrm>
            <a:prstGeom prst="rect">
              <a:avLst/>
            </a:prstGeom>
            <a:grp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indent="0">
                <a:buFont typeface="Arial" panose="020B0604020202020204" pitchFamily="34" charset="0"/>
                <a:buNone/>
              </a:pPr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请在此处输入标题</a:t>
              </a:r>
              <a:endParaRPr lang="zh-CN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" name="Freeform 383"/>
            <p:cNvSpPr/>
            <p:nvPr/>
          </p:nvSpPr>
          <p:spPr bwMode="auto">
            <a:xfrm>
              <a:off x="1647825" y="2403475"/>
              <a:ext cx="747713" cy="614363"/>
            </a:xfrm>
            <a:custGeom>
              <a:avLst/>
              <a:gdLst>
                <a:gd name="T0" fmla="*/ 164 w 165"/>
                <a:gd name="T1" fmla="*/ 131 h 156"/>
                <a:gd name="T2" fmla="*/ 145 w 165"/>
                <a:gd name="T3" fmla="*/ 119 h 156"/>
                <a:gd name="T4" fmla="*/ 119 w 165"/>
                <a:gd name="T5" fmla="*/ 108 h 156"/>
                <a:gd name="T6" fmla="*/ 112 w 165"/>
                <a:gd name="T7" fmla="*/ 106 h 156"/>
                <a:gd name="T8" fmla="*/ 105 w 165"/>
                <a:gd name="T9" fmla="*/ 94 h 156"/>
                <a:gd name="T10" fmla="*/ 101 w 165"/>
                <a:gd name="T11" fmla="*/ 94 h 156"/>
                <a:gd name="T12" fmla="*/ 105 w 165"/>
                <a:gd name="T13" fmla="*/ 85 h 156"/>
                <a:gd name="T14" fmla="*/ 107 w 165"/>
                <a:gd name="T15" fmla="*/ 74 h 156"/>
                <a:gd name="T16" fmla="*/ 112 w 165"/>
                <a:gd name="T17" fmla="*/ 70 h 156"/>
                <a:gd name="T18" fmla="*/ 114 w 165"/>
                <a:gd name="T19" fmla="*/ 63 h 156"/>
                <a:gd name="T20" fmla="*/ 114 w 165"/>
                <a:gd name="T21" fmla="*/ 51 h 156"/>
                <a:gd name="T22" fmla="*/ 112 w 165"/>
                <a:gd name="T23" fmla="*/ 46 h 156"/>
                <a:gd name="T24" fmla="*/ 113 w 165"/>
                <a:gd name="T25" fmla="*/ 30 h 156"/>
                <a:gd name="T26" fmla="*/ 111 w 165"/>
                <a:gd name="T27" fmla="*/ 19 h 156"/>
                <a:gd name="T28" fmla="*/ 107 w 165"/>
                <a:gd name="T29" fmla="*/ 12 h 156"/>
                <a:gd name="T30" fmla="*/ 102 w 165"/>
                <a:gd name="T31" fmla="*/ 11 h 156"/>
                <a:gd name="T32" fmla="*/ 99 w 165"/>
                <a:gd name="T33" fmla="*/ 8 h 156"/>
                <a:gd name="T34" fmla="*/ 64 w 165"/>
                <a:gd name="T35" fmla="*/ 9 h 156"/>
                <a:gd name="T36" fmla="*/ 51 w 165"/>
                <a:gd name="T37" fmla="*/ 46 h 156"/>
                <a:gd name="T38" fmla="*/ 49 w 165"/>
                <a:gd name="T39" fmla="*/ 53 h 156"/>
                <a:gd name="T40" fmla="*/ 54 w 165"/>
                <a:gd name="T41" fmla="*/ 72 h 156"/>
                <a:gd name="T42" fmla="*/ 58 w 165"/>
                <a:gd name="T43" fmla="*/ 73 h 156"/>
                <a:gd name="T44" fmla="*/ 59 w 165"/>
                <a:gd name="T45" fmla="*/ 86 h 156"/>
                <a:gd name="T46" fmla="*/ 63 w 165"/>
                <a:gd name="T47" fmla="*/ 94 h 156"/>
                <a:gd name="T48" fmla="*/ 60 w 165"/>
                <a:gd name="T49" fmla="*/ 94 h 156"/>
                <a:gd name="T50" fmla="*/ 53 w 165"/>
                <a:gd name="T51" fmla="*/ 106 h 156"/>
                <a:gd name="T52" fmla="*/ 46 w 165"/>
                <a:gd name="T53" fmla="*/ 108 h 156"/>
                <a:gd name="T54" fmla="*/ 20 w 165"/>
                <a:gd name="T55" fmla="*/ 119 h 156"/>
                <a:gd name="T56" fmla="*/ 1 w 165"/>
                <a:gd name="T57" fmla="*/ 131 h 156"/>
                <a:gd name="T58" fmla="*/ 0 w 165"/>
                <a:gd name="T59" fmla="*/ 156 h 156"/>
                <a:gd name="T60" fmla="*/ 72 w 165"/>
                <a:gd name="T61" fmla="*/ 156 h 156"/>
                <a:gd name="T62" fmla="*/ 78 w 165"/>
                <a:gd name="T63" fmla="*/ 120 h 156"/>
                <a:gd name="T64" fmla="*/ 73 w 165"/>
                <a:gd name="T65" fmla="*/ 111 h 156"/>
                <a:gd name="T66" fmla="*/ 83 w 165"/>
                <a:gd name="T67" fmla="*/ 106 h 156"/>
                <a:gd name="T68" fmla="*/ 92 w 165"/>
                <a:gd name="T69" fmla="*/ 111 h 156"/>
                <a:gd name="T70" fmla="*/ 87 w 165"/>
                <a:gd name="T71" fmla="*/ 120 h 156"/>
                <a:gd name="T72" fmla="*/ 96 w 165"/>
                <a:gd name="T73" fmla="*/ 156 h 156"/>
                <a:gd name="T74" fmla="*/ 164 w 165"/>
                <a:gd name="T75" fmla="*/ 156 h 156"/>
                <a:gd name="T76" fmla="*/ 164 w 165"/>
                <a:gd name="T77" fmla="*/ 13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156">
                  <a:moveTo>
                    <a:pt x="164" y="131"/>
                  </a:moveTo>
                  <a:cubicBezTo>
                    <a:pt x="161" y="123"/>
                    <a:pt x="152" y="122"/>
                    <a:pt x="145" y="119"/>
                  </a:cubicBezTo>
                  <a:cubicBezTo>
                    <a:pt x="137" y="115"/>
                    <a:pt x="127" y="111"/>
                    <a:pt x="119" y="108"/>
                  </a:cubicBezTo>
                  <a:cubicBezTo>
                    <a:pt x="117" y="107"/>
                    <a:pt x="114" y="107"/>
                    <a:pt x="112" y="106"/>
                  </a:cubicBezTo>
                  <a:cubicBezTo>
                    <a:pt x="109" y="104"/>
                    <a:pt x="107" y="98"/>
                    <a:pt x="105" y="94"/>
                  </a:cubicBezTo>
                  <a:cubicBezTo>
                    <a:pt x="104" y="94"/>
                    <a:pt x="102" y="94"/>
                    <a:pt x="101" y="94"/>
                  </a:cubicBezTo>
                  <a:cubicBezTo>
                    <a:pt x="101" y="89"/>
                    <a:pt x="104" y="89"/>
                    <a:pt x="105" y="85"/>
                  </a:cubicBezTo>
                  <a:cubicBezTo>
                    <a:pt x="106" y="81"/>
                    <a:pt x="105" y="77"/>
                    <a:pt x="107" y="74"/>
                  </a:cubicBezTo>
                  <a:cubicBezTo>
                    <a:pt x="108" y="72"/>
                    <a:pt x="111" y="72"/>
                    <a:pt x="112" y="70"/>
                  </a:cubicBezTo>
                  <a:cubicBezTo>
                    <a:pt x="113" y="68"/>
                    <a:pt x="114" y="65"/>
                    <a:pt x="114" y="63"/>
                  </a:cubicBezTo>
                  <a:cubicBezTo>
                    <a:pt x="115" y="60"/>
                    <a:pt x="116" y="55"/>
                    <a:pt x="114" y="51"/>
                  </a:cubicBezTo>
                  <a:cubicBezTo>
                    <a:pt x="113" y="49"/>
                    <a:pt x="112" y="49"/>
                    <a:pt x="112" y="46"/>
                  </a:cubicBezTo>
                  <a:cubicBezTo>
                    <a:pt x="111" y="43"/>
                    <a:pt x="113" y="33"/>
                    <a:pt x="113" y="30"/>
                  </a:cubicBezTo>
                  <a:cubicBezTo>
                    <a:pt x="113" y="25"/>
                    <a:pt x="113" y="24"/>
                    <a:pt x="111" y="19"/>
                  </a:cubicBezTo>
                  <a:cubicBezTo>
                    <a:pt x="111" y="19"/>
                    <a:pt x="110" y="14"/>
                    <a:pt x="107" y="12"/>
                  </a:cubicBezTo>
                  <a:cubicBezTo>
                    <a:pt x="102" y="11"/>
                    <a:pt x="102" y="11"/>
                    <a:pt x="102" y="11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86" y="0"/>
                    <a:pt x="71" y="6"/>
                    <a:pt x="64" y="9"/>
                  </a:cubicBezTo>
                  <a:cubicBezTo>
                    <a:pt x="53" y="12"/>
                    <a:pt x="46" y="23"/>
                    <a:pt x="51" y="46"/>
                  </a:cubicBezTo>
                  <a:cubicBezTo>
                    <a:pt x="52" y="49"/>
                    <a:pt x="49" y="51"/>
                    <a:pt x="49" y="53"/>
                  </a:cubicBezTo>
                  <a:cubicBezTo>
                    <a:pt x="50" y="58"/>
                    <a:pt x="50" y="69"/>
                    <a:pt x="54" y="72"/>
                  </a:cubicBezTo>
                  <a:cubicBezTo>
                    <a:pt x="54" y="72"/>
                    <a:pt x="58" y="73"/>
                    <a:pt x="58" y="73"/>
                  </a:cubicBezTo>
                  <a:cubicBezTo>
                    <a:pt x="58" y="77"/>
                    <a:pt x="58" y="82"/>
                    <a:pt x="59" y="86"/>
                  </a:cubicBezTo>
                  <a:cubicBezTo>
                    <a:pt x="60" y="89"/>
                    <a:pt x="63" y="89"/>
                    <a:pt x="63" y="94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58" y="98"/>
                    <a:pt x="56" y="104"/>
                    <a:pt x="53" y="106"/>
                  </a:cubicBezTo>
                  <a:cubicBezTo>
                    <a:pt x="51" y="107"/>
                    <a:pt x="48" y="107"/>
                    <a:pt x="46" y="108"/>
                  </a:cubicBezTo>
                  <a:cubicBezTo>
                    <a:pt x="38" y="111"/>
                    <a:pt x="28" y="115"/>
                    <a:pt x="20" y="119"/>
                  </a:cubicBezTo>
                  <a:cubicBezTo>
                    <a:pt x="13" y="122"/>
                    <a:pt x="4" y="123"/>
                    <a:pt x="1" y="131"/>
                  </a:cubicBezTo>
                  <a:cubicBezTo>
                    <a:pt x="1" y="136"/>
                    <a:pt x="0" y="149"/>
                    <a:pt x="0" y="156"/>
                  </a:cubicBezTo>
                  <a:cubicBezTo>
                    <a:pt x="72" y="156"/>
                    <a:pt x="72" y="156"/>
                    <a:pt x="72" y="156"/>
                  </a:cubicBezTo>
                  <a:cubicBezTo>
                    <a:pt x="78" y="120"/>
                    <a:pt x="78" y="120"/>
                    <a:pt x="78" y="120"/>
                  </a:cubicBezTo>
                  <a:cubicBezTo>
                    <a:pt x="73" y="111"/>
                    <a:pt x="73" y="111"/>
                    <a:pt x="73" y="111"/>
                  </a:cubicBezTo>
                  <a:cubicBezTo>
                    <a:pt x="83" y="106"/>
                    <a:pt x="83" y="106"/>
                    <a:pt x="83" y="106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87" y="120"/>
                    <a:pt x="87" y="120"/>
                    <a:pt x="87" y="120"/>
                  </a:cubicBezTo>
                  <a:cubicBezTo>
                    <a:pt x="96" y="156"/>
                    <a:pt x="96" y="156"/>
                    <a:pt x="96" y="156"/>
                  </a:cubicBezTo>
                  <a:cubicBezTo>
                    <a:pt x="164" y="156"/>
                    <a:pt x="164" y="156"/>
                    <a:pt x="164" y="156"/>
                  </a:cubicBezTo>
                  <a:cubicBezTo>
                    <a:pt x="165" y="149"/>
                    <a:pt x="164" y="136"/>
                    <a:pt x="164" y="1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strike="noStrike" noProof="1">
                <a:latin typeface="+mn-lt"/>
                <a:ea typeface="+mn-ea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962400" y="2403475"/>
            <a:ext cx="1604963" cy="1150938"/>
            <a:chOff x="3962400" y="2403475"/>
            <a:chExt cx="1604963" cy="1150938"/>
          </a:xfrm>
          <a:solidFill>
            <a:srgbClr val="FFE838"/>
          </a:solidFill>
        </p:grpSpPr>
        <p:sp>
          <p:nvSpPr>
            <p:cNvPr id="6" name="TextBox 20"/>
            <p:cNvSpPr/>
            <p:nvPr/>
          </p:nvSpPr>
          <p:spPr>
            <a:xfrm>
              <a:off x="3962400" y="3235325"/>
              <a:ext cx="1604963" cy="319088"/>
            </a:xfrm>
            <a:prstGeom prst="rect">
              <a:avLst/>
            </a:prstGeom>
            <a:grp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indent="0">
                <a:buFont typeface="Arial" panose="020B0604020202020204" pitchFamily="34" charset="0"/>
                <a:buNone/>
              </a:pPr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请在此处输入标题</a:t>
              </a:r>
              <a:endParaRPr lang="en-US" altLang="zh-CN" sz="1400" dirty="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B0606030504020204" pitchFamily="2" charset="0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4286250" y="2403475"/>
              <a:ext cx="776288" cy="727075"/>
              <a:chOff x="4286250" y="2403475"/>
              <a:chExt cx="776288" cy="727075"/>
            </a:xfrm>
            <a:grpFill/>
          </p:grpSpPr>
          <p:sp>
            <p:nvSpPr>
              <p:cNvPr id="8" name="Freeform 384"/>
              <p:cNvSpPr>
                <a:spLocks noEditPoints="1"/>
              </p:cNvSpPr>
              <p:nvPr/>
            </p:nvSpPr>
            <p:spPr bwMode="auto">
              <a:xfrm>
                <a:off x="4286250" y="2403475"/>
                <a:ext cx="776288" cy="727075"/>
              </a:xfrm>
              <a:custGeom>
                <a:avLst/>
                <a:gdLst>
                  <a:gd name="T0" fmla="*/ 30 w 162"/>
                  <a:gd name="T1" fmla="*/ 23 h 190"/>
                  <a:gd name="T2" fmla="*/ 30 w 162"/>
                  <a:gd name="T3" fmla="*/ 47 h 190"/>
                  <a:gd name="T4" fmla="*/ 0 w 162"/>
                  <a:gd name="T5" fmla="*/ 47 h 190"/>
                  <a:gd name="T6" fmla="*/ 0 w 162"/>
                  <a:gd name="T7" fmla="*/ 135 h 190"/>
                  <a:gd name="T8" fmla="*/ 30 w 162"/>
                  <a:gd name="T9" fmla="*/ 135 h 190"/>
                  <a:gd name="T10" fmla="*/ 83 w 162"/>
                  <a:gd name="T11" fmla="*/ 190 h 190"/>
                  <a:gd name="T12" fmla="*/ 135 w 162"/>
                  <a:gd name="T13" fmla="*/ 135 h 190"/>
                  <a:gd name="T14" fmla="*/ 162 w 162"/>
                  <a:gd name="T15" fmla="*/ 135 h 190"/>
                  <a:gd name="T16" fmla="*/ 162 w 162"/>
                  <a:gd name="T17" fmla="*/ 47 h 190"/>
                  <a:gd name="T18" fmla="*/ 115 w 162"/>
                  <a:gd name="T19" fmla="*/ 47 h 190"/>
                  <a:gd name="T20" fmla="*/ 115 w 162"/>
                  <a:gd name="T21" fmla="*/ 16 h 190"/>
                  <a:gd name="T22" fmla="*/ 98 w 162"/>
                  <a:gd name="T23" fmla="*/ 16 h 190"/>
                  <a:gd name="T24" fmla="*/ 98 w 162"/>
                  <a:gd name="T25" fmla="*/ 47 h 190"/>
                  <a:gd name="T26" fmla="*/ 92 w 162"/>
                  <a:gd name="T27" fmla="*/ 47 h 190"/>
                  <a:gd name="T28" fmla="*/ 92 w 162"/>
                  <a:gd name="T29" fmla="*/ 9 h 190"/>
                  <a:gd name="T30" fmla="*/ 75 w 162"/>
                  <a:gd name="T31" fmla="*/ 9 h 190"/>
                  <a:gd name="T32" fmla="*/ 75 w 162"/>
                  <a:gd name="T33" fmla="*/ 47 h 190"/>
                  <a:gd name="T34" fmla="*/ 69 w 162"/>
                  <a:gd name="T35" fmla="*/ 47 h 190"/>
                  <a:gd name="T36" fmla="*/ 69 w 162"/>
                  <a:gd name="T37" fmla="*/ 16 h 190"/>
                  <a:gd name="T38" fmla="*/ 52 w 162"/>
                  <a:gd name="T39" fmla="*/ 16 h 190"/>
                  <a:gd name="T40" fmla="*/ 52 w 162"/>
                  <a:gd name="T41" fmla="*/ 47 h 190"/>
                  <a:gd name="T42" fmla="*/ 46 w 162"/>
                  <a:gd name="T43" fmla="*/ 47 h 190"/>
                  <a:gd name="T44" fmla="*/ 46 w 162"/>
                  <a:gd name="T45" fmla="*/ 23 h 190"/>
                  <a:gd name="T46" fmla="*/ 30 w 162"/>
                  <a:gd name="T47" fmla="*/ 23 h 190"/>
                  <a:gd name="T48" fmla="*/ 118 w 162"/>
                  <a:gd name="T49" fmla="*/ 90 h 190"/>
                  <a:gd name="T50" fmla="*/ 135 w 162"/>
                  <a:gd name="T51" fmla="*/ 90 h 190"/>
                  <a:gd name="T52" fmla="*/ 135 w 162"/>
                  <a:gd name="T53" fmla="*/ 130 h 190"/>
                  <a:gd name="T54" fmla="*/ 157 w 162"/>
                  <a:gd name="T55" fmla="*/ 130 h 190"/>
                  <a:gd name="T56" fmla="*/ 157 w 162"/>
                  <a:gd name="T57" fmla="*/ 52 h 190"/>
                  <a:gd name="T58" fmla="*/ 5 w 162"/>
                  <a:gd name="T59" fmla="*/ 52 h 190"/>
                  <a:gd name="T60" fmla="*/ 5 w 162"/>
                  <a:gd name="T61" fmla="*/ 130 h 190"/>
                  <a:gd name="T62" fmla="*/ 118 w 162"/>
                  <a:gd name="T63" fmla="*/ 130 h 190"/>
                  <a:gd name="T64" fmla="*/ 118 w 162"/>
                  <a:gd name="T65" fmla="*/ 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2" h="190">
                    <a:moveTo>
                      <a:pt x="30" y="23"/>
                    </a:moveTo>
                    <a:cubicBezTo>
                      <a:pt x="30" y="47"/>
                      <a:pt x="30" y="47"/>
                      <a:pt x="3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135"/>
                      <a:pt x="0" y="135"/>
                      <a:pt x="0" y="135"/>
                    </a:cubicBezTo>
                    <a:cubicBezTo>
                      <a:pt x="30" y="135"/>
                      <a:pt x="30" y="135"/>
                      <a:pt x="30" y="135"/>
                    </a:cubicBezTo>
                    <a:cubicBezTo>
                      <a:pt x="31" y="165"/>
                      <a:pt x="55" y="190"/>
                      <a:pt x="83" y="190"/>
                    </a:cubicBezTo>
                    <a:cubicBezTo>
                      <a:pt x="111" y="190"/>
                      <a:pt x="135" y="165"/>
                      <a:pt x="135" y="135"/>
                    </a:cubicBezTo>
                    <a:cubicBezTo>
                      <a:pt x="162" y="135"/>
                      <a:pt x="162" y="135"/>
                      <a:pt x="162" y="135"/>
                    </a:cubicBezTo>
                    <a:cubicBezTo>
                      <a:pt x="162" y="47"/>
                      <a:pt x="162" y="47"/>
                      <a:pt x="162" y="47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15" y="16"/>
                      <a:pt x="115" y="16"/>
                      <a:pt x="115" y="16"/>
                    </a:cubicBezTo>
                    <a:cubicBezTo>
                      <a:pt x="113" y="6"/>
                      <a:pt x="101" y="7"/>
                      <a:pt x="98" y="16"/>
                    </a:cubicBezTo>
                    <a:cubicBezTo>
                      <a:pt x="98" y="47"/>
                      <a:pt x="98" y="47"/>
                      <a:pt x="98" y="47"/>
                    </a:cubicBezTo>
                    <a:cubicBezTo>
                      <a:pt x="92" y="47"/>
                      <a:pt x="92" y="47"/>
                      <a:pt x="92" y="47"/>
                    </a:cubicBezTo>
                    <a:cubicBezTo>
                      <a:pt x="92" y="9"/>
                      <a:pt x="92" y="9"/>
                      <a:pt x="92" y="9"/>
                    </a:cubicBezTo>
                    <a:cubicBezTo>
                      <a:pt x="88" y="0"/>
                      <a:pt x="79" y="0"/>
                      <a:pt x="75" y="9"/>
                    </a:cubicBezTo>
                    <a:cubicBezTo>
                      <a:pt x="75" y="47"/>
                      <a:pt x="75" y="47"/>
                      <a:pt x="75" y="47"/>
                    </a:cubicBezTo>
                    <a:cubicBezTo>
                      <a:pt x="69" y="47"/>
                      <a:pt x="69" y="47"/>
                      <a:pt x="69" y="47"/>
                    </a:cubicBezTo>
                    <a:cubicBezTo>
                      <a:pt x="69" y="16"/>
                      <a:pt x="69" y="16"/>
                      <a:pt x="69" y="16"/>
                    </a:cubicBezTo>
                    <a:cubicBezTo>
                      <a:pt x="66" y="8"/>
                      <a:pt x="57" y="6"/>
                      <a:pt x="52" y="16"/>
                    </a:cubicBezTo>
                    <a:cubicBezTo>
                      <a:pt x="52" y="47"/>
                      <a:pt x="52" y="47"/>
                      <a:pt x="52" y="47"/>
                    </a:cubicBezTo>
                    <a:cubicBezTo>
                      <a:pt x="46" y="47"/>
                      <a:pt x="46" y="47"/>
                      <a:pt x="46" y="47"/>
                    </a:cubicBezTo>
                    <a:cubicBezTo>
                      <a:pt x="46" y="23"/>
                      <a:pt x="46" y="23"/>
                      <a:pt x="46" y="23"/>
                    </a:cubicBezTo>
                    <a:cubicBezTo>
                      <a:pt x="43" y="15"/>
                      <a:pt x="34" y="13"/>
                      <a:pt x="30" y="23"/>
                    </a:cubicBezTo>
                    <a:close/>
                    <a:moveTo>
                      <a:pt x="118" y="90"/>
                    </a:moveTo>
                    <a:cubicBezTo>
                      <a:pt x="122" y="70"/>
                      <a:pt x="132" y="75"/>
                      <a:pt x="135" y="90"/>
                    </a:cubicBezTo>
                    <a:cubicBezTo>
                      <a:pt x="135" y="130"/>
                      <a:pt x="135" y="130"/>
                      <a:pt x="135" y="130"/>
                    </a:cubicBezTo>
                    <a:cubicBezTo>
                      <a:pt x="157" y="130"/>
                      <a:pt x="157" y="130"/>
                      <a:pt x="157" y="130"/>
                    </a:cubicBezTo>
                    <a:cubicBezTo>
                      <a:pt x="157" y="52"/>
                      <a:pt x="157" y="52"/>
                      <a:pt x="157" y="52"/>
                    </a:cubicBezTo>
                    <a:cubicBezTo>
                      <a:pt x="5" y="52"/>
                      <a:pt x="5" y="52"/>
                      <a:pt x="5" y="52"/>
                    </a:cubicBezTo>
                    <a:cubicBezTo>
                      <a:pt x="5" y="130"/>
                      <a:pt x="5" y="130"/>
                      <a:pt x="5" y="130"/>
                    </a:cubicBezTo>
                    <a:cubicBezTo>
                      <a:pt x="118" y="130"/>
                      <a:pt x="118" y="130"/>
                      <a:pt x="118" y="130"/>
                    </a:cubicBezTo>
                    <a:lnTo>
                      <a:pt x="118" y="9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strike="noStrike" noProof="1">
                  <a:latin typeface="+mn-lt"/>
                  <a:ea typeface="+mn-ea"/>
                </a:endParaRPr>
              </a:p>
            </p:txBody>
          </p:sp>
          <p:sp>
            <p:nvSpPr>
              <p:cNvPr id="9" name="Freeform 385"/>
              <p:cNvSpPr>
                <a:spLocks noEditPoints="1"/>
              </p:cNvSpPr>
              <p:nvPr/>
            </p:nvSpPr>
            <p:spPr bwMode="auto">
              <a:xfrm>
                <a:off x="4508500" y="2635250"/>
                <a:ext cx="331788" cy="263525"/>
              </a:xfrm>
              <a:custGeom>
                <a:avLst/>
                <a:gdLst>
                  <a:gd name="T0" fmla="*/ 0 w 69"/>
                  <a:gd name="T1" fmla="*/ 29 h 69"/>
                  <a:gd name="T2" fmla="*/ 0 w 69"/>
                  <a:gd name="T3" fmla="*/ 41 h 69"/>
                  <a:gd name="T4" fmla="*/ 16 w 69"/>
                  <a:gd name="T5" fmla="*/ 41 h 69"/>
                  <a:gd name="T6" fmla="*/ 12 w 69"/>
                  <a:gd name="T7" fmla="*/ 44 h 69"/>
                  <a:gd name="T8" fmla="*/ 12 w 69"/>
                  <a:gd name="T9" fmla="*/ 53 h 69"/>
                  <a:gd name="T10" fmla="*/ 47 w 69"/>
                  <a:gd name="T11" fmla="*/ 53 h 69"/>
                  <a:gd name="T12" fmla="*/ 21 w 69"/>
                  <a:gd name="T13" fmla="*/ 58 h 69"/>
                  <a:gd name="T14" fmla="*/ 25 w 69"/>
                  <a:gd name="T15" fmla="*/ 68 h 69"/>
                  <a:gd name="T16" fmla="*/ 57 w 69"/>
                  <a:gd name="T17" fmla="*/ 64 h 69"/>
                  <a:gd name="T18" fmla="*/ 62 w 69"/>
                  <a:gd name="T19" fmla="*/ 43 h 69"/>
                  <a:gd name="T20" fmla="*/ 31 w 69"/>
                  <a:gd name="T21" fmla="*/ 43 h 69"/>
                  <a:gd name="T22" fmla="*/ 33 w 69"/>
                  <a:gd name="T23" fmla="*/ 41 h 69"/>
                  <a:gd name="T24" fmla="*/ 69 w 69"/>
                  <a:gd name="T25" fmla="*/ 41 h 69"/>
                  <a:gd name="T26" fmla="*/ 69 w 69"/>
                  <a:gd name="T27" fmla="*/ 29 h 69"/>
                  <a:gd name="T28" fmla="*/ 0 w 69"/>
                  <a:gd name="T29" fmla="*/ 29 h 69"/>
                  <a:gd name="T30" fmla="*/ 6 w 69"/>
                  <a:gd name="T31" fmla="*/ 0 h 69"/>
                  <a:gd name="T32" fmla="*/ 6 w 69"/>
                  <a:gd name="T33" fmla="*/ 27 h 69"/>
                  <a:gd name="T34" fmla="*/ 62 w 69"/>
                  <a:gd name="T35" fmla="*/ 27 h 69"/>
                  <a:gd name="T36" fmla="*/ 62 w 69"/>
                  <a:gd name="T37" fmla="*/ 0 h 69"/>
                  <a:gd name="T38" fmla="*/ 6 w 69"/>
                  <a:gd name="T39" fmla="*/ 0 h 69"/>
                  <a:gd name="T40" fmla="*/ 48 w 69"/>
                  <a:gd name="T41" fmla="*/ 16 h 69"/>
                  <a:gd name="T42" fmla="*/ 20 w 69"/>
                  <a:gd name="T43" fmla="*/ 16 h 69"/>
                  <a:gd name="T44" fmla="*/ 20 w 69"/>
                  <a:gd name="T45" fmla="*/ 12 h 69"/>
                  <a:gd name="T46" fmla="*/ 48 w 69"/>
                  <a:gd name="T47" fmla="*/ 12 h 69"/>
                  <a:gd name="T48" fmla="*/ 48 w 69"/>
                  <a:gd name="T49" fmla="*/ 16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" h="69">
                    <a:moveTo>
                      <a:pt x="0" y="29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15" y="42"/>
                      <a:pt x="14" y="43"/>
                      <a:pt x="12" y="44"/>
                    </a:cubicBezTo>
                    <a:cubicBezTo>
                      <a:pt x="12" y="53"/>
                      <a:pt x="12" y="53"/>
                      <a:pt x="12" y="53"/>
                    </a:cubicBezTo>
                    <a:cubicBezTo>
                      <a:pt x="47" y="53"/>
                      <a:pt x="47" y="53"/>
                      <a:pt x="47" y="53"/>
                    </a:cubicBezTo>
                    <a:cubicBezTo>
                      <a:pt x="49" y="57"/>
                      <a:pt x="40" y="58"/>
                      <a:pt x="21" y="58"/>
                    </a:cubicBezTo>
                    <a:cubicBezTo>
                      <a:pt x="25" y="68"/>
                      <a:pt x="25" y="68"/>
                      <a:pt x="25" y="68"/>
                    </a:cubicBezTo>
                    <a:cubicBezTo>
                      <a:pt x="43" y="69"/>
                      <a:pt x="53" y="67"/>
                      <a:pt x="57" y="64"/>
                    </a:cubicBezTo>
                    <a:cubicBezTo>
                      <a:pt x="61" y="62"/>
                      <a:pt x="63" y="55"/>
                      <a:pt x="62" y="43"/>
                    </a:cubicBezTo>
                    <a:cubicBezTo>
                      <a:pt x="31" y="43"/>
                      <a:pt x="31" y="43"/>
                      <a:pt x="31" y="43"/>
                    </a:cubicBezTo>
                    <a:cubicBezTo>
                      <a:pt x="33" y="41"/>
                      <a:pt x="33" y="41"/>
                      <a:pt x="33" y="41"/>
                    </a:cubicBezTo>
                    <a:cubicBezTo>
                      <a:pt x="69" y="41"/>
                      <a:pt x="69" y="41"/>
                      <a:pt x="69" y="41"/>
                    </a:cubicBezTo>
                    <a:cubicBezTo>
                      <a:pt x="69" y="29"/>
                      <a:pt x="69" y="29"/>
                      <a:pt x="69" y="29"/>
                    </a:cubicBezTo>
                    <a:lnTo>
                      <a:pt x="0" y="29"/>
                    </a:lnTo>
                    <a:close/>
                    <a:moveTo>
                      <a:pt x="6" y="0"/>
                    </a:moveTo>
                    <a:cubicBezTo>
                      <a:pt x="6" y="27"/>
                      <a:pt x="6" y="27"/>
                      <a:pt x="6" y="27"/>
                    </a:cubicBezTo>
                    <a:cubicBezTo>
                      <a:pt x="62" y="27"/>
                      <a:pt x="62" y="27"/>
                      <a:pt x="62" y="27"/>
                    </a:cubicBezTo>
                    <a:cubicBezTo>
                      <a:pt x="62" y="0"/>
                      <a:pt x="62" y="0"/>
                      <a:pt x="62" y="0"/>
                    </a:cubicBezTo>
                    <a:lnTo>
                      <a:pt x="6" y="0"/>
                    </a:lnTo>
                    <a:close/>
                    <a:moveTo>
                      <a:pt x="48" y="16"/>
                    </a:moveTo>
                    <a:cubicBezTo>
                      <a:pt x="20" y="16"/>
                      <a:pt x="20" y="16"/>
                      <a:pt x="20" y="16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48" y="12"/>
                      <a:pt x="48" y="12"/>
                      <a:pt x="48" y="12"/>
                    </a:cubicBezTo>
                    <a:lnTo>
                      <a:pt x="48" y="1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strike="noStrike" noProof="1"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6765925" y="2417763"/>
            <a:ext cx="1606550" cy="1135062"/>
            <a:chOff x="6765925" y="2417763"/>
            <a:chExt cx="1606550" cy="1135062"/>
          </a:xfrm>
          <a:solidFill>
            <a:srgbClr val="00D0FF"/>
          </a:solidFill>
        </p:grpSpPr>
        <p:sp>
          <p:nvSpPr>
            <p:cNvPr id="12" name="TextBox 20"/>
            <p:cNvSpPr/>
            <p:nvPr/>
          </p:nvSpPr>
          <p:spPr>
            <a:xfrm>
              <a:off x="6765925" y="3233738"/>
              <a:ext cx="1606550" cy="319087"/>
            </a:xfrm>
            <a:prstGeom prst="rect">
              <a:avLst/>
            </a:prstGeom>
            <a:grp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indent="0">
                <a:buFont typeface="Arial" panose="020B0604020202020204" pitchFamily="34" charset="0"/>
                <a:buNone/>
              </a:pPr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请在此处输入标题</a:t>
              </a:r>
              <a:endParaRPr lang="en-US" altLang="zh-CN" sz="1400" dirty="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B0606030504020204" pitchFamily="2" charset="0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7169150" y="2417763"/>
              <a:ext cx="622301" cy="649287"/>
              <a:chOff x="7169150" y="2417763"/>
              <a:chExt cx="622301" cy="649287"/>
            </a:xfrm>
            <a:grpFill/>
          </p:grpSpPr>
          <p:sp>
            <p:nvSpPr>
              <p:cNvPr id="14" name="Freeform 163"/>
              <p:cNvSpPr/>
              <p:nvPr/>
            </p:nvSpPr>
            <p:spPr bwMode="auto">
              <a:xfrm>
                <a:off x="7191375" y="2635250"/>
                <a:ext cx="550863" cy="431800"/>
              </a:xfrm>
              <a:custGeom>
                <a:avLst/>
                <a:gdLst>
                  <a:gd name="T0" fmla="*/ 123 w 128"/>
                  <a:gd name="T1" fmla="*/ 58 h 94"/>
                  <a:gd name="T2" fmla="*/ 99 w 128"/>
                  <a:gd name="T3" fmla="*/ 39 h 94"/>
                  <a:gd name="T4" fmla="*/ 64 w 128"/>
                  <a:gd name="T5" fmla="*/ 0 h 94"/>
                  <a:gd name="T6" fmla="*/ 29 w 128"/>
                  <a:gd name="T7" fmla="*/ 39 h 94"/>
                  <a:gd name="T8" fmla="*/ 5 w 128"/>
                  <a:gd name="T9" fmla="*/ 58 h 94"/>
                  <a:gd name="T10" fmla="*/ 14 w 128"/>
                  <a:gd name="T11" fmla="*/ 85 h 94"/>
                  <a:gd name="T12" fmla="*/ 59 w 128"/>
                  <a:gd name="T13" fmla="*/ 84 h 94"/>
                  <a:gd name="T14" fmla="*/ 64 w 128"/>
                  <a:gd name="T15" fmla="*/ 83 h 94"/>
                  <a:gd name="T16" fmla="*/ 69 w 128"/>
                  <a:gd name="T17" fmla="*/ 84 h 94"/>
                  <a:gd name="T18" fmla="*/ 114 w 128"/>
                  <a:gd name="T19" fmla="*/ 85 h 94"/>
                  <a:gd name="T20" fmla="*/ 123 w 128"/>
                  <a:gd name="T21" fmla="*/ 58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8" h="94">
                    <a:moveTo>
                      <a:pt x="123" y="58"/>
                    </a:moveTo>
                    <a:cubicBezTo>
                      <a:pt x="119" y="48"/>
                      <a:pt x="105" y="45"/>
                      <a:pt x="99" y="39"/>
                    </a:cubicBezTo>
                    <a:cubicBezTo>
                      <a:pt x="85" y="25"/>
                      <a:pt x="88" y="2"/>
                      <a:pt x="64" y="0"/>
                    </a:cubicBezTo>
                    <a:cubicBezTo>
                      <a:pt x="40" y="2"/>
                      <a:pt x="43" y="25"/>
                      <a:pt x="29" y="39"/>
                    </a:cubicBezTo>
                    <a:cubicBezTo>
                      <a:pt x="23" y="45"/>
                      <a:pt x="9" y="48"/>
                      <a:pt x="5" y="58"/>
                    </a:cubicBezTo>
                    <a:cubicBezTo>
                      <a:pt x="0" y="69"/>
                      <a:pt x="8" y="80"/>
                      <a:pt x="14" y="85"/>
                    </a:cubicBezTo>
                    <a:cubicBezTo>
                      <a:pt x="26" y="94"/>
                      <a:pt x="45" y="85"/>
                      <a:pt x="59" y="84"/>
                    </a:cubicBezTo>
                    <a:cubicBezTo>
                      <a:pt x="60" y="83"/>
                      <a:pt x="62" y="83"/>
                      <a:pt x="64" y="83"/>
                    </a:cubicBezTo>
                    <a:cubicBezTo>
                      <a:pt x="66" y="83"/>
                      <a:pt x="68" y="83"/>
                      <a:pt x="69" y="84"/>
                    </a:cubicBezTo>
                    <a:cubicBezTo>
                      <a:pt x="83" y="85"/>
                      <a:pt x="102" y="94"/>
                      <a:pt x="114" y="85"/>
                    </a:cubicBezTo>
                    <a:cubicBezTo>
                      <a:pt x="120" y="80"/>
                      <a:pt x="128" y="69"/>
                      <a:pt x="123" y="58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strike="noStrike" noProof="1">
                  <a:latin typeface="+mn-lt"/>
                  <a:ea typeface="+mn-ea"/>
                </a:endParaRPr>
              </a:p>
            </p:txBody>
          </p:sp>
          <p:sp>
            <p:nvSpPr>
              <p:cNvPr id="15" name="Freeform 164"/>
              <p:cNvSpPr/>
              <p:nvPr/>
            </p:nvSpPr>
            <p:spPr bwMode="auto">
              <a:xfrm>
                <a:off x="7486650" y="2417763"/>
                <a:ext cx="165100" cy="217488"/>
              </a:xfrm>
              <a:custGeom>
                <a:avLst/>
                <a:gdLst>
                  <a:gd name="T0" fmla="*/ 35 w 38"/>
                  <a:gd name="T1" fmla="*/ 28 h 47"/>
                  <a:gd name="T2" fmla="*/ 13 w 38"/>
                  <a:gd name="T3" fmla="*/ 45 h 47"/>
                  <a:gd name="T4" fmla="*/ 3 w 38"/>
                  <a:gd name="T5" fmla="*/ 19 h 47"/>
                  <a:gd name="T6" fmla="*/ 25 w 38"/>
                  <a:gd name="T7" fmla="*/ 2 h 47"/>
                  <a:gd name="T8" fmla="*/ 35 w 38"/>
                  <a:gd name="T9" fmla="*/ 2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47">
                    <a:moveTo>
                      <a:pt x="35" y="28"/>
                    </a:moveTo>
                    <a:cubicBezTo>
                      <a:pt x="32" y="40"/>
                      <a:pt x="22" y="47"/>
                      <a:pt x="13" y="45"/>
                    </a:cubicBezTo>
                    <a:cubicBezTo>
                      <a:pt x="4" y="43"/>
                      <a:pt x="0" y="31"/>
                      <a:pt x="3" y="19"/>
                    </a:cubicBezTo>
                    <a:cubicBezTo>
                      <a:pt x="6" y="8"/>
                      <a:pt x="16" y="0"/>
                      <a:pt x="25" y="2"/>
                    </a:cubicBezTo>
                    <a:cubicBezTo>
                      <a:pt x="34" y="5"/>
                      <a:pt x="38" y="16"/>
                      <a:pt x="35" y="28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strike="noStrike" noProof="1">
                  <a:latin typeface="+mn-lt"/>
                  <a:ea typeface="+mn-ea"/>
                </a:endParaRPr>
              </a:p>
            </p:txBody>
          </p:sp>
          <p:sp>
            <p:nvSpPr>
              <p:cNvPr id="16" name="Freeform 165"/>
              <p:cNvSpPr/>
              <p:nvPr/>
            </p:nvSpPr>
            <p:spPr bwMode="auto">
              <a:xfrm>
                <a:off x="7169150" y="2584450"/>
                <a:ext cx="158750" cy="215900"/>
              </a:xfrm>
              <a:custGeom>
                <a:avLst/>
                <a:gdLst>
                  <a:gd name="T0" fmla="*/ 35 w 38"/>
                  <a:gd name="T1" fmla="*/ 19 h 47"/>
                  <a:gd name="T2" fmla="*/ 25 w 38"/>
                  <a:gd name="T3" fmla="*/ 45 h 47"/>
                  <a:gd name="T4" fmla="*/ 3 w 38"/>
                  <a:gd name="T5" fmla="*/ 28 h 47"/>
                  <a:gd name="T6" fmla="*/ 13 w 38"/>
                  <a:gd name="T7" fmla="*/ 2 h 47"/>
                  <a:gd name="T8" fmla="*/ 35 w 38"/>
                  <a:gd name="T9" fmla="*/ 1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47">
                    <a:moveTo>
                      <a:pt x="35" y="19"/>
                    </a:moveTo>
                    <a:cubicBezTo>
                      <a:pt x="38" y="31"/>
                      <a:pt x="34" y="43"/>
                      <a:pt x="25" y="45"/>
                    </a:cubicBezTo>
                    <a:cubicBezTo>
                      <a:pt x="16" y="47"/>
                      <a:pt x="6" y="40"/>
                      <a:pt x="3" y="28"/>
                    </a:cubicBezTo>
                    <a:cubicBezTo>
                      <a:pt x="0" y="16"/>
                      <a:pt x="4" y="5"/>
                      <a:pt x="13" y="2"/>
                    </a:cubicBezTo>
                    <a:cubicBezTo>
                      <a:pt x="22" y="0"/>
                      <a:pt x="32" y="8"/>
                      <a:pt x="35" y="19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strike="noStrike" noProof="1">
                  <a:latin typeface="+mn-lt"/>
                  <a:ea typeface="+mn-ea"/>
                </a:endParaRPr>
              </a:p>
            </p:txBody>
          </p:sp>
          <p:sp>
            <p:nvSpPr>
              <p:cNvPr id="17" name="Freeform 166"/>
              <p:cNvSpPr/>
              <p:nvPr/>
            </p:nvSpPr>
            <p:spPr bwMode="auto">
              <a:xfrm>
                <a:off x="7304088" y="2425700"/>
                <a:ext cx="166688" cy="217488"/>
              </a:xfrm>
              <a:custGeom>
                <a:avLst/>
                <a:gdLst>
                  <a:gd name="T0" fmla="*/ 35 w 38"/>
                  <a:gd name="T1" fmla="*/ 20 h 48"/>
                  <a:gd name="T2" fmla="*/ 25 w 38"/>
                  <a:gd name="T3" fmla="*/ 45 h 48"/>
                  <a:gd name="T4" fmla="*/ 3 w 38"/>
                  <a:gd name="T5" fmla="*/ 28 h 48"/>
                  <a:gd name="T6" fmla="*/ 13 w 38"/>
                  <a:gd name="T7" fmla="*/ 2 h 48"/>
                  <a:gd name="T8" fmla="*/ 35 w 38"/>
                  <a:gd name="T9" fmla="*/ 2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48">
                    <a:moveTo>
                      <a:pt x="35" y="20"/>
                    </a:moveTo>
                    <a:cubicBezTo>
                      <a:pt x="38" y="31"/>
                      <a:pt x="33" y="43"/>
                      <a:pt x="25" y="45"/>
                    </a:cubicBezTo>
                    <a:cubicBezTo>
                      <a:pt x="16" y="48"/>
                      <a:pt x="6" y="40"/>
                      <a:pt x="3" y="28"/>
                    </a:cubicBezTo>
                    <a:cubicBezTo>
                      <a:pt x="0" y="16"/>
                      <a:pt x="4" y="5"/>
                      <a:pt x="13" y="2"/>
                    </a:cubicBezTo>
                    <a:cubicBezTo>
                      <a:pt x="22" y="0"/>
                      <a:pt x="32" y="8"/>
                      <a:pt x="35" y="2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strike="noStrike" noProof="1">
                  <a:latin typeface="+mn-lt"/>
                  <a:ea typeface="+mn-ea"/>
                </a:endParaRPr>
              </a:p>
            </p:txBody>
          </p:sp>
          <p:sp>
            <p:nvSpPr>
              <p:cNvPr id="18" name="Freeform 167"/>
              <p:cNvSpPr/>
              <p:nvPr/>
            </p:nvSpPr>
            <p:spPr bwMode="auto">
              <a:xfrm>
                <a:off x="7627938" y="2559050"/>
                <a:ext cx="163513" cy="215900"/>
              </a:xfrm>
              <a:custGeom>
                <a:avLst/>
                <a:gdLst>
                  <a:gd name="T0" fmla="*/ 35 w 38"/>
                  <a:gd name="T1" fmla="*/ 28 h 48"/>
                  <a:gd name="T2" fmla="*/ 13 w 38"/>
                  <a:gd name="T3" fmla="*/ 45 h 48"/>
                  <a:gd name="T4" fmla="*/ 3 w 38"/>
                  <a:gd name="T5" fmla="*/ 20 h 48"/>
                  <a:gd name="T6" fmla="*/ 25 w 38"/>
                  <a:gd name="T7" fmla="*/ 2 h 48"/>
                  <a:gd name="T8" fmla="*/ 35 w 38"/>
                  <a:gd name="T9" fmla="*/ 2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48">
                    <a:moveTo>
                      <a:pt x="35" y="28"/>
                    </a:moveTo>
                    <a:cubicBezTo>
                      <a:pt x="32" y="40"/>
                      <a:pt x="22" y="48"/>
                      <a:pt x="13" y="45"/>
                    </a:cubicBezTo>
                    <a:cubicBezTo>
                      <a:pt x="5" y="43"/>
                      <a:pt x="0" y="31"/>
                      <a:pt x="3" y="20"/>
                    </a:cubicBezTo>
                    <a:cubicBezTo>
                      <a:pt x="6" y="8"/>
                      <a:pt x="16" y="0"/>
                      <a:pt x="25" y="2"/>
                    </a:cubicBezTo>
                    <a:cubicBezTo>
                      <a:pt x="34" y="5"/>
                      <a:pt x="38" y="16"/>
                      <a:pt x="35" y="28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strike="noStrike" noProof="1"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9042400" y="2417763"/>
            <a:ext cx="1604963" cy="1136650"/>
            <a:chOff x="9042400" y="2417763"/>
            <a:chExt cx="1604963" cy="1136650"/>
          </a:xfrm>
          <a:solidFill>
            <a:srgbClr val="FFE838"/>
          </a:solidFill>
        </p:grpSpPr>
        <p:sp>
          <p:nvSpPr>
            <p:cNvPr id="20" name="TextBox 20"/>
            <p:cNvSpPr/>
            <p:nvPr/>
          </p:nvSpPr>
          <p:spPr>
            <a:xfrm>
              <a:off x="9042400" y="3235325"/>
              <a:ext cx="1604963" cy="319088"/>
            </a:xfrm>
            <a:prstGeom prst="rect">
              <a:avLst/>
            </a:prstGeom>
            <a:grp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indent="0">
                <a:buFont typeface="Arial" panose="020B0604020202020204" pitchFamily="34" charset="0"/>
                <a:buNone/>
              </a:pPr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Times New Roman" panose="02020603050405020304" pitchFamily="18" charset="0"/>
                </a:rPr>
                <a:t>请在此处输入标题</a:t>
              </a:r>
              <a:endParaRPr lang="en-US" altLang="zh-CN" sz="1400" dirty="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B0606030504020204" pitchFamily="2" charset="0"/>
              </a:endParaRPr>
            </a:p>
          </p:txBody>
        </p:sp>
        <p:sp>
          <p:nvSpPr>
            <p:cNvPr id="21" name="Freeform 127"/>
            <p:cNvSpPr/>
            <p:nvPr/>
          </p:nvSpPr>
          <p:spPr bwMode="auto">
            <a:xfrm>
              <a:off x="9401175" y="2417763"/>
              <a:ext cx="660400" cy="685800"/>
            </a:xfrm>
            <a:custGeom>
              <a:avLst/>
              <a:gdLst>
                <a:gd name="T0" fmla="*/ 70 w 95"/>
                <a:gd name="T1" fmla="*/ 76 h 127"/>
                <a:gd name="T2" fmla="*/ 90 w 95"/>
                <a:gd name="T3" fmla="*/ 76 h 127"/>
                <a:gd name="T4" fmla="*/ 66 w 95"/>
                <a:gd name="T5" fmla="*/ 47 h 127"/>
                <a:gd name="T6" fmla="*/ 79 w 95"/>
                <a:gd name="T7" fmla="*/ 47 h 127"/>
                <a:gd name="T8" fmla="*/ 56 w 95"/>
                <a:gd name="T9" fmla="*/ 21 h 127"/>
                <a:gd name="T10" fmla="*/ 64 w 95"/>
                <a:gd name="T11" fmla="*/ 21 h 127"/>
                <a:gd name="T12" fmla="*/ 48 w 95"/>
                <a:gd name="T13" fmla="*/ 0 h 127"/>
                <a:gd name="T14" fmla="*/ 32 w 95"/>
                <a:gd name="T15" fmla="*/ 21 h 127"/>
                <a:gd name="T16" fmla="*/ 40 w 95"/>
                <a:gd name="T17" fmla="*/ 21 h 127"/>
                <a:gd name="T18" fmla="*/ 16 w 95"/>
                <a:gd name="T19" fmla="*/ 47 h 127"/>
                <a:gd name="T20" fmla="*/ 29 w 95"/>
                <a:gd name="T21" fmla="*/ 47 h 127"/>
                <a:gd name="T22" fmla="*/ 5 w 95"/>
                <a:gd name="T23" fmla="*/ 76 h 127"/>
                <a:gd name="T24" fmla="*/ 25 w 95"/>
                <a:gd name="T25" fmla="*/ 76 h 127"/>
                <a:gd name="T26" fmla="*/ 0 w 95"/>
                <a:gd name="T27" fmla="*/ 108 h 127"/>
                <a:gd name="T28" fmla="*/ 37 w 95"/>
                <a:gd name="T29" fmla="*/ 108 h 127"/>
                <a:gd name="T30" fmla="*/ 37 w 95"/>
                <a:gd name="T31" fmla="*/ 127 h 127"/>
                <a:gd name="T32" fmla="*/ 58 w 95"/>
                <a:gd name="T33" fmla="*/ 127 h 127"/>
                <a:gd name="T34" fmla="*/ 58 w 95"/>
                <a:gd name="T35" fmla="*/ 108 h 127"/>
                <a:gd name="T36" fmla="*/ 95 w 95"/>
                <a:gd name="T37" fmla="*/ 108 h 127"/>
                <a:gd name="T38" fmla="*/ 70 w 95"/>
                <a:gd name="T39" fmla="*/ 76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27">
                  <a:moveTo>
                    <a:pt x="70" y="76"/>
                  </a:moveTo>
                  <a:lnTo>
                    <a:pt x="90" y="76"/>
                  </a:lnTo>
                  <a:lnTo>
                    <a:pt x="66" y="47"/>
                  </a:lnTo>
                  <a:lnTo>
                    <a:pt x="79" y="47"/>
                  </a:lnTo>
                  <a:lnTo>
                    <a:pt x="56" y="21"/>
                  </a:lnTo>
                  <a:lnTo>
                    <a:pt x="64" y="21"/>
                  </a:lnTo>
                  <a:lnTo>
                    <a:pt x="48" y="0"/>
                  </a:lnTo>
                  <a:lnTo>
                    <a:pt x="32" y="21"/>
                  </a:lnTo>
                  <a:lnTo>
                    <a:pt x="40" y="21"/>
                  </a:lnTo>
                  <a:lnTo>
                    <a:pt x="16" y="47"/>
                  </a:lnTo>
                  <a:lnTo>
                    <a:pt x="29" y="47"/>
                  </a:lnTo>
                  <a:lnTo>
                    <a:pt x="5" y="76"/>
                  </a:lnTo>
                  <a:lnTo>
                    <a:pt x="25" y="76"/>
                  </a:lnTo>
                  <a:lnTo>
                    <a:pt x="0" y="108"/>
                  </a:lnTo>
                  <a:lnTo>
                    <a:pt x="37" y="108"/>
                  </a:lnTo>
                  <a:lnTo>
                    <a:pt x="37" y="127"/>
                  </a:lnTo>
                  <a:lnTo>
                    <a:pt x="58" y="127"/>
                  </a:lnTo>
                  <a:lnTo>
                    <a:pt x="58" y="108"/>
                  </a:lnTo>
                  <a:lnTo>
                    <a:pt x="95" y="108"/>
                  </a:lnTo>
                  <a:lnTo>
                    <a:pt x="70" y="7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strike="noStrike" noProof="1">
                <a:latin typeface="+mn-lt"/>
                <a:ea typeface="+mn-ea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1018580" y="4641852"/>
            <a:ext cx="200620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837187" y="4641852"/>
            <a:ext cx="200620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483549" y="4641851"/>
            <a:ext cx="200620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943380" y="4641850"/>
            <a:ext cx="200620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2"/>
          <p:cNvGraphicFramePr/>
          <p:nvPr/>
        </p:nvGraphicFramePr>
        <p:xfrm>
          <a:off x="3898108" y="2143578"/>
          <a:ext cx="3615605" cy="309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7250908" y="2286220"/>
            <a:ext cx="2161607" cy="715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defTabSz="1088390"/>
            <a:r>
              <a:rPr lang="en-US" sz="1200" b="1" dirty="0"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rPr>
              <a:t>Area Mapping</a:t>
            </a:r>
            <a:endParaRPr lang="en-US" sz="1200" b="1" dirty="0">
              <a:latin typeface="Open Sans" panose="020B0606030504020204" pitchFamily="2" charset="0"/>
              <a:ea typeface="Open Sans" panose="020B0606030504020204" pitchFamily="2" charset="0"/>
              <a:cs typeface="Open Sans" panose="020B0606030504020204" pitchFamily="2" charset="0"/>
            </a:endParaRPr>
          </a:p>
          <a:p>
            <a:pPr defTabSz="1088390"/>
            <a:r>
              <a:rPr lang="zh-CN" altLang="en-US" sz="1050" dirty="0"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rPr>
              <a:t>请在此处添加详细描述文本，尽量与标题文本语言风格相符合，语言描述尽量简洁生动。</a:t>
            </a:r>
            <a:endParaRPr lang="en-US" sz="1050" dirty="0">
              <a:latin typeface="Open Sans" panose="020B0606030504020204" pitchFamily="2" charset="0"/>
              <a:ea typeface="Open Sans" panose="020B0606030504020204" pitchFamily="2" charset="0"/>
              <a:cs typeface="Open Sans" panose="020B0606030504020204" pitchFamily="2" charset="0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7250908" y="4277178"/>
            <a:ext cx="2161607" cy="715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defTabSz="1088390"/>
            <a:r>
              <a:rPr lang="en-US" sz="1200" b="1" dirty="0"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rPr>
              <a:t>Consumer Document</a:t>
            </a:r>
            <a:endParaRPr lang="en-US" sz="1200" b="1" dirty="0">
              <a:latin typeface="Open Sans" panose="020B0606030504020204" pitchFamily="2" charset="0"/>
              <a:ea typeface="Open Sans" panose="020B0606030504020204" pitchFamily="2" charset="0"/>
              <a:cs typeface="Open Sans" panose="020B0606030504020204" pitchFamily="2" charset="0"/>
            </a:endParaRPr>
          </a:p>
          <a:p>
            <a:pPr defTabSz="1088390"/>
            <a:r>
              <a:rPr lang="zh-CN" altLang="en-US" sz="1050" dirty="0"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rPr>
              <a:t>请在此处添加详细描述文本，尽量与标题文本语言风格相符合，语言描述尽量简洁生动。</a:t>
            </a:r>
            <a:endParaRPr lang="en-US" sz="1050" dirty="0">
              <a:latin typeface="Open Sans" panose="020B0606030504020204" pitchFamily="2" charset="0"/>
              <a:ea typeface="Open Sans" panose="020B0606030504020204" pitchFamily="2" charset="0"/>
              <a:cs typeface="Open Sans" panose="020B0606030504020204" pitchFamily="2" charset="0"/>
            </a:endParaRP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1965101" y="2286220"/>
            <a:ext cx="2161607" cy="715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r" defTabSz="1088390"/>
            <a:r>
              <a:rPr lang="en-US" sz="1200" b="1" dirty="0"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rPr>
              <a:t>Branding</a:t>
            </a:r>
            <a:endParaRPr lang="en-US" sz="1200" b="1" dirty="0">
              <a:latin typeface="Open Sans" panose="020B0606030504020204" pitchFamily="2" charset="0"/>
              <a:ea typeface="Open Sans" panose="020B0606030504020204" pitchFamily="2" charset="0"/>
              <a:cs typeface="Open Sans" panose="020B0606030504020204" pitchFamily="2" charset="0"/>
            </a:endParaRPr>
          </a:p>
          <a:p>
            <a:pPr algn="r" defTabSz="1088390"/>
            <a:r>
              <a:rPr lang="zh-CN" altLang="en-US" sz="1050" dirty="0"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rPr>
              <a:t>请在此处添加详细描述文本，尽量与标题文本语言风格相符合，语言描述尽量简洁生动。</a:t>
            </a:r>
            <a:endParaRPr lang="en-US" sz="1050" dirty="0">
              <a:latin typeface="Open Sans" panose="020B0606030504020204" pitchFamily="2" charset="0"/>
              <a:ea typeface="Open Sans" panose="020B0606030504020204" pitchFamily="2" charset="0"/>
              <a:cs typeface="Open Sans" panose="020B0606030504020204" pitchFamily="2" charset="0"/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1965101" y="4277178"/>
            <a:ext cx="2161607" cy="715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r" defTabSz="1088390"/>
            <a:r>
              <a:rPr lang="en-US" sz="1200" b="1" dirty="0"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rPr>
              <a:t>Good Product</a:t>
            </a:r>
            <a:endParaRPr lang="en-US" sz="1200" b="1" dirty="0">
              <a:latin typeface="Open Sans" panose="020B0606030504020204" pitchFamily="2" charset="0"/>
              <a:ea typeface="Open Sans" panose="020B0606030504020204" pitchFamily="2" charset="0"/>
              <a:cs typeface="Open Sans" panose="020B0606030504020204" pitchFamily="2" charset="0"/>
            </a:endParaRPr>
          </a:p>
          <a:p>
            <a:pPr algn="r" defTabSz="1088390"/>
            <a:r>
              <a:rPr lang="zh-CN" altLang="en-US" sz="1050" dirty="0"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rPr>
              <a:t>请在此处添加详细描述文本，尽量与标题文本语言风格相符合，语言描述尽量简洁生动。</a:t>
            </a:r>
            <a:endParaRPr lang="en-US" sz="1050" dirty="0">
              <a:latin typeface="Open Sans" panose="020B0606030504020204" pitchFamily="2" charset="0"/>
              <a:ea typeface="Open Sans" panose="020B0606030504020204" pitchFamily="2" charset="0"/>
              <a:cs typeface="Open Sans" panose="020B0606030504020204" pitchFamily="2" charset="0"/>
            </a:endParaRPr>
          </a:p>
        </p:txBody>
      </p:sp>
      <p:sp>
        <p:nvSpPr>
          <p:cNvPr id="7" name="Freeform 35"/>
          <p:cNvSpPr>
            <a:spLocks noEditPoints="1"/>
          </p:cNvSpPr>
          <p:nvPr/>
        </p:nvSpPr>
        <p:spPr bwMode="auto">
          <a:xfrm>
            <a:off x="5450115" y="3337378"/>
            <a:ext cx="521619" cy="351906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rgbClr val="00D0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5122817" y="3791262"/>
            <a:ext cx="1176214" cy="2308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ctr" defTabSz="1088390"/>
            <a:r>
              <a:rPr lang="en-US" sz="1200" b="1"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rPr>
              <a:t>Sales Up</a:t>
            </a:r>
            <a:endParaRPr lang="en-US" sz="1000" b="1">
              <a:latin typeface="Open Sans" panose="020B0606030504020204" pitchFamily="2" charset="0"/>
              <a:ea typeface="Open Sans" panose="020B0606030504020204" pitchFamily="2" charset="0"/>
              <a:cs typeface="Open Sans" panose="020B0606030504020204" pitchFamily="2" charset="0"/>
            </a:endParaRPr>
          </a:p>
        </p:txBody>
      </p:sp>
      <p:sp>
        <p:nvSpPr>
          <p:cNvPr id="9" name="Freeform 34"/>
          <p:cNvSpPr/>
          <p:nvPr/>
        </p:nvSpPr>
        <p:spPr bwMode="auto">
          <a:xfrm>
            <a:off x="4677111" y="2802138"/>
            <a:ext cx="451737" cy="399325"/>
          </a:xfrm>
          <a:custGeom>
            <a:avLst/>
            <a:gdLst>
              <a:gd name="T0" fmla="*/ 136 w 136"/>
              <a:gd name="T1" fmla="*/ 48 h 120"/>
              <a:gd name="T2" fmla="*/ 68 w 136"/>
              <a:gd name="T3" fmla="*/ 0 h 120"/>
              <a:gd name="T4" fmla="*/ 0 w 136"/>
              <a:gd name="T5" fmla="*/ 48 h 120"/>
              <a:gd name="T6" fmla="*/ 37 w 136"/>
              <a:gd name="T7" fmla="*/ 91 h 120"/>
              <a:gd name="T8" fmla="*/ 22 w 136"/>
              <a:gd name="T9" fmla="*/ 120 h 120"/>
              <a:gd name="T10" fmla="*/ 73 w 136"/>
              <a:gd name="T11" fmla="*/ 96 h 120"/>
              <a:gd name="T12" fmla="*/ 136 w 136"/>
              <a:gd name="T13" fmla="*/ 4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6" h="120">
                <a:moveTo>
                  <a:pt x="136" y="48"/>
                </a:moveTo>
                <a:cubicBezTo>
                  <a:pt x="136" y="22"/>
                  <a:pt x="106" y="0"/>
                  <a:pt x="68" y="0"/>
                </a:cubicBezTo>
                <a:cubicBezTo>
                  <a:pt x="31" y="0"/>
                  <a:pt x="0" y="22"/>
                  <a:pt x="0" y="48"/>
                </a:cubicBezTo>
                <a:cubicBezTo>
                  <a:pt x="0" y="67"/>
                  <a:pt x="15" y="83"/>
                  <a:pt x="37" y="91"/>
                </a:cubicBezTo>
                <a:cubicBezTo>
                  <a:pt x="38" y="96"/>
                  <a:pt x="37" y="106"/>
                  <a:pt x="22" y="120"/>
                </a:cubicBezTo>
                <a:cubicBezTo>
                  <a:pt x="22" y="120"/>
                  <a:pt x="54" y="111"/>
                  <a:pt x="73" y="96"/>
                </a:cubicBezTo>
                <a:cubicBezTo>
                  <a:pt x="108" y="94"/>
                  <a:pt x="136" y="73"/>
                  <a:pt x="136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" name="Freeform 64"/>
          <p:cNvSpPr>
            <a:spLocks noEditPoints="1"/>
          </p:cNvSpPr>
          <p:nvPr/>
        </p:nvSpPr>
        <p:spPr bwMode="auto">
          <a:xfrm>
            <a:off x="4738160" y="4304669"/>
            <a:ext cx="407155" cy="388753"/>
          </a:xfrm>
          <a:custGeom>
            <a:avLst/>
            <a:gdLst>
              <a:gd name="T0" fmla="*/ 125 w 133"/>
              <a:gd name="T1" fmla="*/ 0 h 127"/>
              <a:gd name="T2" fmla="*/ 9 w 133"/>
              <a:gd name="T3" fmla="*/ 0 h 127"/>
              <a:gd name="T4" fmla="*/ 0 w 133"/>
              <a:gd name="T5" fmla="*/ 9 h 127"/>
              <a:gd name="T6" fmla="*/ 0 w 133"/>
              <a:gd name="T7" fmla="*/ 91 h 127"/>
              <a:gd name="T8" fmla="*/ 9 w 133"/>
              <a:gd name="T9" fmla="*/ 100 h 127"/>
              <a:gd name="T10" fmla="*/ 53 w 133"/>
              <a:gd name="T11" fmla="*/ 100 h 127"/>
              <a:gd name="T12" fmla="*/ 40 w 133"/>
              <a:gd name="T13" fmla="*/ 118 h 127"/>
              <a:gd name="T14" fmla="*/ 40 w 133"/>
              <a:gd name="T15" fmla="*/ 127 h 127"/>
              <a:gd name="T16" fmla="*/ 53 w 133"/>
              <a:gd name="T17" fmla="*/ 127 h 127"/>
              <a:gd name="T18" fmla="*/ 80 w 133"/>
              <a:gd name="T19" fmla="*/ 127 h 127"/>
              <a:gd name="T20" fmla="*/ 94 w 133"/>
              <a:gd name="T21" fmla="*/ 127 h 127"/>
              <a:gd name="T22" fmla="*/ 94 w 133"/>
              <a:gd name="T23" fmla="*/ 118 h 127"/>
              <a:gd name="T24" fmla="*/ 80 w 133"/>
              <a:gd name="T25" fmla="*/ 100 h 127"/>
              <a:gd name="T26" fmla="*/ 125 w 133"/>
              <a:gd name="T27" fmla="*/ 100 h 127"/>
              <a:gd name="T28" fmla="*/ 133 w 133"/>
              <a:gd name="T29" fmla="*/ 91 h 127"/>
              <a:gd name="T30" fmla="*/ 133 w 133"/>
              <a:gd name="T31" fmla="*/ 9 h 127"/>
              <a:gd name="T32" fmla="*/ 125 w 133"/>
              <a:gd name="T33" fmla="*/ 0 h 127"/>
              <a:gd name="T34" fmla="*/ 60 w 133"/>
              <a:gd name="T35" fmla="*/ 89 h 127"/>
              <a:gd name="T36" fmla="*/ 67 w 133"/>
              <a:gd name="T37" fmla="*/ 82 h 127"/>
              <a:gd name="T38" fmla="*/ 75 w 133"/>
              <a:gd name="T39" fmla="*/ 89 h 127"/>
              <a:gd name="T40" fmla="*/ 67 w 133"/>
              <a:gd name="T41" fmla="*/ 97 h 127"/>
              <a:gd name="T42" fmla="*/ 60 w 133"/>
              <a:gd name="T43" fmla="*/ 89 h 127"/>
              <a:gd name="T44" fmla="*/ 124 w 133"/>
              <a:gd name="T45" fmla="*/ 79 h 127"/>
              <a:gd name="T46" fmla="*/ 10 w 133"/>
              <a:gd name="T47" fmla="*/ 79 h 127"/>
              <a:gd name="T48" fmla="*/ 10 w 133"/>
              <a:gd name="T49" fmla="*/ 10 h 127"/>
              <a:gd name="T50" fmla="*/ 124 w 133"/>
              <a:gd name="T51" fmla="*/ 10 h 127"/>
              <a:gd name="T52" fmla="*/ 124 w 133"/>
              <a:gd name="T53" fmla="*/ 79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3" h="127">
                <a:moveTo>
                  <a:pt x="125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91"/>
                  <a:pt x="0" y="91"/>
                  <a:pt x="0" y="91"/>
                </a:cubicBezTo>
                <a:cubicBezTo>
                  <a:pt x="0" y="96"/>
                  <a:pt x="4" y="100"/>
                  <a:pt x="9" y="100"/>
                </a:cubicBezTo>
                <a:cubicBezTo>
                  <a:pt x="53" y="100"/>
                  <a:pt x="53" y="100"/>
                  <a:pt x="53" y="100"/>
                </a:cubicBezTo>
                <a:cubicBezTo>
                  <a:pt x="53" y="100"/>
                  <a:pt x="55" y="118"/>
                  <a:pt x="40" y="118"/>
                </a:cubicBezTo>
                <a:cubicBezTo>
                  <a:pt x="40" y="127"/>
                  <a:pt x="40" y="127"/>
                  <a:pt x="40" y="127"/>
                </a:cubicBezTo>
                <a:cubicBezTo>
                  <a:pt x="53" y="127"/>
                  <a:pt x="53" y="127"/>
                  <a:pt x="53" y="127"/>
                </a:cubicBezTo>
                <a:cubicBezTo>
                  <a:pt x="80" y="127"/>
                  <a:pt x="80" y="127"/>
                  <a:pt x="80" y="127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4" y="118"/>
                  <a:pt x="94" y="118"/>
                  <a:pt x="94" y="118"/>
                </a:cubicBezTo>
                <a:cubicBezTo>
                  <a:pt x="78" y="118"/>
                  <a:pt x="80" y="100"/>
                  <a:pt x="80" y="100"/>
                </a:cubicBezTo>
                <a:cubicBezTo>
                  <a:pt x="125" y="100"/>
                  <a:pt x="125" y="100"/>
                  <a:pt x="125" y="100"/>
                </a:cubicBezTo>
                <a:cubicBezTo>
                  <a:pt x="129" y="100"/>
                  <a:pt x="133" y="96"/>
                  <a:pt x="133" y="91"/>
                </a:cubicBezTo>
                <a:cubicBezTo>
                  <a:pt x="133" y="9"/>
                  <a:pt x="133" y="9"/>
                  <a:pt x="133" y="9"/>
                </a:cubicBezTo>
                <a:cubicBezTo>
                  <a:pt x="133" y="4"/>
                  <a:pt x="129" y="0"/>
                  <a:pt x="125" y="0"/>
                </a:cubicBezTo>
                <a:close/>
                <a:moveTo>
                  <a:pt x="60" y="89"/>
                </a:moveTo>
                <a:cubicBezTo>
                  <a:pt x="60" y="85"/>
                  <a:pt x="63" y="82"/>
                  <a:pt x="67" y="82"/>
                </a:cubicBezTo>
                <a:cubicBezTo>
                  <a:pt x="72" y="82"/>
                  <a:pt x="75" y="85"/>
                  <a:pt x="75" y="89"/>
                </a:cubicBezTo>
                <a:cubicBezTo>
                  <a:pt x="75" y="94"/>
                  <a:pt x="72" y="97"/>
                  <a:pt x="67" y="97"/>
                </a:cubicBezTo>
                <a:cubicBezTo>
                  <a:pt x="63" y="97"/>
                  <a:pt x="60" y="94"/>
                  <a:pt x="60" y="89"/>
                </a:cubicBezTo>
                <a:close/>
                <a:moveTo>
                  <a:pt x="124" y="79"/>
                </a:moveTo>
                <a:cubicBezTo>
                  <a:pt x="10" y="79"/>
                  <a:pt x="10" y="79"/>
                  <a:pt x="10" y="79"/>
                </a:cubicBezTo>
                <a:cubicBezTo>
                  <a:pt x="10" y="10"/>
                  <a:pt x="10" y="10"/>
                  <a:pt x="10" y="10"/>
                </a:cubicBezTo>
                <a:cubicBezTo>
                  <a:pt x="124" y="10"/>
                  <a:pt x="124" y="10"/>
                  <a:pt x="124" y="10"/>
                </a:cubicBezTo>
                <a:lnTo>
                  <a:pt x="124" y="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11" name="Group 12"/>
          <p:cNvGrpSpPr/>
          <p:nvPr/>
        </p:nvGrpSpPr>
        <p:grpSpPr>
          <a:xfrm>
            <a:off x="6364515" y="4299138"/>
            <a:ext cx="389342" cy="339426"/>
            <a:chOff x="7540014" y="4306907"/>
            <a:chExt cx="389342" cy="339426"/>
          </a:xfrm>
          <a:solidFill>
            <a:schemeClr val="bg1"/>
          </a:solidFill>
        </p:grpSpPr>
        <p:sp>
          <p:nvSpPr>
            <p:cNvPr id="12" name="Freeform 110"/>
            <p:cNvSpPr/>
            <p:nvPr/>
          </p:nvSpPr>
          <p:spPr bwMode="auto">
            <a:xfrm>
              <a:off x="7799575" y="4409234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" name="Freeform 111"/>
            <p:cNvSpPr/>
            <p:nvPr/>
          </p:nvSpPr>
          <p:spPr bwMode="auto">
            <a:xfrm>
              <a:off x="7777112" y="4381780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" name="Freeform 112"/>
            <p:cNvSpPr/>
            <p:nvPr/>
          </p:nvSpPr>
          <p:spPr bwMode="auto">
            <a:xfrm>
              <a:off x="7757146" y="4366805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5" name="Freeform 113"/>
            <p:cNvSpPr/>
            <p:nvPr/>
          </p:nvSpPr>
          <p:spPr bwMode="auto">
            <a:xfrm>
              <a:off x="7729693" y="4469133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6" name="Freeform 114"/>
            <p:cNvSpPr/>
            <p:nvPr/>
          </p:nvSpPr>
          <p:spPr bwMode="auto">
            <a:xfrm>
              <a:off x="7712222" y="4526535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7" name="Freeform 115"/>
            <p:cNvSpPr/>
            <p:nvPr/>
          </p:nvSpPr>
          <p:spPr bwMode="auto">
            <a:xfrm>
              <a:off x="7859474" y="4341848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8" name="Freeform 116"/>
            <p:cNvSpPr/>
            <p:nvPr/>
          </p:nvSpPr>
          <p:spPr bwMode="auto">
            <a:xfrm>
              <a:off x="7540014" y="4306907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9" name="Rectangle 117"/>
            <p:cNvSpPr>
              <a:spLocks noChangeArrowheads="1"/>
            </p:cNvSpPr>
            <p:nvPr/>
          </p:nvSpPr>
          <p:spPr bwMode="auto">
            <a:xfrm>
              <a:off x="7589930" y="4421713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0" name="Rectangle 118"/>
            <p:cNvSpPr>
              <a:spLocks noChangeArrowheads="1"/>
            </p:cNvSpPr>
            <p:nvPr/>
          </p:nvSpPr>
          <p:spPr bwMode="auto">
            <a:xfrm>
              <a:off x="7589930" y="4461645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1" name="Rectangle 119"/>
            <p:cNvSpPr>
              <a:spLocks noChangeArrowheads="1"/>
            </p:cNvSpPr>
            <p:nvPr/>
          </p:nvSpPr>
          <p:spPr bwMode="auto">
            <a:xfrm>
              <a:off x="7589930" y="4506569"/>
              <a:ext cx="109814" cy="14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2" name="Rectangle 120"/>
            <p:cNvSpPr>
              <a:spLocks noChangeArrowheads="1"/>
            </p:cNvSpPr>
            <p:nvPr/>
          </p:nvSpPr>
          <p:spPr bwMode="auto">
            <a:xfrm>
              <a:off x="7589930" y="4548998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23" name="Group 24"/>
          <p:cNvGrpSpPr/>
          <p:nvPr/>
        </p:nvGrpSpPr>
        <p:grpSpPr>
          <a:xfrm>
            <a:off x="6288315" y="2772189"/>
            <a:ext cx="431769" cy="429274"/>
            <a:chOff x="6559551" y="1588"/>
            <a:chExt cx="274637" cy="273050"/>
          </a:xfrm>
          <a:solidFill>
            <a:schemeClr val="bg1"/>
          </a:solidFill>
        </p:grpSpPr>
        <p:sp>
          <p:nvSpPr>
            <p:cNvPr id="24" name="Freeform 126"/>
            <p:cNvSpPr>
              <a:spLocks noEditPoints="1"/>
            </p:cNvSpPr>
            <p:nvPr/>
          </p:nvSpPr>
          <p:spPr bwMode="auto">
            <a:xfrm>
              <a:off x="6704013" y="65088"/>
              <a:ext cx="130175" cy="209550"/>
            </a:xfrm>
            <a:custGeom>
              <a:avLst/>
              <a:gdLst>
                <a:gd name="T0" fmla="*/ 0 w 82"/>
                <a:gd name="T1" fmla="*/ 34 h 132"/>
                <a:gd name="T2" fmla="*/ 0 w 82"/>
                <a:gd name="T3" fmla="*/ 132 h 132"/>
                <a:gd name="T4" fmla="*/ 82 w 82"/>
                <a:gd name="T5" fmla="*/ 99 h 132"/>
                <a:gd name="T6" fmla="*/ 82 w 82"/>
                <a:gd name="T7" fmla="*/ 0 h 132"/>
                <a:gd name="T8" fmla="*/ 0 w 82"/>
                <a:gd name="T9" fmla="*/ 34 h 132"/>
                <a:gd name="T10" fmla="*/ 76 w 82"/>
                <a:gd name="T11" fmla="*/ 10 h 132"/>
                <a:gd name="T12" fmla="*/ 76 w 82"/>
                <a:gd name="T13" fmla="*/ 94 h 132"/>
                <a:gd name="T14" fmla="*/ 5 w 82"/>
                <a:gd name="T15" fmla="*/ 66 h 132"/>
                <a:gd name="T16" fmla="*/ 5 w 82"/>
                <a:gd name="T17" fmla="*/ 38 h 132"/>
                <a:gd name="T18" fmla="*/ 76 w 82"/>
                <a:gd name="T19" fmla="*/ 10 h 132"/>
                <a:gd name="T20" fmla="*/ 5 w 82"/>
                <a:gd name="T21" fmla="*/ 70 h 132"/>
                <a:gd name="T22" fmla="*/ 73 w 82"/>
                <a:gd name="T23" fmla="*/ 96 h 132"/>
                <a:gd name="T24" fmla="*/ 5 w 82"/>
                <a:gd name="T25" fmla="*/ 124 h 132"/>
                <a:gd name="T26" fmla="*/ 5 w 82"/>
                <a:gd name="T27" fmla="*/ 7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2" h="132">
                  <a:moveTo>
                    <a:pt x="0" y="34"/>
                  </a:moveTo>
                  <a:lnTo>
                    <a:pt x="0" y="132"/>
                  </a:lnTo>
                  <a:lnTo>
                    <a:pt x="82" y="99"/>
                  </a:lnTo>
                  <a:lnTo>
                    <a:pt x="82" y="0"/>
                  </a:lnTo>
                  <a:lnTo>
                    <a:pt x="0" y="34"/>
                  </a:lnTo>
                  <a:close/>
                  <a:moveTo>
                    <a:pt x="76" y="10"/>
                  </a:moveTo>
                  <a:lnTo>
                    <a:pt x="76" y="94"/>
                  </a:lnTo>
                  <a:lnTo>
                    <a:pt x="5" y="66"/>
                  </a:lnTo>
                  <a:lnTo>
                    <a:pt x="5" y="38"/>
                  </a:lnTo>
                  <a:lnTo>
                    <a:pt x="76" y="10"/>
                  </a:lnTo>
                  <a:close/>
                  <a:moveTo>
                    <a:pt x="5" y="70"/>
                  </a:moveTo>
                  <a:lnTo>
                    <a:pt x="73" y="96"/>
                  </a:lnTo>
                  <a:lnTo>
                    <a:pt x="5" y="124"/>
                  </a:lnTo>
                  <a:lnTo>
                    <a:pt x="5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5" name="Freeform 127"/>
            <p:cNvSpPr/>
            <p:nvPr/>
          </p:nvSpPr>
          <p:spPr bwMode="auto">
            <a:xfrm>
              <a:off x="6559551" y="65088"/>
              <a:ext cx="128588" cy="209550"/>
            </a:xfrm>
            <a:custGeom>
              <a:avLst/>
              <a:gdLst>
                <a:gd name="T0" fmla="*/ 0 w 81"/>
                <a:gd name="T1" fmla="*/ 99 h 132"/>
                <a:gd name="T2" fmla="*/ 81 w 81"/>
                <a:gd name="T3" fmla="*/ 132 h 132"/>
                <a:gd name="T4" fmla="*/ 81 w 81"/>
                <a:gd name="T5" fmla="*/ 34 h 132"/>
                <a:gd name="T6" fmla="*/ 0 w 81"/>
                <a:gd name="T7" fmla="*/ 0 h 132"/>
                <a:gd name="T8" fmla="*/ 0 w 81"/>
                <a:gd name="T9" fmla="*/ 9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32">
                  <a:moveTo>
                    <a:pt x="0" y="99"/>
                  </a:moveTo>
                  <a:lnTo>
                    <a:pt x="81" y="132"/>
                  </a:lnTo>
                  <a:lnTo>
                    <a:pt x="81" y="34"/>
                  </a:lnTo>
                  <a:lnTo>
                    <a:pt x="0" y="0"/>
                  </a:lnTo>
                  <a:lnTo>
                    <a:pt x="0" y="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6" name="Freeform 128"/>
            <p:cNvSpPr>
              <a:spLocks noEditPoints="1"/>
            </p:cNvSpPr>
            <p:nvPr/>
          </p:nvSpPr>
          <p:spPr bwMode="auto">
            <a:xfrm>
              <a:off x="6567488" y="1588"/>
              <a:ext cx="263525" cy="104775"/>
            </a:xfrm>
            <a:custGeom>
              <a:avLst/>
              <a:gdLst>
                <a:gd name="T0" fmla="*/ 82 w 166"/>
                <a:gd name="T1" fmla="*/ 0 h 66"/>
                <a:gd name="T2" fmla="*/ 0 w 166"/>
                <a:gd name="T3" fmla="*/ 32 h 66"/>
                <a:gd name="T4" fmla="*/ 80 w 166"/>
                <a:gd name="T5" fmla="*/ 66 h 66"/>
                <a:gd name="T6" fmla="*/ 166 w 166"/>
                <a:gd name="T7" fmla="*/ 32 h 66"/>
                <a:gd name="T8" fmla="*/ 82 w 166"/>
                <a:gd name="T9" fmla="*/ 0 h 66"/>
                <a:gd name="T10" fmla="*/ 82 w 166"/>
                <a:gd name="T11" fmla="*/ 6 h 66"/>
                <a:gd name="T12" fmla="*/ 151 w 166"/>
                <a:gd name="T13" fmla="*/ 32 h 66"/>
                <a:gd name="T14" fmla="*/ 82 w 166"/>
                <a:gd name="T15" fmla="*/ 59 h 66"/>
                <a:gd name="T16" fmla="*/ 82 w 166"/>
                <a:gd name="T17" fmla="*/ 6 h 66"/>
                <a:gd name="T18" fmla="*/ 78 w 166"/>
                <a:gd name="T19" fmla="*/ 7 h 66"/>
                <a:gd name="T20" fmla="*/ 78 w 166"/>
                <a:gd name="T21" fmla="*/ 59 h 66"/>
                <a:gd name="T22" fmla="*/ 15 w 166"/>
                <a:gd name="T23" fmla="*/ 32 h 66"/>
                <a:gd name="T24" fmla="*/ 78 w 166"/>
                <a:gd name="T25" fmla="*/ 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66">
                  <a:moveTo>
                    <a:pt x="82" y="0"/>
                  </a:moveTo>
                  <a:lnTo>
                    <a:pt x="0" y="32"/>
                  </a:lnTo>
                  <a:lnTo>
                    <a:pt x="80" y="66"/>
                  </a:lnTo>
                  <a:lnTo>
                    <a:pt x="166" y="32"/>
                  </a:lnTo>
                  <a:lnTo>
                    <a:pt x="82" y="0"/>
                  </a:lnTo>
                  <a:close/>
                  <a:moveTo>
                    <a:pt x="82" y="6"/>
                  </a:moveTo>
                  <a:lnTo>
                    <a:pt x="151" y="32"/>
                  </a:lnTo>
                  <a:lnTo>
                    <a:pt x="82" y="59"/>
                  </a:lnTo>
                  <a:lnTo>
                    <a:pt x="82" y="6"/>
                  </a:lnTo>
                  <a:close/>
                  <a:moveTo>
                    <a:pt x="78" y="7"/>
                  </a:moveTo>
                  <a:lnTo>
                    <a:pt x="78" y="59"/>
                  </a:lnTo>
                  <a:lnTo>
                    <a:pt x="15" y="32"/>
                  </a:lnTo>
                  <a:lnTo>
                    <a:pt x="78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" grpId="0"/>
      <p:bldP spid="4" grpId="0"/>
      <p:bldP spid="5" grpId="0"/>
      <p:bldP spid="6" grpId="0"/>
      <p:bldP spid="7" grpId="0" animBg="1"/>
      <p:bldP spid="8" grpId="0"/>
      <p:bldP spid="9" grpId="0" animBg="1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 bwMode="auto">
          <a:xfrm>
            <a:off x="1993108" y="2370860"/>
            <a:ext cx="1682057" cy="990600"/>
          </a:xfrm>
          <a:custGeom>
            <a:avLst/>
            <a:gdLst>
              <a:gd name="T0" fmla="*/ 541 w 1081"/>
              <a:gd name="T1" fmla="*/ 0 h 536"/>
              <a:gd name="T2" fmla="*/ 1081 w 1081"/>
              <a:gd name="T3" fmla="*/ 536 h 536"/>
              <a:gd name="T4" fmla="*/ 0 w 1081"/>
              <a:gd name="T5" fmla="*/ 536 h 536"/>
              <a:gd name="T6" fmla="*/ 541 w 1081"/>
              <a:gd name="T7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81" h="536">
                <a:moveTo>
                  <a:pt x="541" y="0"/>
                </a:moveTo>
                <a:cubicBezTo>
                  <a:pt x="838" y="0"/>
                  <a:pt x="1079" y="240"/>
                  <a:pt x="1081" y="536"/>
                </a:cubicBezTo>
                <a:cubicBezTo>
                  <a:pt x="0" y="536"/>
                  <a:pt x="0" y="536"/>
                  <a:pt x="0" y="536"/>
                </a:cubicBezTo>
                <a:cubicBezTo>
                  <a:pt x="3" y="240"/>
                  <a:pt x="244" y="0"/>
                  <a:pt x="541" y="0"/>
                </a:cubicBezTo>
                <a:close/>
              </a:path>
            </a:pathLst>
          </a:custGeom>
          <a:noFill/>
          <a:ln w="19050">
            <a:solidFill>
              <a:srgbClr val="00D0FF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 bwMode="auto">
          <a:xfrm>
            <a:off x="3675165" y="2710898"/>
            <a:ext cx="1104665" cy="650561"/>
          </a:xfrm>
          <a:custGeom>
            <a:avLst/>
            <a:gdLst>
              <a:gd name="T0" fmla="*/ 541 w 1081"/>
              <a:gd name="T1" fmla="*/ 0 h 536"/>
              <a:gd name="T2" fmla="*/ 1081 w 1081"/>
              <a:gd name="T3" fmla="*/ 536 h 536"/>
              <a:gd name="T4" fmla="*/ 0 w 1081"/>
              <a:gd name="T5" fmla="*/ 536 h 536"/>
              <a:gd name="T6" fmla="*/ 541 w 1081"/>
              <a:gd name="T7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81" h="536">
                <a:moveTo>
                  <a:pt x="541" y="0"/>
                </a:moveTo>
                <a:cubicBezTo>
                  <a:pt x="838" y="0"/>
                  <a:pt x="1079" y="240"/>
                  <a:pt x="1081" y="536"/>
                </a:cubicBezTo>
                <a:cubicBezTo>
                  <a:pt x="0" y="536"/>
                  <a:pt x="0" y="536"/>
                  <a:pt x="0" y="536"/>
                </a:cubicBezTo>
                <a:cubicBezTo>
                  <a:pt x="3" y="240"/>
                  <a:pt x="244" y="0"/>
                  <a:pt x="541" y="0"/>
                </a:cubicBezTo>
                <a:close/>
              </a:path>
            </a:pathLst>
          </a:custGeom>
          <a:solidFill>
            <a:srgbClr val="FFE83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" name="Freeform 4"/>
          <p:cNvSpPr/>
          <p:nvPr/>
        </p:nvSpPr>
        <p:spPr bwMode="auto">
          <a:xfrm>
            <a:off x="4779830" y="2866158"/>
            <a:ext cx="841030" cy="495301"/>
          </a:xfrm>
          <a:custGeom>
            <a:avLst/>
            <a:gdLst>
              <a:gd name="T0" fmla="*/ 541 w 1081"/>
              <a:gd name="T1" fmla="*/ 0 h 536"/>
              <a:gd name="T2" fmla="*/ 1081 w 1081"/>
              <a:gd name="T3" fmla="*/ 536 h 536"/>
              <a:gd name="T4" fmla="*/ 0 w 1081"/>
              <a:gd name="T5" fmla="*/ 536 h 536"/>
              <a:gd name="T6" fmla="*/ 541 w 1081"/>
              <a:gd name="T7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81" h="536">
                <a:moveTo>
                  <a:pt x="541" y="0"/>
                </a:moveTo>
                <a:cubicBezTo>
                  <a:pt x="838" y="0"/>
                  <a:pt x="1079" y="240"/>
                  <a:pt x="1081" y="536"/>
                </a:cubicBezTo>
                <a:cubicBezTo>
                  <a:pt x="0" y="536"/>
                  <a:pt x="0" y="536"/>
                  <a:pt x="0" y="536"/>
                </a:cubicBezTo>
                <a:cubicBezTo>
                  <a:pt x="3" y="240"/>
                  <a:pt x="244" y="0"/>
                  <a:pt x="541" y="0"/>
                </a:cubicBezTo>
                <a:close/>
              </a:path>
            </a:pathLst>
          </a:custGeom>
          <a:solidFill>
            <a:srgbClr val="00D0FF"/>
          </a:solidFill>
          <a:ln>
            <a:solidFill>
              <a:srgbClr val="00D0FF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" name="Freeform 6"/>
          <p:cNvSpPr/>
          <p:nvPr/>
        </p:nvSpPr>
        <p:spPr bwMode="auto">
          <a:xfrm>
            <a:off x="5620860" y="2599459"/>
            <a:ext cx="1553847" cy="762000"/>
          </a:xfrm>
          <a:custGeom>
            <a:avLst/>
            <a:gdLst>
              <a:gd name="T0" fmla="*/ 541 w 1081"/>
              <a:gd name="T1" fmla="*/ 0 h 536"/>
              <a:gd name="T2" fmla="*/ 1081 w 1081"/>
              <a:gd name="T3" fmla="*/ 536 h 536"/>
              <a:gd name="T4" fmla="*/ 0 w 1081"/>
              <a:gd name="T5" fmla="*/ 536 h 536"/>
              <a:gd name="T6" fmla="*/ 541 w 1081"/>
              <a:gd name="T7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81" h="536">
                <a:moveTo>
                  <a:pt x="541" y="0"/>
                </a:moveTo>
                <a:cubicBezTo>
                  <a:pt x="838" y="0"/>
                  <a:pt x="1079" y="240"/>
                  <a:pt x="1081" y="536"/>
                </a:cubicBezTo>
                <a:cubicBezTo>
                  <a:pt x="0" y="536"/>
                  <a:pt x="0" y="536"/>
                  <a:pt x="0" y="536"/>
                </a:cubicBezTo>
                <a:cubicBezTo>
                  <a:pt x="3" y="240"/>
                  <a:pt x="244" y="0"/>
                  <a:pt x="541" y="0"/>
                </a:cubicBezTo>
                <a:close/>
              </a:path>
            </a:pathLst>
          </a:custGeom>
          <a:noFill/>
          <a:ln w="28575">
            <a:solidFill>
              <a:srgbClr val="FFE838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" name="Right Brace 7"/>
          <p:cNvSpPr/>
          <p:nvPr/>
        </p:nvSpPr>
        <p:spPr>
          <a:xfrm>
            <a:off x="7391400" y="2294660"/>
            <a:ext cx="152400" cy="3544162"/>
          </a:xfrm>
          <a:prstGeom prst="rightBrac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246029" y="3478459"/>
            <a:ext cx="1176214" cy="2077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ctr" defTabSz="1088390"/>
            <a:r>
              <a:rPr lang="en-US" sz="1050" b="1"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rPr>
              <a:t>Factory</a:t>
            </a:r>
            <a:endParaRPr lang="en-US" sz="800" b="1">
              <a:latin typeface="Open Sans" panose="020B0606030504020204" pitchFamily="2" charset="0"/>
              <a:ea typeface="Open Sans" panose="020B0606030504020204" pitchFamily="2" charset="0"/>
              <a:cs typeface="Open Sans" panose="020B0606030504020204" pitchFamily="2" charset="0"/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3639390" y="3478459"/>
            <a:ext cx="1176214" cy="2077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ctr" defTabSz="1088390"/>
            <a:r>
              <a:rPr lang="en-US" sz="1050" b="1"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rPr>
              <a:t>Environment</a:t>
            </a:r>
            <a:endParaRPr lang="en-US" sz="800" b="1">
              <a:latin typeface="Open Sans" panose="020B0606030504020204" pitchFamily="2" charset="0"/>
              <a:ea typeface="Open Sans" panose="020B0606030504020204" pitchFamily="2" charset="0"/>
              <a:cs typeface="Open Sans" panose="020B0606030504020204" pitchFamily="2" charset="0"/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4718285" y="3478459"/>
            <a:ext cx="1008622" cy="2077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ctr" defTabSz="1088390"/>
            <a:r>
              <a:rPr lang="en-US" sz="1050" b="1"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rPr>
              <a:t>Shop</a:t>
            </a:r>
            <a:endParaRPr lang="en-US" sz="800" b="1">
              <a:latin typeface="Open Sans" panose="020B0606030504020204" pitchFamily="2" charset="0"/>
              <a:ea typeface="Open Sans" panose="020B0606030504020204" pitchFamily="2" charset="0"/>
              <a:cs typeface="Open Sans" panose="020B0606030504020204" pitchFamily="2" charset="0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5809676" y="3478459"/>
            <a:ext cx="1176214" cy="2077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ctr" defTabSz="1088390"/>
            <a:r>
              <a:rPr lang="en-US" sz="1050" b="1"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rPr>
              <a:t>Market</a:t>
            </a:r>
            <a:endParaRPr lang="en-US" sz="800" b="1">
              <a:latin typeface="Open Sans" panose="020B0606030504020204" pitchFamily="2" charset="0"/>
              <a:ea typeface="Open Sans" panose="020B0606030504020204" pitchFamily="2" charset="0"/>
              <a:cs typeface="Open Sans" panose="020B0606030504020204" pitchFamily="2" charset="0"/>
            </a:endParaRPr>
          </a:p>
        </p:txBody>
      </p:sp>
      <p:cxnSp>
        <p:nvCxnSpPr>
          <p:cNvPr id="11" name="Straight Connector 14"/>
          <p:cNvCxnSpPr/>
          <p:nvPr/>
        </p:nvCxnSpPr>
        <p:spPr>
          <a:xfrm>
            <a:off x="1993108" y="3818659"/>
            <a:ext cx="5181599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1993107" y="4591092"/>
            <a:ext cx="5181599" cy="128496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defTabSz="1088390">
              <a:lnSpc>
                <a:spcPct val="200000"/>
              </a:lnSpc>
            </a:pPr>
            <a:r>
              <a:rPr lang="en-US" sz="1400" b="1" dirty="0"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rPr>
              <a:t>Competitor Strategy</a:t>
            </a:r>
            <a:endParaRPr lang="en-US" sz="1400" b="1" dirty="0">
              <a:latin typeface="Open Sans" panose="020B0606030504020204" pitchFamily="2" charset="0"/>
              <a:ea typeface="Open Sans" panose="020B0606030504020204" pitchFamily="2" charset="0"/>
              <a:cs typeface="Open Sans" panose="020B0606030504020204" pitchFamily="2" charset="0"/>
            </a:endParaRPr>
          </a:p>
          <a:p>
            <a:pPr defTabSz="1088390"/>
            <a:r>
              <a:rPr lang="zh-CN" altLang="en-US" sz="1050" dirty="0"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en-US" sz="1050" dirty="0">
              <a:latin typeface="Open Sans" panose="020B0606030504020204" pitchFamily="2" charset="0"/>
              <a:ea typeface="Open Sans" panose="020B0606030504020204" pitchFamily="2" charset="0"/>
              <a:cs typeface="Open Sans" panose="020B0606030504020204" pitchFamily="2" charset="0"/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1993107" y="4056695"/>
            <a:ext cx="5181600" cy="6001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defTabSz="1088390"/>
            <a:r>
              <a:rPr lang="zh-CN" altLang="en-US" sz="1200" i="1" dirty="0"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en-US" sz="1200" i="1" dirty="0">
              <a:latin typeface="Open Sans" panose="020B0606030504020204" pitchFamily="2" charset="0"/>
              <a:ea typeface="Open Sans" panose="020B0606030504020204" pitchFamily="2" charset="0"/>
              <a:cs typeface="Open Sans" panose="020B0606030504020204" pitchFamily="2" charset="0"/>
            </a:endParaRPr>
          </a:p>
        </p:txBody>
      </p:sp>
      <p:sp>
        <p:nvSpPr>
          <p:cNvPr id="14" name="Rounded Rectangle 18"/>
          <p:cNvSpPr/>
          <p:nvPr/>
        </p:nvSpPr>
        <p:spPr>
          <a:xfrm>
            <a:off x="7848601" y="2294660"/>
            <a:ext cx="1066799" cy="1066799"/>
          </a:xfrm>
          <a:prstGeom prst="roundRect">
            <a:avLst>
              <a:gd name="adj" fmla="val 10417"/>
            </a:avLst>
          </a:prstGeom>
          <a:solidFill>
            <a:srgbClr val="00D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Rounded Rectangle 19"/>
          <p:cNvSpPr/>
          <p:nvPr/>
        </p:nvSpPr>
        <p:spPr>
          <a:xfrm>
            <a:off x="8991601" y="2291799"/>
            <a:ext cx="1066799" cy="1066799"/>
          </a:xfrm>
          <a:prstGeom prst="roundRect">
            <a:avLst>
              <a:gd name="adj" fmla="val 10417"/>
            </a:avLst>
          </a:prstGeom>
          <a:solidFill>
            <a:srgbClr val="FFE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Rounded Rectangle 20"/>
          <p:cNvSpPr/>
          <p:nvPr/>
        </p:nvSpPr>
        <p:spPr>
          <a:xfrm>
            <a:off x="7848600" y="3437660"/>
            <a:ext cx="1066799" cy="1066799"/>
          </a:xfrm>
          <a:prstGeom prst="roundRect">
            <a:avLst>
              <a:gd name="adj" fmla="val 10417"/>
            </a:avLst>
          </a:prstGeom>
          <a:solidFill>
            <a:srgbClr val="FFE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Rounded Rectangle 21"/>
          <p:cNvSpPr/>
          <p:nvPr/>
        </p:nvSpPr>
        <p:spPr>
          <a:xfrm>
            <a:off x="8991600" y="3434799"/>
            <a:ext cx="1066799" cy="1066799"/>
          </a:xfrm>
          <a:prstGeom prst="roundRect">
            <a:avLst>
              <a:gd name="adj" fmla="val 10417"/>
            </a:avLst>
          </a:prstGeom>
          <a:solidFill>
            <a:srgbClr val="00D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7772400" y="4580659"/>
            <a:ext cx="2209799" cy="1446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defTabSz="1088390">
              <a:lnSpc>
                <a:spcPct val="200000"/>
              </a:lnSpc>
            </a:pPr>
            <a:r>
              <a:rPr lang="en-US" sz="1400" b="1" dirty="0"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rPr>
              <a:t>Competitor Spot</a:t>
            </a:r>
            <a:endParaRPr lang="en-US" sz="1400" b="1" dirty="0">
              <a:latin typeface="Open Sans" panose="020B0606030504020204" pitchFamily="2" charset="0"/>
              <a:ea typeface="Open Sans" panose="020B0606030504020204" pitchFamily="2" charset="0"/>
              <a:cs typeface="Open Sans" panose="020B0606030504020204" pitchFamily="2" charset="0"/>
            </a:endParaRPr>
          </a:p>
          <a:p>
            <a:pPr defTabSz="1088390"/>
            <a:r>
              <a:rPr lang="zh-CN" altLang="en-US" sz="1050" dirty="0"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en-US" sz="1050" dirty="0">
              <a:latin typeface="Open Sans" panose="020B0606030504020204" pitchFamily="2" charset="0"/>
              <a:ea typeface="Open Sans" panose="020B0606030504020204" pitchFamily="2" charset="0"/>
              <a:cs typeface="Open Sans" panose="020B0606030504020204" pitchFamily="2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2585551" y="3023649"/>
            <a:ext cx="497171" cy="2616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ctr" defTabSz="1088390"/>
            <a:r>
              <a:rPr lang="en-US" sz="1400" b="1"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rPr>
              <a:t>35%</a:t>
            </a:r>
            <a:endParaRPr lang="en-US" sz="1050" b="1">
              <a:latin typeface="Open Sans" panose="020B0606030504020204" pitchFamily="2" charset="0"/>
              <a:ea typeface="Open Sans" panose="020B0606030504020204" pitchFamily="2" charset="0"/>
              <a:cs typeface="Open Sans" panose="020B0606030504020204" pitchFamily="2" charset="0"/>
            </a:endParaRP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3978911" y="3023649"/>
            <a:ext cx="497171" cy="2616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ctr" defTabSz="1088390"/>
            <a:r>
              <a:rPr lang="en-US" sz="1400" b="1"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rPr>
              <a:t>20%</a:t>
            </a:r>
            <a:endParaRPr lang="en-US" sz="1050" b="1">
              <a:latin typeface="Open Sans" panose="020B0606030504020204" pitchFamily="2" charset="0"/>
              <a:ea typeface="Open Sans" panose="020B0606030504020204" pitchFamily="2" charset="0"/>
              <a:cs typeface="Open Sans" panose="020B0606030504020204" pitchFamily="2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4951759" y="3023649"/>
            <a:ext cx="497171" cy="2616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ctr" defTabSz="1088390"/>
            <a:r>
              <a:rPr lang="en-US" sz="1400" b="1"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rPr>
              <a:t>15%</a:t>
            </a:r>
            <a:endParaRPr lang="en-US" sz="1050" b="1">
              <a:latin typeface="Open Sans" panose="020B0606030504020204" pitchFamily="2" charset="0"/>
              <a:ea typeface="Open Sans" panose="020B0606030504020204" pitchFamily="2" charset="0"/>
              <a:cs typeface="Open Sans" panose="020B0606030504020204" pitchFamily="2" charset="0"/>
            </a:endParaRP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6149197" y="3023649"/>
            <a:ext cx="497171" cy="2616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ctr" defTabSz="1088390"/>
            <a:r>
              <a:rPr lang="en-US" sz="1400" b="1"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rPr>
              <a:t>30%</a:t>
            </a:r>
            <a:endParaRPr lang="en-US" sz="1050" b="1">
              <a:latin typeface="Open Sans" panose="020B0606030504020204" pitchFamily="2" charset="0"/>
              <a:ea typeface="Open Sans" panose="020B0606030504020204" pitchFamily="2" charset="0"/>
              <a:cs typeface="Open Sans" panose="020B0606030504020204" pitchFamily="2" charset="0"/>
            </a:endParaRPr>
          </a:p>
        </p:txBody>
      </p:sp>
      <p:grpSp>
        <p:nvGrpSpPr>
          <p:cNvPr id="23" name="Group 27"/>
          <p:cNvGrpSpPr/>
          <p:nvPr/>
        </p:nvGrpSpPr>
        <p:grpSpPr>
          <a:xfrm>
            <a:off x="8161122" y="2500004"/>
            <a:ext cx="441754" cy="421788"/>
            <a:chOff x="4417791" y="3086470"/>
            <a:chExt cx="441754" cy="421788"/>
          </a:xfrm>
          <a:solidFill>
            <a:schemeClr val="bg1"/>
          </a:solidFill>
        </p:grpSpPr>
        <p:sp>
          <p:nvSpPr>
            <p:cNvPr id="24" name="Freeform 64"/>
            <p:cNvSpPr>
              <a:spLocks noEditPoints="1"/>
            </p:cNvSpPr>
            <p:nvPr/>
          </p:nvSpPr>
          <p:spPr bwMode="auto">
            <a:xfrm>
              <a:off x="4417791" y="3086470"/>
              <a:ext cx="441754" cy="421788"/>
            </a:xfrm>
            <a:custGeom>
              <a:avLst/>
              <a:gdLst>
                <a:gd name="T0" fmla="*/ 125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40 w 133"/>
                <a:gd name="T13" fmla="*/ 118 h 127"/>
                <a:gd name="T14" fmla="*/ 40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4 w 133"/>
                <a:gd name="T21" fmla="*/ 127 h 127"/>
                <a:gd name="T22" fmla="*/ 94 w 133"/>
                <a:gd name="T23" fmla="*/ 118 h 127"/>
                <a:gd name="T24" fmla="*/ 80 w 133"/>
                <a:gd name="T25" fmla="*/ 100 h 127"/>
                <a:gd name="T26" fmla="*/ 125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5 w 133"/>
                <a:gd name="T33" fmla="*/ 0 h 127"/>
                <a:gd name="T34" fmla="*/ 60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60 w 133"/>
                <a:gd name="T43" fmla="*/ 89 h 127"/>
                <a:gd name="T44" fmla="*/ 124 w 133"/>
                <a:gd name="T45" fmla="*/ 79 h 127"/>
                <a:gd name="T46" fmla="*/ 10 w 133"/>
                <a:gd name="T47" fmla="*/ 79 h 127"/>
                <a:gd name="T48" fmla="*/ 10 w 133"/>
                <a:gd name="T49" fmla="*/ 10 h 127"/>
                <a:gd name="T50" fmla="*/ 124 w 133"/>
                <a:gd name="T51" fmla="*/ 10 h 127"/>
                <a:gd name="T52" fmla="*/ 124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40" y="118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78" y="118"/>
                    <a:pt x="80" y="100"/>
                    <a:pt x="80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5" y="0"/>
                  </a:cubicBezTo>
                  <a:close/>
                  <a:moveTo>
                    <a:pt x="60" y="89"/>
                  </a:moveTo>
                  <a:cubicBezTo>
                    <a:pt x="60" y="85"/>
                    <a:pt x="63" y="82"/>
                    <a:pt x="67" y="82"/>
                  </a:cubicBezTo>
                  <a:cubicBezTo>
                    <a:pt x="72" y="82"/>
                    <a:pt x="75" y="85"/>
                    <a:pt x="75" y="89"/>
                  </a:cubicBezTo>
                  <a:cubicBezTo>
                    <a:pt x="75" y="94"/>
                    <a:pt x="72" y="97"/>
                    <a:pt x="67" y="97"/>
                  </a:cubicBezTo>
                  <a:cubicBezTo>
                    <a:pt x="63" y="97"/>
                    <a:pt x="60" y="94"/>
                    <a:pt x="60" y="89"/>
                  </a:cubicBezTo>
                  <a:close/>
                  <a:moveTo>
                    <a:pt x="124" y="79"/>
                  </a:moveTo>
                  <a:cubicBezTo>
                    <a:pt x="10" y="79"/>
                    <a:pt x="10" y="79"/>
                    <a:pt x="10" y="7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24" y="10"/>
                    <a:pt x="124" y="10"/>
                    <a:pt x="124" y="10"/>
                  </a:cubicBezTo>
                  <a:lnTo>
                    <a:pt x="124" y="7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5" name="Oval 65"/>
            <p:cNvSpPr>
              <a:spLocks noChangeArrowheads="1"/>
            </p:cNvSpPr>
            <p:nvPr/>
          </p:nvSpPr>
          <p:spPr bwMode="auto">
            <a:xfrm>
              <a:off x="4627437" y="3365998"/>
              <a:ext cx="29949" cy="3244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26" name="Group 30"/>
          <p:cNvGrpSpPr/>
          <p:nvPr/>
        </p:nvGrpSpPr>
        <p:grpSpPr>
          <a:xfrm>
            <a:off x="8181088" y="3646607"/>
            <a:ext cx="439257" cy="324452"/>
            <a:chOff x="2563427" y="3717902"/>
            <a:chExt cx="439257" cy="324452"/>
          </a:xfrm>
          <a:solidFill>
            <a:schemeClr val="bg1"/>
          </a:solidFill>
        </p:grpSpPr>
        <p:sp>
          <p:nvSpPr>
            <p:cNvPr id="27" name="Freeform 92"/>
            <p:cNvSpPr/>
            <p:nvPr/>
          </p:nvSpPr>
          <p:spPr bwMode="auto">
            <a:xfrm>
              <a:off x="2720660" y="3942523"/>
              <a:ext cx="127286" cy="99831"/>
            </a:xfrm>
            <a:custGeom>
              <a:avLst/>
              <a:gdLst>
                <a:gd name="T0" fmla="*/ 37 w 38"/>
                <a:gd name="T1" fmla="*/ 10 h 30"/>
                <a:gd name="T2" fmla="*/ 1 w 38"/>
                <a:gd name="T3" fmla="*/ 11 h 30"/>
                <a:gd name="T4" fmla="*/ 1 w 38"/>
                <a:gd name="T5" fmla="*/ 13 h 30"/>
                <a:gd name="T6" fmla="*/ 19 w 38"/>
                <a:gd name="T7" fmla="*/ 30 h 30"/>
                <a:gd name="T8" fmla="*/ 36 w 38"/>
                <a:gd name="T9" fmla="*/ 13 h 30"/>
                <a:gd name="T10" fmla="*/ 37 w 38"/>
                <a:gd name="T11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0">
                  <a:moveTo>
                    <a:pt x="37" y="10"/>
                  </a:moveTo>
                  <a:cubicBezTo>
                    <a:pt x="26" y="1"/>
                    <a:pt x="12" y="0"/>
                    <a:pt x="1" y="11"/>
                  </a:cubicBezTo>
                  <a:cubicBezTo>
                    <a:pt x="1" y="11"/>
                    <a:pt x="0" y="12"/>
                    <a:pt x="1" y="13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8" y="11"/>
                    <a:pt x="37" y="11"/>
                    <a:pt x="3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8" name="Freeform 93"/>
            <p:cNvSpPr/>
            <p:nvPr/>
          </p:nvSpPr>
          <p:spPr bwMode="auto">
            <a:xfrm>
              <a:off x="2638300" y="3830213"/>
              <a:ext cx="292007" cy="129781"/>
            </a:xfrm>
            <a:custGeom>
              <a:avLst/>
              <a:gdLst>
                <a:gd name="T0" fmla="*/ 87 w 88"/>
                <a:gd name="T1" fmla="*/ 23 h 39"/>
                <a:gd name="T2" fmla="*/ 0 w 88"/>
                <a:gd name="T3" fmla="*/ 24 h 39"/>
                <a:gd name="T4" fmla="*/ 0 w 88"/>
                <a:gd name="T5" fmla="*/ 26 h 39"/>
                <a:gd name="T6" fmla="*/ 13 w 88"/>
                <a:gd name="T7" fmla="*/ 38 h 39"/>
                <a:gd name="T8" fmla="*/ 15 w 88"/>
                <a:gd name="T9" fmla="*/ 38 h 39"/>
                <a:gd name="T10" fmla="*/ 73 w 88"/>
                <a:gd name="T11" fmla="*/ 38 h 39"/>
                <a:gd name="T12" fmla="*/ 75 w 88"/>
                <a:gd name="T13" fmla="*/ 38 h 39"/>
                <a:gd name="T14" fmla="*/ 88 w 88"/>
                <a:gd name="T15" fmla="*/ 26 h 39"/>
                <a:gd name="T16" fmla="*/ 88 w 88"/>
                <a:gd name="T17" fmla="*/ 26 h 39"/>
                <a:gd name="T18" fmla="*/ 88 w 88"/>
                <a:gd name="T19" fmla="*/ 24 h 39"/>
                <a:gd name="T20" fmla="*/ 87 w 88"/>
                <a:gd name="T21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9">
                  <a:moveTo>
                    <a:pt x="87" y="23"/>
                  </a:moveTo>
                  <a:cubicBezTo>
                    <a:pt x="63" y="0"/>
                    <a:pt x="24" y="0"/>
                    <a:pt x="0" y="24"/>
                  </a:cubicBezTo>
                  <a:cubicBezTo>
                    <a:pt x="0" y="24"/>
                    <a:pt x="0" y="25"/>
                    <a:pt x="0" y="26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4" y="39"/>
                    <a:pt x="15" y="38"/>
                  </a:cubicBezTo>
                  <a:cubicBezTo>
                    <a:pt x="31" y="22"/>
                    <a:pt x="57" y="22"/>
                    <a:pt x="73" y="38"/>
                  </a:cubicBezTo>
                  <a:cubicBezTo>
                    <a:pt x="74" y="39"/>
                    <a:pt x="75" y="39"/>
                    <a:pt x="75" y="38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5"/>
                    <a:pt x="88" y="24"/>
                    <a:pt x="88" y="24"/>
                  </a:cubicBezTo>
                  <a:lnTo>
                    <a:pt x="87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9" name="Freeform 94"/>
            <p:cNvSpPr/>
            <p:nvPr/>
          </p:nvSpPr>
          <p:spPr bwMode="auto">
            <a:xfrm>
              <a:off x="2563427" y="3717902"/>
              <a:ext cx="439257" cy="169713"/>
            </a:xfrm>
            <a:custGeom>
              <a:avLst/>
              <a:gdLst>
                <a:gd name="T0" fmla="*/ 131 w 132"/>
                <a:gd name="T1" fmla="*/ 36 h 51"/>
                <a:gd name="T2" fmla="*/ 131 w 132"/>
                <a:gd name="T3" fmla="*/ 36 h 51"/>
                <a:gd name="T4" fmla="*/ 1 w 132"/>
                <a:gd name="T5" fmla="*/ 36 h 51"/>
                <a:gd name="T6" fmla="*/ 1 w 132"/>
                <a:gd name="T7" fmla="*/ 38 h 51"/>
                <a:gd name="T8" fmla="*/ 14 w 132"/>
                <a:gd name="T9" fmla="*/ 51 h 51"/>
                <a:gd name="T10" fmla="*/ 16 w 132"/>
                <a:gd name="T11" fmla="*/ 51 h 51"/>
                <a:gd name="T12" fmla="*/ 116 w 132"/>
                <a:gd name="T13" fmla="*/ 51 h 51"/>
                <a:gd name="T14" fmla="*/ 118 w 132"/>
                <a:gd name="T15" fmla="*/ 51 h 51"/>
                <a:gd name="T16" fmla="*/ 131 w 132"/>
                <a:gd name="T17" fmla="*/ 38 h 51"/>
                <a:gd name="T18" fmla="*/ 131 w 132"/>
                <a:gd name="T19" fmla="*/ 38 h 51"/>
                <a:gd name="T20" fmla="*/ 131 w 132"/>
                <a:gd name="T21" fmla="*/ 3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1">
                  <a:moveTo>
                    <a:pt x="131" y="36"/>
                  </a:moveTo>
                  <a:cubicBezTo>
                    <a:pt x="131" y="36"/>
                    <a:pt x="131" y="36"/>
                    <a:pt x="131" y="36"/>
                  </a:cubicBezTo>
                  <a:cubicBezTo>
                    <a:pt x="95" y="0"/>
                    <a:pt x="37" y="0"/>
                    <a:pt x="1" y="36"/>
                  </a:cubicBezTo>
                  <a:cubicBezTo>
                    <a:pt x="0" y="37"/>
                    <a:pt x="0" y="37"/>
                    <a:pt x="1" y="38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4" y="51"/>
                    <a:pt x="15" y="51"/>
                    <a:pt x="16" y="51"/>
                  </a:cubicBezTo>
                  <a:cubicBezTo>
                    <a:pt x="43" y="23"/>
                    <a:pt x="89" y="23"/>
                    <a:pt x="116" y="51"/>
                  </a:cubicBezTo>
                  <a:cubicBezTo>
                    <a:pt x="117" y="51"/>
                    <a:pt x="118" y="51"/>
                    <a:pt x="118" y="51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2" y="37"/>
                    <a:pt x="132" y="36"/>
                    <a:pt x="13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30" name="Group 34"/>
          <p:cNvGrpSpPr/>
          <p:nvPr/>
        </p:nvGrpSpPr>
        <p:grpSpPr>
          <a:xfrm>
            <a:off x="9352790" y="3636623"/>
            <a:ext cx="284519" cy="359394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31" name="Freeform 107"/>
            <p:cNvSpPr/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2" name="Freeform 108"/>
            <p:cNvSpPr/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3" name="Freeform 109"/>
            <p:cNvSpPr/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34" name="Group 38"/>
          <p:cNvGrpSpPr/>
          <p:nvPr/>
        </p:nvGrpSpPr>
        <p:grpSpPr>
          <a:xfrm>
            <a:off x="9385235" y="2456327"/>
            <a:ext cx="279527" cy="509141"/>
            <a:chOff x="3536781" y="2689641"/>
            <a:chExt cx="279527" cy="509141"/>
          </a:xfrm>
          <a:solidFill>
            <a:schemeClr val="bg1"/>
          </a:solidFill>
        </p:grpSpPr>
        <p:sp>
          <p:nvSpPr>
            <p:cNvPr id="35" name="Freeform 121"/>
            <p:cNvSpPr>
              <a:spLocks noEditPoints="1"/>
            </p:cNvSpPr>
            <p:nvPr/>
          </p:nvSpPr>
          <p:spPr bwMode="auto">
            <a:xfrm>
              <a:off x="3536781" y="2689641"/>
              <a:ext cx="279527" cy="381855"/>
            </a:xfrm>
            <a:custGeom>
              <a:avLst/>
              <a:gdLst>
                <a:gd name="T0" fmla="*/ 42 w 84"/>
                <a:gd name="T1" fmla="*/ 5 h 115"/>
                <a:gd name="T2" fmla="*/ 79 w 84"/>
                <a:gd name="T3" fmla="*/ 42 h 115"/>
                <a:gd name="T4" fmla="*/ 56 w 84"/>
                <a:gd name="T5" fmla="*/ 111 h 115"/>
                <a:gd name="T6" fmla="*/ 31 w 84"/>
                <a:gd name="T7" fmla="*/ 111 h 115"/>
                <a:gd name="T8" fmla="*/ 4 w 84"/>
                <a:gd name="T9" fmla="*/ 42 h 115"/>
                <a:gd name="T10" fmla="*/ 42 w 84"/>
                <a:gd name="T11" fmla="*/ 5 h 115"/>
                <a:gd name="T12" fmla="*/ 42 w 84"/>
                <a:gd name="T13" fmla="*/ 0 h 115"/>
                <a:gd name="T14" fmla="*/ 0 w 84"/>
                <a:gd name="T15" fmla="*/ 42 h 115"/>
                <a:gd name="T16" fmla="*/ 29 w 84"/>
                <a:gd name="T17" fmla="*/ 115 h 115"/>
                <a:gd name="T18" fmla="*/ 58 w 84"/>
                <a:gd name="T19" fmla="*/ 115 h 115"/>
                <a:gd name="T20" fmla="*/ 84 w 84"/>
                <a:gd name="T21" fmla="*/ 42 h 115"/>
                <a:gd name="T22" fmla="*/ 42 w 84"/>
                <a:gd name="T2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15">
                  <a:moveTo>
                    <a:pt x="42" y="5"/>
                  </a:moveTo>
                  <a:cubicBezTo>
                    <a:pt x="63" y="5"/>
                    <a:pt x="79" y="22"/>
                    <a:pt x="79" y="42"/>
                  </a:cubicBezTo>
                  <a:cubicBezTo>
                    <a:pt x="79" y="60"/>
                    <a:pt x="60" y="101"/>
                    <a:pt x="56" y="111"/>
                  </a:cubicBezTo>
                  <a:cubicBezTo>
                    <a:pt x="31" y="111"/>
                    <a:pt x="31" y="111"/>
                    <a:pt x="31" y="111"/>
                  </a:cubicBezTo>
                  <a:cubicBezTo>
                    <a:pt x="23" y="95"/>
                    <a:pt x="4" y="58"/>
                    <a:pt x="4" y="42"/>
                  </a:cubicBezTo>
                  <a:cubicBezTo>
                    <a:pt x="4" y="22"/>
                    <a:pt x="21" y="5"/>
                    <a:pt x="42" y="5"/>
                  </a:cubicBezTo>
                  <a:moveTo>
                    <a:pt x="42" y="0"/>
                  </a:moveTo>
                  <a:cubicBezTo>
                    <a:pt x="19" y="0"/>
                    <a:pt x="0" y="19"/>
                    <a:pt x="0" y="42"/>
                  </a:cubicBezTo>
                  <a:cubicBezTo>
                    <a:pt x="0" y="63"/>
                    <a:pt x="29" y="115"/>
                    <a:pt x="29" y="115"/>
                  </a:cubicBezTo>
                  <a:cubicBezTo>
                    <a:pt x="58" y="115"/>
                    <a:pt x="58" y="115"/>
                    <a:pt x="58" y="115"/>
                  </a:cubicBezTo>
                  <a:cubicBezTo>
                    <a:pt x="58" y="115"/>
                    <a:pt x="84" y="63"/>
                    <a:pt x="84" y="42"/>
                  </a:cubicBezTo>
                  <a:cubicBezTo>
                    <a:pt x="84" y="19"/>
                    <a:pt x="65" y="0"/>
                    <a:pt x="4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6" name="Freeform 122"/>
            <p:cNvSpPr/>
            <p:nvPr/>
          </p:nvSpPr>
          <p:spPr bwMode="auto">
            <a:xfrm>
              <a:off x="3631621" y="3166335"/>
              <a:ext cx="97336" cy="9983"/>
            </a:xfrm>
            <a:custGeom>
              <a:avLst/>
              <a:gdLst>
                <a:gd name="T0" fmla="*/ 1 w 29"/>
                <a:gd name="T1" fmla="*/ 3 h 3"/>
                <a:gd name="T2" fmla="*/ 27 w 29"/>
                <a:gd name="T3" fmla="*/ 3 h 3"/>
                <a:gd name="T4" fmla="*/ 29 w 29"/>
                <a:gd name="T5" fmla="*/ 0 h 3"/>
                <a:gd name="T6" fmla="*/ 0 w 29"/>
                <a:gd name="T7" fmla="*/ 0 h 3"/>
                <a:gd name="T8" fmla="*/ 1 w 29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">
                  <a:moveTo>
                    <a:pt x="1" y="3"/>
                  </a:moveTo>
                  <a:cubicBezTo>
                    <a:pt x="27" y="3"/>
                    <a:pt x="27" y="3"/>
                    <a:pt x="27" y="3"/>
                  </a:cubicBezTo>
                  <a:cubicBezTo>
                    <a:pt x="28" y="2"/>
                    <a:pt x="28" y="1"/>
                    <a:pt x="2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7" name="Freeform 123"/>
            <p:cNvSpPr/>
            <p:nvPr/>
          </p:nvSpPr>
          <p:spPr bwMode="auto">
            <a:xfrm>
              <a:off x="3646596" y="3186302"/>
              <a:ext cx="69882" cy="12480"/>
            </a:xfrm>
            <a:custGeom>
              <a:avLst/>
              <a:gdLst>
                <a:gd name="T0" fmla="*/ 10 w 21"/>
                <a:gd name="T1" fmla="*/ 4 h 4"/>
                <a:gd name="T2" fmla="*/ 21 w 21"/>
                <a:gd name="T3" fmla="*/ 0 h 4"/>
                <a:gd name="T4" fmla="*/ 0 w 21"/>
                <a:gd name="T5" fmla="*/ 0 h 4"/>
                <a:gd name="T6" fmla="*/ 10 w 21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4">
                  <a:moveTo>
                    <a:pt x="10" y="4"/>
                  </a:moveTo>
                  <a:cubicBezTo>
                    <a:pt x="14" y="4"/>
                    <a:pt x="18" y="2"/>
                    <a:pt x="2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6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8" name="Freeform 124"/>
            <p:cNvSpPr/>
            <p:nvPr/>
          </p:nvSpPr>
          <p:spPr bwMode="auto">
            <a:xfrm>
              <a:off x="3629124" y="3086470"/>
              <a:ext cx="102328" cy="69882"/>
            </a:xfrm>
            <a:custGeom>
              <a:avLst/>
              <a:gdLst>
                <a:gd name="T0" fmla="*/ 31 w 31"/>
                <a:gd name="T1" fmla="*/ 0 h 21"/>
                <a:gd name="T2" fmla="*/ 0 w 31"/>
                <a:gd name="T3" fmla="*/ 0 h 21"/>
                <a:gd name="T4" fmla="*/ 0 w 31"/>
                <a:gd name="T5" fmla="*/ 19 h 21"/>
                <a:gd name="T6" fmla="*/ 0 w 31"/>
                <a:gd name="T7" fmla="*/ 21 h 21"/>
                <a:gd name="T8" fmla="*/ 30 w 31"/>
                <a:gd name="T9" fmla="*/ 21 h 21"/>
                <a:gd name="T10" fmla="*/ 31 w 31"/>
                <a:gd name="T11" fmla="*/ 19 h 21"/>
                <a:gd name="T12" fmla="*/ 31 w 31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21">
                  <a:moveTo>
                    <a:pt x="3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0"/>
                    <a:pt x="0" y="20"/>
                    <a:pt x="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0"/>
                    <a:pt x="31" y="20"/>
                    <a:pt x="31" y="19"/>
                  </a:cubicBezTo>
                  <a:lnTo>
                    <a:pt x="3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9" name="Freeform 125"/>
            <p:cNvSpPr>
              <a:spLocks noEditPoints="1"/>
            </p:cNvSpPr>
            <p:nvPr/>
          </p:nvSpPr>
          <p:spPr bwMode="auto">
            <a:xfrm>
              <a:off x="3626629" y="2864345"/>
              <a:ext cx="104823" cy="207151"/>
            </a:xfrm>
            <a:custGeom>
              <a:avLst/>
              <a:gdLst>
                <a:gd name="T0" fmla="*/ 42 w 42"/>
                <a:gd name="T1" fmla="*/ 2 h 83"/>
                <a:gd name="T2" fmla="*/ 42 w 42"/>
                <a:gd name="T3" fmla="*/ 2 h 83"/>
                <a:gd name="T4" fmla="*/ 42 w 42"/>
                <a:gd name="T5" fmla="*/ 2 h 83"/>
                <a:gd name="T6" fmla="*/ 37 w 42"/>
                <a:gd name="T7" fmla="*/ 0 h 83"/>
                <a:gd name="T8" fmla="*/ 20 w 42"/>
                <a:gd name="T9" fmla="*/ 6 h 83"/>
                <a:gd name="T10" fmla="*/ 5 w 42"/>
                <a:gd name="T11" fmla="*/ 0 h 83"/>
                <a:gd name="T12" fmla="*/ 0 w 42"/>
                <a:gd name="T13" fmla="*/ 1 h 83"/>
                <a:gd name="T14" fmla="*/ 0 w 42"/>
                <a:gd name="T15" fmla="*/ 2 h 83"/>
                <a:gd name="T16" fmla="*/ 0 w 42"/>
                <a:gd name="T17" fmla="*/ 2 h 83"/>
                <a:gd name="T18" fmla="*/ 18 w 42"/>
                <a:gd name="T19" fmla="*/ 83 h 83"/>
                <a:gd name="T20" fmla="*/ 24 w 42"/>
                <a:gd name="T21" fmla="*/ 83 h 83"/>
                <a:gd name="T22" fmla="*/ 42 w 42"/>
                <a:gd name="T23" fmla="*/ 2 h 83"/>
                <a:gd name="T24" fmla="*/ 42 w 42"/>
                <a:gd name="T25" fmla="*/ 2 h 83"/>
                <a:gd name="T26" fmla="*/ 42 w 42"/>
                <a:gd name="T27" fmla="*/ 2 h 83"/>
                <a:gd name="T28" fmla="*/ 21 w 42"/>
                <a:gd name="T29" fmla="*/ 73 h 83"/>
                <a:gd name="T30" fmla="*/ 5 w 42"/>
                <a:gd name="T31" fmla="*/ 4 h 83"/>
                <a:gd name="T32" fmla="*/ 20 w 42"/>
                <a:gd name="T33" fmla="*/ 9 h 83"/>
                <a:gd name="T34" fmla="*/ 37 w 42"/>
                <a:gd name="T35" fmla="*/ 4 h 83"/>
                <a:gd name="T36" fmla="*/ 21 w 42"/>
                <a:gd name="T37" fmla="*/ 7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" h="83">
                  <a:moveTo>
                    <a:pt x="42" y="2"/>
                  </a:moveTo>
                  <a:lnTo>
                    <a:pt x="42" y="2"/>
                  </a:lnTo>
                  <a:lnTo>
                    <a:pt x="42" y="2"/>
                  </a:lnTo>
                  <a:lnTo>
                    <a:pt x="37" y="0"/>
                  </a:lnTo>
                  <a:lnTo>
                    <a:pt x="20" y="6"/>
                  </a:lnTo>
                  <a:lnTo>
                    <a:pt x="5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18" y="83"/>
                  </a:lnTo>
                  <a:lnTo>
                    <a:pt x="24" y="83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2" y="2"/>
                  </a:lnTo>
                  <a:close/>
                  <a:moveTo>
                    <a:pt x="21" y="73"/>
                  </a:moveTo>
                  <a:lnTo>
                    <a:pt x="5" y="4"/>
                  </a:lnTo>
                  <a:lnTo>
                    <a:pt x="20" y="9"/>
                  </a:lnTo>
                  <a:lnTo>
                    <a:pt x="37" y="4"/>
                  </a:lnTo>
                  <a:lnTo>
                    <a:pt x="21" y="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40" name="Text Box 10"/>
          <p:cNvSpPr txBox="1">
            <a:spLocks noChangeArrowheads="1"/>
          </p:cNvSpPr>
          <p:nvPr/>
        </p:nvSpPr>
        <p:spPr bwMode="auto">
          <a:xfrm>
            <a:off x="7848601" y="3009933"/>
            <a:ext cx="1066798" cy="2077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ctr" defTabSz="1088390"/>
            <a:r>
              <a:rPr lang="en-US" sz="1050" b="1"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rPr>
              <a:t>Technology</a:t>
            </a:r>
            <a:endParaRPr lang="en-US" sz="800" b="1">
              <a:latin typeface="Open Sans" panose="020B0606030504020204" pitchFamily="2" charset="0"/>
              <a:ea typeface="Open Sans" panose="020B0606030504020204" pitchFamily="2" charset="0"/>
              <a:cs typeface="Open Sans" panose="020B0606030504020204" pitchFamily="2" charset="0"/>
            </a:endParaRPr>
          </a:p>
        </p:txBody>
      </p:sp>
      <p:sp>
        <p:nvSpPr>
          <p:cNvPr id="41" name="Text Box 10"/>
          <p:cNvSpPr txBox="1">
            <a:spLocks noChangeArrowheads="1"/>
          </p:cNvSpPr>
          <p:nvPr/>
        </p:nvSpPr>
        <p:spPr bwMode="auto">
          <a:xfrm>
            <a:off x="8991601" y="3009933"/>
            <a:ext cx="1066798" cy="2077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ctr" defTabSz="1088390"/>
            <a:r>
              <a:rPr lang="en-US" sz="1050" b="1"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rPr>
              <a:t>Idea</a:t>
            </a:r>
            <a:endParaRPr lang="en-US" sz="800" b="1">
              <a:latin typeface="Open Sans" panose="020B0606030504020204" pitchFamily="2" charset="0"/>
              <a:ea typeface="Open Sans" panose="020B0606030504020204" pitchFamily="2" charset="0"/>
              <a:cs typeface="Open Sans" panose="020B0606030504020204" pitchFamily="2" charset="0"/>
            </a:endParaRPr>
          </a:p>
        </p:txBody>
      </p:sp>
      <p:sp>
        <p:nvSpPr>
          <p:cNvPr id="42" name="Text Box 10"/>
          <p:cNvSpPr txBox="1">
            <a:spLocks noChangeArrowheads="1"/>
          </p:cNvSpPr>
          <p:nvPr/>
        </p:nvSpPr>
        <p:spPr bwMode="auto">
          <a:xfrm>
            <a:off x="7852343" y="4144310"/>
            <a:ext cx="1066798" cy="2077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ctr" defTabSz="1088390"/>
            <a:r>
              <a:rPr lang="en-US" sz="1050" b="1"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rPr>
              <a:t>Signal</a:t>
            </a:r>
            <a:endParaRPr lang="en-US" sz="800" b="1">
              <a:latin typeface="Open Sans" panose="020B0606030504020204" pitchFamily="2" charset="0"/>
              <a:ea typeface="Open Sans" panose="020B0606030504020204" pitchFamily="2" charset="0"/>
              <a:cs typeface="Open Sans" panose="020B0606030504020204" pitchFamily="2" charset="0"/>
            </a:endParaRPr>
          </a:p>
        </p:txBody>
      </p:sp>
      <p:sp>
        <p:nvSpPr>
          <p:cNvPr id="43" name="Text Box 10"/>
          <p:cNvSpPr txBox="1">
            <a:spLocks noChangeArrowheads="1"/>
          </p:cNvSpPr>
          <p:nvPr/>
        </p:nvSpPr>
        <p:spPr bwMode="auto">
          <a:xfrm>
            <a:off x="8995343" y="4144310"/>
            <a:ext cx="1066798" cy="2077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ctr" defTabSz="1088390"/>
            <a:r>
              <a:rPr lang="en-US" sz="1050" b="1">
                <a:latin typeface="Open Sans" panose="020B0606030504020204" pitchFamily="2" charset="0"/>
                <a:ea typeface="Open Sans" panose="020B0606030504020204" pitchFamily="2" charset="0"/>
                <a:cs typeface="Open Sans" panose="020B0606030504020204" pitchFamily="2" charset="0"/>
              </a:rPr>
              <a:t>Data</a:t>
            </a:r>
            <a:endParaRPr lang="en-US" sz="800" b="1">
              <a:latin typeface="Open Sans" panose="020B0606030504020204" pitchFamily="2" charset="0"/>
              <a:ea typeface="Open Sans" panose="020B0606030504020204" pitchFamily="2" charset="0"/>
              <a:cs typeface="Open Sans" panose="020B0606030504020204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3500"/>
                            </p:stCondLst>
                            <p:childTnLst>
                              <p:par>
                                <p:cTn id="1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2" grpId="0"/>
      <p:bldP spid="13" grpId="0"/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/>
      <p:bldP spid="22" grpId="0"/>
      <p:bldP spid="40" grpId="0"/>
      <p:bldP spid="41" grpId="0"/>
      <p:bldP spid="42" grpId="0"/>
      <p:bldP spid="4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53593" y="370719"/>
            <a:ext cx="6957107" cy="556589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936611" y="2382241"/>
            <a:ext cx="21820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thank</a:t>
            </a:r>
            <a:endParaRPr lang="zh-CN" altLang="en-US" sz="5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53593" y="370719"/>
            <a:ext cx="6957107" cy="5565898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5201065" y="1933833"/>
            <a:ext cx="1800493" cy="1384995"/>
            <a:chOff x="5201065" y="1933833"/>
            <a:chExt cx="1800493" cy="1384995"/>
          </a:xfrm>
        </p:grpSpPr>
        <p:sp>
          <p:nvSpPr>
            <p:cNvPr id="6" name="文本框 5"/>
            <p:cNvSpPr txBox="1"/>
            <p:nvPr/>
          </p:nvSpPr>
          <p:spPr>
            <a:xfrm>
              <a:off x="5534489" y="1933833"/>
              <a:ext cx="1133644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6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201065" y="2949496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2286907" y="2842986"/>
            <a:ext cx="3078843" cy="899886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880507" y="2730500"/>
            <a:ext cx="4933043" cy="1473200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474107" y="2590800"/>
            <a:ext cx="6736443" cy="2044700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080407" y="2476500"/>
            <a:ext cx="8336643" cy="2463800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534307" y="2260600"/>
            <a:ext cx="11130643" cy="3492500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3108897" y="1987264"/>
            <a:ext cx="1222981" cy="1346771"/>
            <a:chOff x="3108897" y="1987264"/>
            <a:chExt cx="1222981" cy="1346771"/>
          </a:xfrm>
        </p:grpSpPr>
        <p:sp>
          <p:nvSpPr>
            <p:cNvPr id="10" name="任意多边形 11"/>
            <p:cNvSpPr/>
            <p:nvPr/>
          </p:nvSpPr>
          <p:spPr>
            <a:xfrm rot="10800000">
              <a:off x="3108897" y="1987264"/>
              <a:ext cx="1222981" cy="1346771"/>
            </a:xfrm>
            <a:custGeom>
              <a:avLst/>
              <a:gdLst>
                <a:gd name="connsiteX0" fmla="*/ 0 w 1247369"/>
                <a:gd name="connsiteY0" fmla="*/ 749943 h 1373627"/>
                <a:gd name="connsiteX1" fmla="*/ 497991 w 1247369"/>
                <a:gd name="connsiteY1" fmla="*/ 138930 h 1373627"/>
                <a:gd name="connsiteX2" fmla="*/ 532396 w 1247369"/>
                <a:gd name="connsiteY2" fmla="*/ 135461 h 1373627"/>
                <a:gd name="connsiteX3" fmla="*/ 623684 w 1247369"/>
                <a:gd name="connsiteY3" fmla="*/ 0 h 1373627"/>
                <a:gd name="connsiteX4" fmla="*/ 714972 w 1247369"/>
                <a:gd name="connsiteY4" fmla="*/ 135461 h 1373627"/>
                <a:gd name="connsiteX5" fmla="*/ 749379 w 1247369"/>
                <a:gd name="connsiteY5" fmla="*/ 138930 h 1373627"/>
                <a:gd name="connsiteX6" fmla="*/ 1247369 w 1247369"/>
                <a:gd name="connsiteY6" fmla="*/ 749943 h 1373627"/>
                <a:gd name="connsiteX7" fmla="*/ 623685 w 1247369"/>
                <a:gd name="connsiteY7" fmla="*/ 1373627 h 1373627"/>
                <a:gd name="connsiteX8" fmla="*/ 0 w 1247369"/>
                <a:gd name="connsiteY8" fmla="*/ 749943 h 1373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7369" h="1373627">
                  <a:moveTo>
                    <a:pt x="0" y="749943"/>
                  </a:moveTo>
                  <a:cubicBezTo>
                    <a:pt x="0" y="448548"/>
                    <a:pt x="213788" y="197086"/>
                    <a:pt x="497991" y="138930"/>
                  </a:cubicBezTo>
                  <a:lnTo>
                    <a:pt x="532396" y="135461"/>
                  </a:lnTo>
                  <a:lnTo>
                    <a:pt x="623684" y="0"/>
                  </a:lnTo>
                  <a:lnTo>
                    <a:pt x="714972" y="135461"/>
                  </a:lnTo>
                  <a:lnTo>
                    <a:pt x="749379" y="138930"/>
                  </a:lnTo>
                  <a:cubicBezTo>
                    <a:pt x="1033581" y="197086"/>
                    <a:pt x="1247369" y="448548"/>
                    <a:pt x="1247369" y="749943"/>
                  </a:cubicBezTo>
                  <a:cubicBezTo>
                    <a:pt x="1247369" y="1094394"/>
                    <a:pt x="968136" y="1373627"/>
                    <a:pt x="623685" y="1373627"/>
                  </a:cubicBezTo>
                  <a:cubicBezTo>
                    <a:pt x="279233" y="1373627"/>
                    <a:pt x="0" y="1094394"/>
                    <a:pt x="0" y="74994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 rot="5400000">
              <a:off x="3206754" y="2067500"/>
              <a:ext cx="1027265" cy="1027265"/>
              <a:chOff x="2269772" y="2930543"/>
              <a:chExt cx="1027265" cy="1027265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2269772" y="2930543"/>
                <a:ext cx="1027265" cy="1027265"/>
              </a:xfrm>
              <a:prstGeom prst="ellipse">
                <a:avLst/>
              </a:prstGeom>
              <a:solidFill>
                <a:srgbClr val="00D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方正兰亭细黑_GBK" panose="02000000000000000000" pitchFamily="2" charset="-122"/>
                </a:endParaRPr>
              </a:p>
            </p:txBody>
          </p:sp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1" cstate="screen"/>
              <a:stretch>
                <a:fillRect/>
              </a:stretch>
            </p:blipFill>
            <p:spPr>
              <a:xfrm rot="10800000" flipV="1">
                <a:off x="2522294" y="3173082"/>
                <a:ext cx="505638" cy="505824"/>
              </a:xfrm>
              <a:prstGeom prst="rect">
                <a:avLst/>
              </a:prstGeom>
            </p:spPr>
          </p:pic>
        </p:grpSp>
      </p:grpSp>
      <p:grpSp>
        <p:nvGrpSpPr>
          <p:cNvPr id="14" name="组合 13"/>
          <p:cNvGrpSpPr/>
          <p:nvPr/>
        </p:nvGrpSpPr>
        <p:grpSpPr>
          <a:xfrm>
            <a:off x="6594139" y="3406468"/>
            <a:ext cx="862345" cy="949631"/>
            <a:chOff x="6594139" y="3406468"/>
            <a:chExt cx="862345" cy="949631"/>
          </a:xfrm>
        </p:grpSpPr>
        <p:sp>
          <p:nvSpPr>
            <p:cNvPr id="15" name="任意多边形 11"/>
            <p:cNvSpPr/>
            <p:nvPr/>
          </p:nvSpPr>
          <p:spPr>
            <a:xfrm rot="10800000">
              <a:off x="6594139" y="3406468"/>
              <a:ext cx="862345" cy="949631"/>
            </a:xfrm>
            <a:custGeom>
              <a:avLst/>
              <a:gdLst>
                <a:gd name="connsiteX0" fmla="*/ 0 w 1247369"/>
                <a:gd name="connsiteY0" fmla="*/ 749943 h 1373627"/>
                <a:gd name="connsiteX1" fmla="*/ 497991 w 1247369"/>
                <a:gd name="connsiteY1" fmla="*/ 138930 h 1373627"/>
                <a:gd name="connsiteX2" fmla="*/ 532396 w 1247369"/>
                <a:gd name="connsiteY2" fmla="*/ 135461 h 1373627"/>
                <a:gd name="connsiteX3" fmla="*/ 623684 w 1247369"/>
                <a:gd name="connsiteY3" fmla="*/ 0 h 1373627"/>
                <a:gd name="connsiteX4" fmla="*/ 714972 w 1247369"/>
                <a:gd name="connsiteY4" fmla="*/ 135461 h 1373627"/>
                <a:gd name="connsiteX5" fmla="*/ 749379 w 1247369"/>
                <a:gd name="connsiteY5" fmla="*/ 138930 h 1373627"/>
                <a:gd name="connsiteX6" fmla="*/ 1247369 w 1247369"/>
                <a:gd name="connsiteY6" fmla="*/ 749943 h 1373627"/>
                <a:gd name="connsiteX7" fmla="*/ 623685 w 1247369"/>
                <a:gd name="connsiteY7" fmla="*/ 1373627 h 1373627"/>
                <a:gd name="connsiteX8" fmla="*/ 0 w 1247369"/>
                <a:gd name="connsiteY8" fmla="*/ 749943 h 1373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7369" h="1373627">
                  <a:moveTo>
                    <a:pt x="0" y="749943"/>
                  </a:moveTo>
                  <a:cubicBezTo>
                    <a:pt x="0" y="448548"/>
                    <a:pt x="213788" y="197086"/>
                    <a:pt x="497991" y="138930"/>
                  </a:cubicBezTo>
                  <a:lnTo>
                    <a:pt x="532396" y="135461"/>
                  </a:lnTo>
                  <a:lnTo>
                    <a:pt x="623684" y="0"/>
                  </a:lnTo>
                  <a:lnTo>
                    <a:pt x="714972" y="135461"/>
                  </a:lnTo>
                  <a:lnTo>
                    <a:pt x="749379" y="138930"/>
                  </a:lnTo>
                  <a:cubicBezTo>
                    <a:pt x="1033581" y="197086"/>
                    <a:pt x="1247369" y="448548"/>
                    <a:pt x="1247369" y="749943"/>
                  </a:cubicBezTo>
                  <a:cubicBezTo>
                    <a:pt x="1247369" y="1094394"/>
                    <a:pt x="968136" y="1373627"/>
                    <a:pt x="623685" y="1373627"/>
                  </a:cubicBezTo>
                  <a:cubicBezTo>
                    <a:pt x="279233" y="1373627"/>
                    <a:pt x="0" y="1094394"/>
                    <a:pt x="0" y="74994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 rot="5400000">
              <a:off x="6663140" y="3467100"/>
              <a:ext cx="724342" cy="724342"/>
              <a:chOff x="2269772" y="2930543"/>
              <a:chExt cx="1027265" cy="1027265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2269772" y="2930543"/>
                <a:ext cx="1027265" cy="1027265"/>
              </a:xfrm>
              <a:prstGeom prst="ellipse">
                <a:avLst/>
              </a:prstGeom>
              <a:solidFill>
                <a:srgbClr val="00D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方正兰亭细黑_GBK" panose="02000000000000000000" pitchFamily="2" charset="-122"/>
                </a:endParaRPr>
              </a:p>
            </p:txBody>
          </p:sp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2" cstate="screen"/>
              <a:stretch>
                <a:fillRect/>
              </a:stretch>
            </p:blipFill>
            <p:spPr>
              <a:xfrm rot="10800000" flipV="1">
                <a:off x="2522294" y="3173082"/>
                <a:ext cx="505638" cy="505824"/>
              </a:xfrm>
              <a:prstGeom prst="rect">
                <a:avLst/>
              </a:prstGeom>
            </p:spPr>
          </p:pic>
        </p:grpSp>
      </p:grpSp>
      <p:grpSp>
        <p:nvGrpSpPr>
          <p:cNvPr id="19" name="组合 18"/>
          <p:cNvGrpSpPr/>
          <p:nvPr/>
        </p:nvGrpSpPr>
        <p:grpSpPr>
          <a:xfrm>
            <a:off x="2157974" y="4508297"/>
            <a:ext cx="796197" cy="876788"/>
            <a:chOff x="2157974" y="4508297"/>
            <a:chExt cx="796197" cy="876788"/>
          </a:xfrm>
        </p:grpSpPr>
        <p:sp>
          <p:nvSpPr>
            <p:cNvPr id="20" name="任意多边形 11"/>
            <p:cNvSpPr/>
            <p:nvPr/>
          </p:nvSpPr>
          <p:spPr>
            <a:xfrm rot="10800000">
              <a:off x="2157974" y="4508297"/>
              <a:ext cx="796197" cy="876788"/>
            </a:xfrm>
            <a:custGeom>
              <a:avLst/>
              <a:gdLst>
                <a:gd name="connsiteX0" fmla="*/ 0 w 1247369"/>
                <a:gd name="connsiteY0" fmla="*/ 749943 h 1373627"/>
                <a:gd name="connsiteX1" fmla="*/ 497991 w 1247369"/>
                <a:gd name="connsiteY1" fmla="*/ 138930 h 1373627"/>
                <a:gd name="connsiteX2" fmla="*/ 532396 w 1247369"/>
                <a:gd name="connsiteY2" fmla="*/ 135461 h 1373627"/>
                <a:gd name="connsiteX3" fmla="*/ 623684 w 1247369"/>
                <a:gd name="connsiteY3" fmla="*/ 0 h 1373627"/>
                <a:gd name="connsiteX4" fmla="*/ 714972 w 1247369"/>
                <a:gd name="connsiteY4" fmla="*/ 135461 h 1373627"/>
                <a:gd name="connsiteX5" fmla="*/ 749379 w 1247369"/>
                <a:gd name="connsiteY5" fmla="*/ 138930 h 1373627"/>
                <a:gd name="connsiteX6" fmla="*/ 1247369 w 1247369"/>
                <a:gd name="connsiteY6" fmla="*/ 749943 h 1373627"/>
                <a:gd name="connsiteX7" fmla="*/ 623685 w 1247369"/>
                <a:gd name="connsiteY7" fmla="*/ 1373627 h 1373627"/>
                <a:gd name="connsiteX8" fmla="*/ 0 w 1247369"/>
                <a:gd name="connsiteY8" fmla="*/ 749943 h 1373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7369" h="1373627">
                  <a:moveTo>
                    <a:pt x="0" y="749943"/>
                  </a:moveTo>
                  <a:cubicBezTo>
                    <a:pt x="0" y="448548"/>
                    <a:pt x="213788" y="197086"/>
                    <a:pt x="497991" y="138930"/>
                  </a:cubicBezTo>
                  <a:lnTo>
                    <a:pt x="532396" y="135461"/>
                  </a:lnTo>
                  <a:lnTo>
                    <a:pt x="623684" y="0"/>
                  </a:lnTo>
                  <a:lnTo>
                    <a:pt x="714972" y="135461"/>
                  </a:lnTo>
                  <a:lnTo>
                    <a:pt x="749379" y="138930"/>
                  </a:lnTo>
                  <a:cubicBezTo>
                    <a:pt x="1033581" y="197086"/>
                    <a:pt x="1247369" y="448548"/>
                    <a:pt x="1247369" y="749943"/>
                  </a:cubicBezTo>
                  <a:cubicBezTo>
                    <a:pt x="1247369" y="1094394"/>
                    <a:pt x="968136" y="1373627"/>
                    <a:pt x="623685" y="1373627"/>
                  </a:cubicBezTo>
                  <a:cubicBezTo>
                    <a:pt x="279233" y="1373627"/>
                    <a:pt x="0" y="1094394"/>
                    <a:pt x="0" y="74994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grpSp>
          <p:nvGrpSpPr>
            <p:cNvPr id="21" name="组合 20"/>
            <p:cNvGrpSpPr/>
            <p:nvPr/>
          </p:nvGrpSpPr>
          <p:grpSpPr>
            <a:xfrm rot="5400000">
              <a:off x="2234382" y="4565923"/>
              <a:ext cx="668780" cy="668780"/>
              <a:chOff x="2269772" y="2930543"/>
              <a:chExt cx="1027265" cy="1027265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2269772" y="2930543"/>
                <a:ext cx="1027265" cy="1027265"/>
              </a:xfrm>
              <a:prstGeom prst="ellipse">
                <a:avLst/>
              </a:prstGeom>
              <a:solidFill>
                <a:srgbClr val="FFE8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方正兰亭细黑_GBK" panose="02000000000000000000" pitchFamily="2" charset="-122"/>
                </a:endParaRPr>
              </a:p>
            </p:txBody>
          </p:sp>
          <p:pic>
            <p:nvPicPr>
              <p:cNvPr id="23" name="图片 22"/>
              <p:cNvPicPr>
                <a:picLocks noChangeAspect="1"/>
              </p:cNvPicPr>
              <p:nvPr/>
            </p:nvPicPr>
            <p:blipFill>
              <a:blip r:embed="rId3" cstate="screen"/>
              <a:stretch>
                <a:fillRect/>
              </a:stretch>
            </p:blipFill>
            <p:spPr>
              <a:xfrm rot="10800000" flipV="1">
                <a:off x="2522294" y="3173082"/>
                <a:ext cx="505638" cy="505824"/>
              </a:xfrm>
              <a:prstGeom prst="rect">
                <a:avLst/>
              </a:prstGeom>
            </p:spPr>
          </p:pic>
        </p:grpSp>
      </p:grpSp>
      <p:grpSp>
        <p:nvGrpSpPr>
          <p:cNvPr id="24" name="组合 23"/>
          <p:cNvGrpSpPr/>
          <p:nvPr/>
        </p:nvGrpSpPr>
        <p:grpSpPr>
          <a:xfrm>
            <a:off x="8588473" y="1552999"/>
            <a:ext cx="869937" cy="957992"/>
            <a:chOff x="8588473" y="1552999"/>
            <a:chExt cx="869937" cy="957992"/>
          </a:xfrm>
        </p:grpSpPr>
        <p:sp>
          <p:nvSpPr>
            <p:cNvPr id="25" name="任意多边形 11"/>
            <p:cNvSpPr/>
            <p:nvPr/>
          </p:nvSpPr>
          <p:spPr>
            <a:xfrm rot="10800000">
              <a:off x="8588473" y="1552999"/>
              <a:ext cx="869937" cy="957992"/>
            </a:xfrm>
            <a:custGeom>
              <a:avLst/>
              <a:gdLst>
                <a:gd name="connsiteX0" fmla="*/ 0 w 1247369"/>
                <a:gd name="connsiteY0" fmla="*/ 749943 h 1373627"/>
                <a:gd name="connsiteX1" fmla="*/ 497991 w 1247369"/>
                <a:gd name="connsiteY1" fmla="*/ 138930 h 1373627"/>
                <a:gd name="connsiteX2" fmla="*/ 532396 w 1247369"/>
                <a:gd name="connsiteY2" fmla="*/ 135461 h 1373627"/>
                <a:gd name="connsiteX3" fmla="*/ 623684 w 1247369"/>
                <a:gd name="connsiteY3" fmla="*/ 0 h 1373627"/>
                <a:gd name="connsiteX4" fmla="*/ 714972 w 1247369"/>
                <a:gd name="connsiteY4" fmla="*/ 135461 h 1373627"/>
                <a:gd name="connsiteX5" fmla="*/ 749379 w 1247369"/>
                <a:gd name="connsiteY5" fmla="*/ 138930 h 1373627"/>
                <a:gd name="connsiteX6" fmla="*/ 1247369 w 1247369"/>
                <a:gd name="connsiteY6" fmla="*/ 749943 h 1373627"/>
                <a:gd name="connsiteX7" fmla="*/ 623685 w 1247369"/>
                <a:gd name="connsiteY7" fmla="*/ 1373627 h 1373627"/>
                <a:gd name="connsiteX8" fmla="*/ 0 w 1247369"/>
                <a:gd name="connsiteY8" fmla="*/ 749943 h 1373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7369" h="1373627">
                  <a:moveTo>
                    <a:pt x="0" y="749943"/>
                  </a:moveTo>
                  <a:cubicBezTo>
                    <a:pt x="0" y="448548"/>
                    <a:pt x="213788" y="197086"/>
                    <a:pt x="497991" y="138930"/>
                  </a:cubicBezTo>
                  <a:lnTo>
                    <a:pt x="532396" y="135461"/>
                  </a:lnTo>
                  <a:lnTo>
                    <a:pt x="623684" y="0"/>
                  </a:lnTo>
                  <a:lnTo>
                    <a:pt x="714972" y="135461"/>
                  </a:lnTo>
                  <a:lnTo>
                    <a:pt x="749379" y="138930"/>
                  </a:lnTo>
                  <a:cubicBezTo>
                    <a:pt x="1033581" y="197086"/>
                    <a:pt x="1247369" y="448548"/>
                    <a:pt x="1247369" y="749943"/>
                  </a:cubicBezTo>
                  <a:cubicBezTo>
                    <a:pt x="1247369" y="1094394"/>
                    <a:pt x="968136" y="1373627"/>
                    <a:pt x="623685" y="1373627"/>
                  </a:cubicBezTo>
                  <a:cubicBezTo>
                    <a:pt x="279233" y="1373627"/>
                    <a:pt x="0" y="1094394"/>
                    <a:pt x="0" y="74994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 rot="5400000">
              <a:off x="8667372" y="1619937"/>
              <a:ext cx="730719" cy="730719"/>
              <a:chOff x="2269772" y="2930543"/>
              <a:chExt cx="1027265" cy="1027265"/>
            </a:xfrm>
          </p:grpSpPr>
          <p:sp>
            <p:nvSpPr>
              <p:cNvPr id="27" name="椭圆 26"/>
              <p:cNvSpPr/>
              <p:nvPr/>
            </p:nvSpPr>
            <p:spPr>
              <a:xfrm>
                <a:off x="2269772" y="2930543"/>
                <a:ext cx="1027265" cy="1027265"/>
              </a:xfrm>
              <a:prstGeom prst="ellipse">
                <a:avLst/>
              </a:prstGeom>
              <a:solidFill>
                <a:srgbClr val="FFE8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方正兰亭细黑_GBK" panose="02000000000000000000" pitchFamily="2" charset="-122"/>
                </a:endParaRPr>
              </a:p>
            </p:txBody>
          </p:sp>
          <p:pic>
            <p:nvPicPr>
              <p:cNvPr id="28" name="图片 27"/>
              <p:cNvPicPr>
                <a:picLocks noChangeAspect="1"/>
              </p:cNvPicPr>
              <p:nvPr/>
            </p:nvPicPr>
            <p:blipFill>
              <a:blip r:embed="rId4" cstate="screen"/>
              <a:stretch>
                <a:fillRect/>
              </a:stretch>
            </p:blipFill>
            <p:spPr>
              <a:xfrm rot="10800000" flipV="1">
                <a:off x="2522294" y="3173082"/>
                <a:ext cx="505638" cy="505824"/>
              </a:xfrm>
              <a:prstGeom prst="rect">
                <a:avLst/>
              </a:prstGeom>
            </p:spPr>
          </p:pic>
        </p:grpSp>
      </p:grpSp>
      <p:sp>
        <p:nvSpPr>
          <p:cNvPr id="29" name="矩形 28"/>
          <p:cNvSpPr/>
          <p:nvPr/>
        </p:nvSpPr>
        <p:spPr>
          <a:xfrm>
            <a:off x="7993507" y="2536917"/>
            <a:ext cx="27064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103282" y="4496039"/>
            <a:ext cx="27064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630762" y="5523468"/>
            <a:ext cx="27064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06727" y="1726327"/>
            <a:ext cx="27064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ccel="13300" decel="133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75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accel="10000" decel="1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6" presetClass="emph" presetSubtype="0" accel="10000" decel="1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accel="10000" decel="1000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6" presetClass="emph" presetSubtype="0" accel="8000" decel="8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6" dur="125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6" presetClass="emph" presetSubtype="0" accel="10000" decel="1000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6" presetClass="emph" presetSubtype="0" accel="6600" decel="66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34" dur="15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6" presetClass="emph" presetSubtype="0" accel="10000" decel="1000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6" presetClass="emph" presetSubtype="0" accel="5700" decel="57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2" dur="175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6" presetClass="emph" presetSubtype="0" accel="10000" decel="10000" fill="hold" grpId="2" nodeType="withEffect">
                                  <p:stCondLst>
                                    <p:cond delay="2750"/>
                                  </p:stCondLst>
                                  <p:childTnLst>
                                    <p:animScale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5" grpId="0" animBg="1"/>
      <p:bldP spid="5" grpId="1" animBg="1"/>
      <p:bldP spid="5" grpId="2" animBg="1"/>
      <p:bldP spid="6" grpId="0" animBg="1"/>
      <p:bldP spid="6" grpId="1" animBg="1"/>
      <p:bldP spid="6" grpId="2" animBg="1"/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  <p:bldP spid="29" grpId="0"/>
      <p:bldP spid="30" grpId="0"/>
      <p:bldP spid="31" grpId="0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2155825" y="4449763"/>
            <a:ext cx="2390775" cy="911819"/>
            <a:chOff x="0" y="0"/>
            <a:chExt cx="2391371" cy="911620"/>
          </a:xfrm>
        </p:grpSpPr>
        <p:sp>
          <p:nvSpPr>
            <p:cNvPr id="3" name="TextBox 17"/>
            <p:cNvSpPr/>
            <p:nvPr/>
          </p:nvSpPr>
          <p:spPr>
            <a:xfrm>
              <a:off x="0" y="0"/>
              <a:ext cx="710451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indent="0">
                <a:buFont typeface="Arial" panose="020B0604020202020204" pitchFamily="34" charset="0"/>
                <a:buNone/>
              </a:pPr>
              <a:r>
                <a:rPr lang="en-US" altLang="zh-CN" b="1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Open Sans" panose="020B0606030504020204" pitchFamily="2" charset="0"/>
                </a:rPr>
                <a:t>2012</a:t>
              </a:r>
              <a:endParaRPr lang="en-US" altLang="zh-CN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B0606030504020204" pitchFamily="2" charset="0"/>
              </a:endParaRPr>
            </a:p>
          </p:txBody>
        </p:sp>
        <p:sp>
          <p:nvSpPr>
            <p:cNvPr id="4" name="Rectangle 18"/>
            <p:cNvSpPr/>
            <p:nvPr/>
          </p:nvSpPr>
          <p:spPr>
            <a:xfrm>
              <a:off x="0" y="357743"/>
              <a:ext cx="2391371" cy="55387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Group 20"/>
          <p:cNvGrpSpPr/>
          <p:nvPr/>
        </p:nvGrpSpPr>
        <p:grpSpPr>
          <a:xfrm>
            <a:off x="3425825" y="2740025"/>
            <a:ext cx="2390775" cy="911819"/>
            <a:chOff x="0" y="0"/>
            <a:chExt cx="2391371" cy="911620"/>
          </a:xfrm>
        </p:grpSpPr>
        <p:sp>
          <p:nvSpPr>
            <p:cNvPr id="6" name="TextBox 21"/>
            <p:cNvSpPr/>
            <p:nvPr/>
          </p:nvSpPr>
          <p:spPr>
            <a:xfrm>
              <a:off x="0" y="0"/>
              <a:ext cx="755523" cy="36925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indent="0">
                <a:buFont typeface="Arial" panose="020B0604020202020204" pitchFamily="34" charset="0"/>
                <a:buNone/>
              </a:pPr>
              <a:r>
                <a:rPr lang="en-US" altLang="zh-CN" b="1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Open Sans" panose="020B0606030504020204" pitchFamily="2" charset="0"/>
                </a:rPr>
                <a:t>2015</a:t>
              </a:r>
              <a:endParaRPr lang="en-US" altLang="zh-CN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B0606030504020204" pitchFamily="2" charset="0"/>
              </a:endParaRPr>
            </a:p>
          </p:txBody>
        </p:sp>
        <p:sp>
          <p:nvSpPr>
            <p:cNvPr id="7" name="Rectangle 22"/>
            <p:cNvSpPr/>
            <p:nvPr/>
          </p:nvSpPr>
          <p:spPr>
            <a:xfrm>
              <a:off x="0" y="357743"/>
              <a:ext cx="2391371" cy="55387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Group 23"/>
          <p:cNvGrpSpPr/>
          <p:nvPr/>
        </p:nvGrpSpPr>
        <p:grpSpPr>
          <a:xfrm>
            <a:off x="6892925" y="1544638"/>
            <a:ext cx="2390775" cy="912150"/>
            <a:chOff x="0" y="0"/>
            <a:chExt cx="2391371" cy="911107"/>
          </a:xfrm>
        </p:grpSpPr>
        <p:sp>
          <p:nvSpPr>
            <p:cNvPr id="9" name="TextBox 24"/>
            <p:cNvSpPr/>
            <p:nvPr/>
          </p:nvSpPr>
          <p:spPr>
            <a:xfrm>
              <a:off x="0" y="0"/>
              <a:ext cx="755523" cy="36891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indent="0">
                <a:buFont typeface="Arial" panose="020B0604020202020204" pitchFamily="34" charset="0"/>
                <a:buNone/>
              </a:pPr>
              <a:r>
                <a:rPr lang="en-US" altLang="zh-CN" b="1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Open Sans" panose="020B0606030504020204" pitchFamily="2" charset="0"/>
                </a:rPr>
                <a:t>2017</a:t>
              </a:r>
              <a:endParaRPr lang="en-US" altLang="zh-CN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B0606030504020204" pitchFamily="2" charset="0"/>
              </a:endParaRPr>
            </a:p>
          </p:txBody>
        </p:sp>
        <p:sp>
          <p:nvSpPr>
            <p:cNvPr id="10" name="Rectangle 25"/>
            <p:cNvSpPr/>
            <p:nvPr/>
          </p:nvSpPr>
          <p:spPr>
            <a:xfrm>
              <a:off x="0" y="357743"/>
              <a:ext cx="2391371" cy="55336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Group 26"/>
          <p:cNvGrpSpPr/>
          <p:nvPr/>
        </p:nvGrpSpPr>
        <p:grpSpPr>
          <a:xfrm>
            <a:off x="8123238" y="3351213"/>
            <a:ext cx="2390775" cy="911819"/>
            <a:chOff x="0" y="0"/>
            <a:chExt cx="2391371" cy="911620"/>
          </a:xfrm>
        </p:grpSpPr>
        <p:sp>
          <p:nvSpPr>
            <p:cNvPr id="12" name="TextBox 27"/>
            <p:cNvSpPr/>
            <p:nvPr/>
          </p:nvSpPr>
          <p:spPr>
            <a:xfrm>
              <a:off x="0" y="0"/>
              <a:ext cx="755523" cy="36925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indent="0">
                <a:buFont typeface="Arial" panose="020B0604020202020204" pitchFamily="34" charset="0"/>
                <a:buNone/>
              </a:pPr>
              <a:r>
                <a:rPr lang="en-US" altLang="zh-CN" b="1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Open Sans" panose="020B0606030504020204" pitchFamily="2" charset="0"/>
                </a:rPr>
                <a:t>2019</a:t>
              </a:r>
              <a:endParaRPr lang="en-US" altLang="zh-CN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B0606030504020204" pitchFamily="2" charset="0"/>
              </a:endParaRPr>
            </a:p>
          </p:txBody>
        </p:sp>
        <p:sp>
          <p:nvSpPr>
            <p:cNvPr id="13" name="Rectangle 28"/>
            <p:cNvSpPr/>
            <p:nvPr/>
          </p:nvSpPr>
          <p:spPr>
            <a:xfrm>
              <a:off x="0" y="357743"/>
              <a:ext cx="2391371" cy="55387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Group 29"/>
          <p:cNvGrpSpPr/>
          <p:nvPr/>
        </p:nvGrpSpPr>
        <p:grpSpPr>
          <a:xfrm>
            <a:off x="8839200" y="4972050"/>
            <a:ext cx="2390775" cy="911819"/>
            <a:chOff x="0" y="0"/>
            <a:chExt cx="2391371" cy="911620"/>
          </a:xfrm>
        </p:grpSpPr>
        <p:sp>
          <p:nvSpPr>
            <p:cNvPr id="15" name="TextBox 30"/>
            <p:cNvSpPr/>
            <p:nvPr/>
          </p:nvSpPr>
          <p:spPr>
            <a:xfrm>
              <a:off x="0" y="0"/>
              <a:ext cx="755523" cy="36925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indent="0">
                <a:buFont typeface="Arial" panose="020B0604020202020204" pitchFamily="34" charset="0"/>
                <a:buNone/>
              </a:pPr>
              <a:r>
                <a:rPr lang="en-US" altLang="zh-CN" b="1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Open Sans" panose="020B0606030504020204" pitchFamily="2" charset="0"/>
                </a:rPr>
                <a:t>2021</a:t>
              </a:r>
              <a:endParaRPr lang="en-US" altLang="zh-CN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B0606030504020204" pitchFamily="2" charset="0"/>
              </a:endParaRPr>
            </a:p>
          </p:txBody>
        </p:sp>
        <p:sp>
          <p:nvSpPr>
            <p:cNvPr id="16" name="Rectangle 31"/>
            <p:cNvSpPr/>
            <p:nvPr/>
          </p:nvSpPr>
          <p:spPr>
            <a:xfrm>
              <a:off x="0" y="357743"/>
              <a:ext cx="2391371" cy="55387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17" name="Curved Connector 33"/>
          <p:cNvCxnSpPr/>
          <p:nvPr/>
        </p:nvCxnSpPr>
        <p:spPr>
          <a:xfrm rot="5400000" flipH="1" flipV="1">
            <a:off x="1506538" y="3546475"/>
            <a:ext cx="1066800" cy="827088"/>
          </a:xfrm>
          <a:prstGeom prst="curvedConnector3">
            <a:avLst>
              <a:gd name="adj1" fmla="val 50000"/>
            </a:avLst>
          </a:prstGeom>
          <a:ln w="25400" cap="flat" cmpd="sng">
            <a:solidFill>
              <a:srgbClr val="262626"/>
            </a:solidFill>
            <a:prstDash val="sysDot"/>
            <a:bevel/>
            <a:headEnd type="none" w="med" len="med"/>
            <a:tailEnd type="none" w="med" len="med"/>
          </a:ln>
        </p:spPr>
      </p:cxnSp>
      <p:sp>
        <p:nvSpPr>
          <p:cNvPr id="18" name="Freeform 37"/>
          <p:cNvSpPr/>
          <p:nvPr/>
        </p:nvSpPr>
        <p:spPr>
          <a:xfrm>
            <a:off x="3221038" y="2005013"/>
            <a:ext cx="2955925" cy="844550"/>
          </a:xfrm>
          <a:custGeom>
            <a:avLst/>
            <a:gdLst/>
            <a:ahLst/>
            <a:cxnLst>
              <a:cxn ang="0">
                <a:pos x="0" y="844008"/>
              </a:cxn>
              <a:cxn ang="0">
                <a:pos x="935711" y="58208"/>
              </a:cxn>
              <a:cxn ang="0">
                <a:pos x="2955999" y="58208"/>
              </a:cxn>
            </a:cxnLst>
            <a:rect l="0" t="0" r="0" b="0"/>
            <a:pathLst>
              <a:path w="2955851" h="845092">
                <a:moveTo>
                  <a:pt x="0" y="845092"/>
                </a:moveTo>
                <a:cubicBezTo>
                  <a:pt x="221511" y="517254"/>
                  <a:pt x="443023" y="189417"/>
                  <a:pt x="935665" y="58282"/>
                </a:cubicBezTo>
                <a:cubicBezTo>
                  <a:pt x="1428307" y="-72853"/>
                  <a:pt x="2955851" y="58282"/>
                  <a:pt x="2955851" y="58282"/>
                </a:cubicBezTo>
              </a:path>
            </a:pathLst>
          </a:custGeom>
          <a:noFill/>
          <a:ln w="25400" cap="flat" cmpd="sng">
            <a:solidFill>
              <a:srgbClr val="262626"/>
            </a:solidFill>
            <a:prstDash val="sysDot"/>
            <a:bevel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19" name="Curved Connector 39"/>
          <p:cNvCxnSpPr>
            <a:endCxn id="31" idx="0"/>
          </p:cNvCxnSpPr>
          <p:nvPr/>
        </p:nvCxnSpPr>
        <p:spPr>
          <a:xfrm rot="10800000" flipH="1" flipV="1">
            <a:off x="6632575" y="2251075"/>
            <a:ext cx="985838" cy="1146175"/>
          </a:xfrm>
          <a:prstGeom prst="curvedConnector4">
            <a:avLst>
              <a:gd name="adj1" fmla="val -23181"/>
              <a:gd name="adj2" fmla="val 53343"/>
            </a:avLst>
          </a:prstGeom>
          <a:ln w="25400" cap="flat" cmpd="sng">
            <a:solidFill>
              <a:srgbClr val="262626"/>
            </a:solidFill>
            <a:prstDash val="sysDot"/>
            <a:bevel/>
            <a:headEnd type="none" w="med" len="med"/>
            <a:tailEnd type="none" w="med" len="med"/>
          </a:ln>
        </p:spPr>
      </p:cxnSp>
      <p:cxnSp>
        <p:nvCxnSpPr>
          <p:cNvPr id="20" name="Curved Connector 41"/>
          <p:cNvCxnSpPr>
            <a:endCxn id="31" idx="0"/>
          </p:cNvCxnSpPr>
          <p:nvPr/>
        </p:nvCxnSpPr>
        <p:spPr>
          <a:xfrm rot="-5400000" flipH="1">
            <a:off x="7607300" y="4227513"/>
            <a:ext cx="881063" cy="858837"/>
          </a:xfrm>
          <a:prstGeom prst="curvedConnector3">
            <a:avLst>
              <a:gd name="adj1" fmla="val 50000"/>
            </a:avLst>
          </a:prstGeom>
          <a:ln w="25400" cap="flat" cmpd="sng">
            <a:solidFill>
              <a:srgbClr val="262626"/>
            </a:solidFill>
            <a:prstDash val="sysDot"/>
            <a:bevel/>
            <a:headEnd type="none" w="med" len="med"/>
            <a:tailEnd type="none" w="med" len="med"/>
          </a:ln>
        </p:spPr>
      </p:cxnSp>
      <p:grpSp>
        <p:nvGrpSpPr>
          <p:cNvPr id="21" name="组合 20"/>
          <p:cNvGrpSpPr/>
          <p:nvPr/>
        </p:nvGrpSpPr>
        <p:grpSpPr>
          <a:xfrm>
            <a:off x="1219200" y="4495800"/>
            <a:ext cx="819150" cy="819150"/>
            <a:chOff x="1219200" y="4495800"/>
            <a:chExt cx="819150" cy="819150"/>
          </a:xfrm>
        </p:grpSpPr>
        <p:sp>
          <p:nvSpPr>
            <p:cNvPr id="22" name="Oval 13"/>
            <p:cNvSpPr/>
            <p:nvPr/>
          </p:nvSpPr>
          <p:spPr>
            <a:xfrm>
              <a:off x="1219200" y="4495800"/>
              <a:ext cx="819150" cy="819150"/>
            </a:xfrm>
            <a:prstGeom prst="ellipse">
              <a:avLst/>
            </a:prstGeom>
            <a:solidFill>
              <a:srgbClr val="FFE838"/>
            </a:solidFill>
            <a:ln w="12700">
              <a:noFill/>
            </a:ln>
          </p:spPr>
          <p:txBody>
            <a:bodyPr anchor="ctr"/>
            <a:lstStyle/>
            <a:p>
              <a:pPr lvl="0" indent="0" algn="ctr">
                <a:buFont typeface="Arial" panose="020B0604020202020204" pitchFamily="34" charset="0"/>
                <a:buNone/>
              </a:pPr>
              <a:endParaRPr lang="en-US" altLang="zh-CN" sz="2800" dirty="0">
                <a:solidFill>
                  <a:srgbClr val="F2F2F2"/>
                </a:solidFill>
                <a:latin typeface="FontAwesome" pitchFamily="2" charset="0"/>
                <a:ea typeface="宋体" panose="02010600030101010101" pitchFamily="2" charset="-122"/>
                <a:sym typeface="FontAwesome" pitchFamily="2" charset="0"/>
              </a:endParaRPr>
            </a:p>
          </p:txBody>
        </p:sp>
        <p:sp>
          <p:nvSpPr>
            <p:cNvPr id="23" name="Freeform 7"/>
            <p:cNvSpPr>
              <a:spLocks noEditPoints="1"/>
            </p:cNvSpPr>
            <p:nvPr/>
          </p:nvSpPr>
          <p:spPr>
            <a:xfrm>
              <a:off x="1457325" y="4695825"/>
              <a:ext cx="342900" cy="401638"/>
            </a:xfrm>
            <a:custGeom>
              <a:avLst/>
              <a:gdLst/>
              <a:ahLst/>
              <a:cxnLst>
                <a:cxn ang="0">
                  <a:pos x="625374098" y="300437490"/>
                </a:cxn>
                <a:cxn ang="0">
                  <a:pos x="572378801" y="346656327"/>
                </a:cxn>
                <a:cxn ang="0">
                  <a:pos x="572378801" y="439097764"/>
                </a:cxn>
                <a:cxn ang="0">
                  <a:pos x="487582197" y="439097764"/>
                </a:cxn>
                <a:cxn ang="0">
                  <a:pos x="445183895" y="496875072"/>
                </a:cxn>
                <a:cxn ang="0">
                  <a:pos x="487582197" y="543097672"/>
                </a:cxn>
                <a:cxn ang="0">
                  <a:pos x="572378801" y="543097672"/>
                </a:cxn>
                <a:cxn ang="0">
                  <a:pos x="572378801" y="635539109"/>
                </a:cxn>
                <a:cxn ang="0">
                  <a:pos x="625374098" y="693312655"/>
                </a:cxn>
                <a:cxn ang="0">
                  <a:pos x="667772400" y="635539109"/>
                </a:cxn>
                <a:cxn ang="0">
                  <a:pos x="667772400" y="543097672"/>
                </a:cxn>
                <a:cxn ang="0">
                  <a:pos x="752569005" y="543097672"/>
                </a:cxn>
                <a:cxn ang="0">
                  <a:pos x="805567743" y="496875072"/>
                </a:cxn>
                <a:cxn ang="0">
                  <a:pos x="752569005" y="439097764"/>
                </a:cxn>
                <a:cxn ang="0">
                  <a:pos x="667772400" y="439097764"/>
                </a:cxn>
                <a:cxn ang="0">
                  <a:pos x="667772400" y="346656327"/>
                </a:cxn>
                <a:cxn ang="0">
                  <a:pos x="625374098" y="300437490"/>
                </a:cxn>
                <a:cxn ang="0">
                  <a:pos x="105997476" y="1143968891"/>
                </a:cxn>
                <a:cxn ang="0">
                  <a:pos x="95397040" y="1132414182"/>
                </a:cxn>
                <a:cxn ang="0">
                  <a:pos x="84796604" y="1097746291"/>
                </a:cxn>
                <a:cxn ang="0">
                  <a:pos x="95397040" y="1063082164"/>
                </a:cxn>
                <a:cxn ang="0">
                  <a:pos x="233192383" y="912863418"/>
                </a:cxn>
                <a:cxn ang="0">
                  <a:pos x="243789377" y="901308709"/>
                </a:cxn>
                <a:cxn ang="0">
                  <a:pos x="264990249" y="912863418"/>
                </a:cxn>
                <a:cxn ang="0">
                  <a:pos x="264990249" y="935972837"/>
                </a:cxn>
                <a:cxn ang="0">
                  <a:pos x="127194906" y="1086191582"/>
                </a:cxn>
                <a:cxn ang="0">
                  <a:pos x="116594470" y="1097746291"/>
                </a:cxn>
                <a:cxn ang="0">
                  <a:pos x="127194906" y="1109301001"/>
                </a:cxn>
                <a:cxn ang="0">
                  <a:pos x="127194906" y="1132414182"/>
                </a:cxn>
                <a:cxn ang="0">
                  <a:pos x="105997476" y="1143968891"/>
                </a:cxn>
                <a:cxn ang="0">
                  <a:pos x="614777104" y="831976691"/>
                </a:cxn>
                <a:cxn ang="0">
                  <a:pos x="392185156" y="727980545"/>
                </a:cxn>
                <a:cxn ang="0">
                  <a:pos x="296788116" y="485320363"/>
                </a:cxn>
                <a:cxn ang="0">
                  <a:pos x="392185156" y="242660181"/>
                </a:cxn>
                <a:cxn ang="0">
                  <a:pos x="614777104" y="138664036"/>
                </a:cxn>
                <a:cxn ang="0">
                  <a:pos x="847966046" y="242660181"/>
                </a:cxn>
                <a:cxn ang="0">
                  <a:pos x="932762650" y="485320363"/>
                </a:cxn>
                <a:cxn ang="0">
                  <a:pos x="847966046" y="727980545"/>
                </a:cxn>
                <a:cxn ang="0">
                  <a:pos x="614777104" y="831976691"/>
                </a:cxn>
                <a:cxn ang="0">
                  <a:pos x="614777104" y="0"/>
                </a:cxn>
                <a:cxn ang="0">
                  <a:pos x="180193645" y="485320363"/>
                </a:cxn>
                <a:cxn ang="0">
                  <a:pos x="264990249" y="762644673"/>
                </a:cxn>
                <a:cxn ang="0">
                  <a:pos x="42398302" y="1005304855"/>
                </a:cxn>
                <a:cxn ang="0">
                  <a:pos x="42398302" y="1190187728"/>
                </a:cxn>
                <a:cxn ang="0">
                  <a:pos x="127194906" y="1236410327"/>
                </a:cxn>
                <a:cxn ang="0">
                  <a:pos x="211991511" y="1190187728"/>
                </a:cxn>
                <a:cxn ang="0">
                  <a:pos x="423983023" y="970640727"/>
                </a:cxn>
                <a:cxn ang="0">
                  <a:pos x="455780889" y="935972837"/>
                </a:cxn>
                <a:cxn ang="0">
                  <a:pos x="614777104" y="970640727"/>
                </a:cxn>
                <a:cxn ang="0">
                  <a:pos x="1059957557" y="485320363"/>
                </a:cxn>
                <a:cxn ang="0">
                  <a:pos x="614777104" y="0"/>
                </a:cxn>
              </a:cxnLst>
              <a:rect l="0" t="0" r="0" b="0"/>
              <a:pathLst>
                <a:path w="100" h="107">
                  <a:moveTo>
                    <a:pt x="59" y="26"/>
                  </a:moveTo>
                  <a:cubicBezTo>
                    <a:pt x="56" y="26"/>
                    <a:pt x="54" y="28"/>
                    <a:pt x="54" y="30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44" y="38"/>
                    <a:pt x="42" y="40"/>
                    <a:pt x="42" y="43"/>
                  </a:cubicBezTo>
                  <a:cubicBezTo>
                    <a:pt x="42" y="45"/>
                    <a:pt x="44" y="47"/>
                    <a:pt x="46" y="47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4" y="58"/>
                    <a:pt x="56" y="60"/>
                    <a:pt x="59" y="60"/>
                  </a:cubicBezTo>
                  <a:cubicBezTo>
                    <a:pt x="61" y="60"/>
                    <a:pt x="63" y="58"/>
                    <a:pt x="63" y="55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4" y="47"/>
                    <a:pt x="76" y="45"/>
                    <a:pt x="76" y="43"/>
                  </a:cubicBezTo>
                  <a:cubicBezTo>
                    <a:pt x="76" y="40"/>
                    <a:pt x="74" y="38"/>
                    <a:pt x="71" y="38"/>
                  </a:cubicBezTo>
                  <a:cubicBezTo>
                    <a:pt x="63" y="38"/>
                    <a:pt x="63" y="38"/>
                    <a:pt x="63" y="38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28"/>
                    <a:pt x="61" y="26"/>
                    <a:pt x="59" y="26"/>
                  </a:cubicBezTo>
                  <a:moveTo>
                    <a:pt x="10" y="99"/>
                  </a:moveTo>
                  <a:cubicBezTo>
                    <a:pt x="10" y="99"/>
                    <a:pt x="9" y="99"/>
                    <a:pt x="9" y="98"/>
                  </a:cubicBezTo>
                  <a:cubicBezTo>
                    <a:pt x="8" y="97"/>
                    <a:pt x="8" y="96"/>
                    <a:pt x="8" y="95"/>
                  </a:cubicBezTo>
                  <a:cubicBezTo>
                    <a:pt x="8" y="94"/>
                    <a:pt x="8" y="93"/>
                    <a:pt x="9" y="92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78"/>
                    <a:pt x="23" y="78"/>
                    <a:pt x="23" y="78"/>
                  </a:cubicBezTo>
                  <a:cubicBezTo>
                    <a:pt x="24" y="78"/>
                    <a:pt x="24" y="78"/>
                    <a:pt x="25" y="79"/>
                  </a:cubicBezTo>
                  <a:cubicBezTo>
                    <a:pt x="25" y="79"/>
                    <a:pt x="25" y="80"/>
                    <a:pt x="25" y="81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2" y="97"/>
                    <a:pt x="12" y="98"/>
                    <a:pt x="12" y="98"/>
                  </a:cubicBezTo>
                  <a:cubicBezTo>
                    <a:pt x="11" y="99"/>
                    <a:pt x="11" y="99"/>
                    <a:pt x="10" y="99"/>
                  </a:cubicBezTo>
                  <a:moveTo>
                    <a:pt x="58" y="72"/>
                  </a:moveTo>
                  <a:cubicBezTo>
                    <a:pt x="50" y="72"/>
                    <a:pt x="43" y="69"/>
                    <a:pt x="37" y="63"/>
                  </a:cubicBezTo>
                  <a:cubicBezTo>
                    <a:pt x="32" y="58"/>
                    <a:pt x="28" y="50"/>
                    <a:pt x="28" y="42"/>
                  </a:cubicBezTo>
                  <a:cubicBezTo>
                    <a:pt x="28" y="34"/>
                    <a:pt x="32" y="26"/>
                    <a:pt x="37" y="21"/>
                  </a:cubicBezTo>
                  <a:cubicBezTo>
                    <a:pt x="43" y="15"/>
                    <a:pt x="50" y="12"/>
                    <a:pt x="58" y="12"/>
                  </a:cubicBezTo>
                  <a:cubicBezTo>
                    <a:pt x="67" y="12"/>
                    <a:pt x="74" y="15"/>
                    <a:pt x="80" y="21"/>
                  </a:cubicBezTo>
                  <a:cubicBezTo>
                    <a:pt x="85" y="26"/>
                    <a:pt x="88" y="34"/>
                    <a:pt x="88" y="42"/>
                  </a:cubicBezTo>
                  <a:cubicBezTo>
                    <a:pt x="88" y="50"/>
                    <a:pt x="85" y="58"/>
                    <a:pt x="80" y="63"/>
                  </a:cubicBezTo>
                  <a:cubicBezTo>
                    <a:pt x="74" y="69"/>
                    <a:pt x="67" y="72"/>
                    <a:pt x="58" y="72"/>
                  </a:cubicBezTo>
                  <a:moveTo>
                    <a:pt x="58" y="0"/>
                  </a:moveTo>
                  <a:cubicBezTo>
                    <a:pt x="35" y="0"/>
                    <a:pt x="17" y="19"/>
                    <a:pt x="17" y="42"/>
                  </a:cubicBezTo>
                  <a:cubicBezTo>
                    <a:pt x="17" y="51"/>
                    <a:pt x="20" y="59"/>
                    <a:pt x="25" y="66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0" y="91"/>
                    <a:pt x="0" y="99"/>
                    <a:pt x="4" y="103"/>
                  </a:cubicBezTo>
                  <a:cubicBezTo>
                    <a:pt x="6" y="106"/>
                    <a:pt x="9" y="107"/>
                    <a:pt x="12" y="107"/>
                  </a:cubicBezTo>
                  <a:cubicBezTo>
                    <a:pt x="15" y="107"/>
                    <a:pt x="18" y="106"/>
                    <a:pt x="20" y="103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8" y="83"/>
                    <a:pt x="53" y="84"/>
                    <a:pt x="58" y="84"/>
                  </a:cubicBezTo>
                  <a:cubicBezTo>
                    <a:pt x="81" y="84"/>
                    <a:pt x="100" y="65"/>
                    <a:pt x="100" y="42"/>
                  </a:cubicBezTo>
                  <a:cubicBezTo>
                    <a:pt x="100" y="19"/>
                    <a:pt x="81" y="0"/>
                    <a:pt x="58" y="0"/>
                  </a:cubicBezTo>
                </a:path>
              </a:pathLst>
            </a:custGeom>
            <a:solidFill>
              <a:schemeClr val="tx1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dirty="0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156325" y="1738313"/>
            <a:ext cx="531813" cy="531812"/>
            <a:chOff x="6156325" y="1738313"/>
            <a:chExt cx="531813" cy="531812"/>
          </a:xfrm>
        </p:grpSpPr>
        <p:sp>
          <p:nvSpPr>
            <p:cNvPr id="25" name="Oval 6"/>
            <p:cNvSpPr/>
            <p:nvPr/>
          </p:nvSpPr>
          <p:spPr>
            <a:xfrm>
              <a:off x="6156325" y="1738313"/>
              <a:ext cx="531813" cy="531812"/>
            </a:xfrm>
            <a:prstGeom prst="ellipse">
              <a:avLst/>
            </a:prstGeom>
            <a:solidFill>
              <a:srgbClr val="FFE838"/>
            </a:solidFill>
            <a:ln w="12700">
              <a:noFill/>
            </a:ln>
          </p:spPr>
          <p:txBody>
            <a:bodyPr anchor="ctr"/>
            <a:lstStyle/>
            <a:p>
              <a:pPr lvl="0" indent="0" algn="ctr">
                <a:buFont typeface="Arial" panose="020B0604020202020204" pitchFamily="34" charset="0"/>
                <a:buNone/>
              </a:pPr>
              <a:endParaRPr lang="en-US" altLang="zh-CN" dirty="0">
                <a:solidFill>
                  <a:srgbClr val="F2F2F2"/>
                </a:solidFill>
                <a:latin typeface="FontAwesome" pitchFamily="2" charset="0"/>
                <a:ea typeface="宋体" panose="02010600030101010101" pitchFamily="2" charset="-122"/>
                <a:sym typeface="FontAwesome" pitchFamily="2" charset="0"/>
              </a:endParaRPr>
            </a:p>
          </p:txBody>
        </p:sp>
        <p:sp>
          <p:nvSpPr>
            <p:cNvPr id="26" name="Freeform 9"/>
            <p:cNvSpPr>
              <a:spLocks noEditPoints="1"/>
            </p:cNvSpPr>
            <p:nvPr/>
          </p:nvSpPr>
          <p:spPr>
            <a:xfrm>
              <a:off x="6288088" y="1868488"/>
              <a:ext cx="269875" cy="271462"/>
            </a:xfrm>
            <a:custGeom>
              <a:avLst/>
              <a:gdLst/>
              <a:ahLst/>
              <a:cxnLst>
                <a:cxn ang="0">
                  <a:pos x="405548911" y="718604737"/>
                </a:cxn>
                <a:cxn ang="0">
                  <a:pos x="113837642" y="426893468"/>
                </a:cxn>
                <a:cxn ang="0">
                  <a:pos x="170758773" y="249022152"/>
                </a:cxn>
                <a:cxn ang="0">
                  <a:pos x="241907300" y="184986168"/>
                </a:cxn>
                <a:cxn ang="0">
                  <a:pos x="270366710" y="177871316"/>
                </a:cxn>
                <a:cxn ang="0">
                  <a:pos x="305940973" y="192101021"/>
                </a:cxn>
                <a:cxn ang="0">
                  <a:pos x="291711268" y="256137005"/>
                </a:cxn>
                <a:cxn ang="0">
                  <a:pos x="241907300" y="305940973"/>
                </a:cxn>
                <a:cxn ang="0">
                  <a:pos x="206333036" y="426893468"/>
                </a:cxn>
                <a:cxn ang="0">
                  <a:pos x="263251858" y="569190521"/>
                </a:cxn>
                <a:cxn ang="0">
                  <a:pos x="405548911" y="626111653"/>
                </a:cxn>
                <a:cxn ang="0">
                  <a:pos x="554963126" y="569190521"/>
                </a:cxn>
                <a:cxn ang="0">
                  <a:pos x="611881947" y="426893468"/>
                </a:cxn>
                <a:cxn ang="0">
                  <a:pos x="569192832" y="305940973"/>
                </a:cxn>
                <a:cxn ang="0">
                  <a:pos x="533618568" y="263251858"/>
                </a:cxn>
                <a:cxn ang="0">
                  <a:pos x="526503716" y="206330726"/>
                </a:cxn>
                <a:cxn ang="0">
                  <a:pos x="562077979" y="184986168"/>
                </a:cxn>
                <a:cxn ang="0">
                  <a:pos x="590537389" y="199215874"/>
                </a:cxn>
                <a:cxn ang="0">
                  <a:pos x="640341358" y="249022152"/>
                </a:cxn>
                <a:cxn ang="0">
                  <a:pos x="704377342" y="426893468"/>
                </a:cxn>
                <a:cxn ang="0">
                  <a:pos x="405548911" y="718604737"/>
                </a:cxn>
                <a:cxn ang="0">
                  <a:pos x="405548911" y="462467732"/>
                </a:cxn>
                <a:cxn ang="0">
                  <a:pos x="362859795" y="419778616"/>
                </a:cxn>
                <a:cxn ang="0">
                  <a:pos x="362859795" y="120952495"/>
                </a:cxn>
                <a:cxn ang="0">
                  <a:pos x="405548911" y="78263379"/>
                </a:cxn>
                <a:cxn ang="0">
                  <a:pos x="455355189" y="120952495"/>
                </a:cxn>
                <a:cxn ang="0">
                  <a:pos x="455355189" y="419778616"/>
                </a:cxn>
                <a:cxn ang="0">
                  <a:pos x="405548911" y="462467732"/>
                </a:cxn>
                <a:cxn ang="0">
                  <a:pos x="412663763" y="0"/>
                </a:cxn>
                <a:cxn ang="0">
                  <a:pos x="0" y="412663763"/>
                </a:cxn>
                <a:cxn ang="0">
                  <a:pos x="412663763" y="832442380"/>
                </a:cxn>
                <a:cxn ang="0">
                  <a:pos x="832444690" y="412663763"/>
                </a:cxn>
                <a:cxn ang="0">
                  <a:pos x="412663763" y="0"/>
                </a:cxn>
              </a:cxnLst>
              <a:rect l="0" t="0" r="0" b="0"/>
              <a:pathLst>
                <a:path w="117" h="117">
                  <a:moveTo>
                    <a:pt x="57" y="101"/>
                  </a:moveTo>
                  <a:cubicBezTo>
                    <a:pt x="35" y="101"/>
                    <a:pt x="16" y="82"/>
                    <a:pt x="16" y="60"/>
                  </a:cubicBezTo>
                  <a:cubicBezTo>
                    <a:pt x="16" y="50"/>
                    <a:pt x="19" y="42"/>
                    <a:pt x="24" y="35"/>
                  </a:cubicBezTo>
                  <a:cubicBezTo>
                    <a:pt x="27" y="31"/>
                    <a:pt x="30" y="28"/>
                    <a:pt x="34" y="26"/>
                  </a:cubicBezTo>
                  <a:cubicBezTo>
                    <a:pt x="35" y="25"/>
                    <a:pt x="36" y="25"/>
                    <a:pt x="38" y="25"/>
                  </a:cubicBezTo>
                  <a:cubicBezTo>
                    <a:pt x="39" y="25"/>
                    <a:pt x="41" y="26"/>
                    <a:pt x="43" y="27"/>
                  </a:cubicBezTo>
                  <a:cubicBezTo>
                    <a:pt x="45" y="30"/>
                    <a:pt x="44" y="34"/>
                    <a:pt x="41" y="36"/>
                  </a:cubicBezTo>
                  <a:cubicBezTo>
                    <a:pt x="38" y="38"/>
                    <a:pt x="36" y="40"/>
                    <a:pt x="34" y="43"/>
                  </a:cubicBezTo>
                  <a:cubicBezTo>
                    <a:pt x="31" y="47"/>
                    <a:pt x="29" y="53"/>
                    <a:pt x="29" y="60"/>
                  </a:cubicBezTo>
                  <a:cubicBezTo>
                    <a:pt x="29" y="68"/>
                    <a:pt x="32" y="75"/>
                    <a:pt x="37" y="80"/>
                  </a:cubicBezTo>
                  <a:cubicBezTo>
                    <a:pt x="42" y="85"/>
                    <a:pt x="49" y="88"/>
                    <a:pt x="57" y="88"/>
                  </a:cubicBezTo>
                  <a:cubicBezTo>
                    <a:pt x="65" y="88"/>
                    <a:pt x="72" y="85"/>
                    <a:pt x="78" y="80"/>
                  </a:cubicBezTo>
                  <a:cubicBezTo>
                    <a:pt x="83" y="75"/>
                    <a:pt x="86" y="68"/>
                    <a:pt x="86" y="60"/>
                  </a:cubicBezTo>
                  <a:cubicBezTo>
                    <a:pt x="86" y="53"/>
                    <a:pt x="84" y="47"/>
                    <a:pt x="80" y="43"/>
                  </a:cubicBezTo>
                  <a:cubicBezTo>
                    <a:pt x="79" y="41"/>
                    <a:pt x="77" y="39"/>
                    <a:pt x="75" y="37"/>
                  </a:cubicBezTo>
                  <a:cubicBezTo>
                    <a:pt x="73" y="35"/>
                    <a:pt x="72" y="31"/>
                    <a:pt x="74" y="29"/>
                  </a:cubicBezTo>
                  <a:cubicBezTo>
                    <a:pt x="76" y="27"/>
                    <a:pt x="77" y="26"/>
                    <a:pt x="79" y="26"/>
                  </a:cubicBezTo>
                  <a:cubicBezTo>
                    <a:pt x="81" y="26"/>
                    <a:pt x="82" y="27"/>
                    <a:pt x="83" y="28"/>
                  </a:cubicBezTo>
                  <a:cubicBezTo>
                    <a:pt x="86" y="30"/>
                    <a:pt x="88" y="32"/>
                    <a:pt x="90" y="35"/>
                  </a:cubicBezTo>
                  <a:cubicBezTo>
                    <a:pt x="96" y="42"/>
                    <a:pt x="99" y="51"/>
                    <a:pt x="99" y="60"/>
                  </a:cubicBezTo>
                  <a:cubicBezTo>
                    <a:pt x="99" y="82"/>
                    <a:pt x="80" y="101"/>
                    <a:pt x="57" y="101"/>
                  </a:cubicBezTo>
                  <a:moveTo>
                    <a:pt x="57" y="65"/>
                  </a:moveTo>
                  <a:cubicBezTo>
                    <a:pt x="54" y="65"/>
                    <a:pt x="51" y="62"/>
                    <a:pt x="51" y="59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1" y="14"/>
                    <a:pt x="54" y="11"/>
                    <a:pt x="57" y="11"/>
                  </a:cubicBezTo>
                  <a:cubicBezTo>
                    <a:pt x="61" y="11"/>
                    <a:pt x="64" y="14"/>
                    <a:pt x="64" y="17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64" y="62"/>
                    <a:pt x="61" y="65"/>
                    <a:pt x="57" y="65"/>
                  </a:cubicBezTo>
                  <a:moveTo>
                    <a:pt x="58" y="0"/>
                  </a:moveTo>
                  <a:cubicBezTo>
                    <a:pt x="26" y="0"/>
                    <a:pt x="0" y="26"/>
                    <a:pt x="0" y="58"/>
                  </a:cubicBezTo>
                  <a:cubicBezTo>
                    <a:pt x="0" y="90"/>
                    <a:pt x="26" y="117"/>
                    <a:pt x="58" y="117"/>
                  </a:cubicBezTo>
                  <a:cubicBezTo>
                    <a:pt x="90" y="117"/>
                    <a:pt x="117" y="90"/>
                    <a:pt x="117" y="58"/>
                  </a:cubicBezTo>
                  <a:cubicBezTo>
                    <a:pt x="117" y="26"/>
                    <a:pt x="90" y="0"/>
                    <a:pt x="58" y="0"/>
                  </a:cubicBezTo>
                </a:path>
              </a:pathLst>
            </a:custGeom>
            <a:solidFill>
              <a:schemeClr val="tx1"/>
            </a:solidFill>
            <a:ln w="9525">
              <a:noFill/>
            </a:ln>
          </p:spPr>
          <p:txBody>
            <a:bodyPr/>
            <a:lstStyle/>
            <a:p>
              <a:endParaRPr lang="zh-CN" altLang="en-US" dirty="0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2455863" y="2786063"/>
            <a:ext cx="819150" cy="817562"/>
            <a:chOff x="2455863" y="2786063"/>
            <a:chExt cx="819150" cy="817562"/>
          </a:xfrm>
        </p:grpSpPr>
        <p:sp>
          <p:nvSpPr>
            <p:cNvPr id="28" name="Oval 12"/>
            <p:cNvSpPr/>
            <p:nvPr/>
          </p:nvSpPr>
          <p:spPr>
            <a:xfrm>
              <a:off x="2455863" y="2786063"/>
              <a:ext cx="819150" cy="817562"/>
            </a:xfrm>
            <a:prstGeom prst="ellipse">
              <a:avLst/>
            </a:prstGeom>
            <a:solidFill>
              <a:srgbClr val="00D0FF"/>
            </a:solidFill>
            <a:ln w="12700">
              <a:noFill/>
            </a:ln>
          </p:spPr>
          <p:txBody>
            <a:bodyPr anchor="ctr"/>
            <a:lstStyle/>
            <a:p>
              <a:pPr lvl="0" indent="0" algn="ctr">
                <a:buFont typeface="Arial" panose="020B0604020202020204" pitchFamily="34" charset="0"/>
                <a:buNone/>
              </a:pPr>
              <a:endParaRPr lang="en-US" altLang="zh-CN" sz="2800" dirty="0">
                <a:solidFill>
                  <a:srgbClr val="F2F2F2"/>
                </a:solidFill>
                <a:latin typeface="FontAwesome" pitchFamily="2" charset="0"/>
                <a:ea typeface="宋体" panose="02010600030101010101" pitchFamily="2" charset="-122"/>
                <a:sym typeface="FontAwesome" pitchFamily="2" charset="0"/>
              </a:endParaRPr>
            </a:p>
          </p:txBody>
        </p:sp>
        <p:sp>
          <p:nvSpPr>
            <p:cNvPr id="29" name="Freeform 10"/>
            <p:cNvSpPr>
              <a:spLocks noEditPoints="1"/>
            </p:cNvSpPr>
            <p:nvPr/>
          </p:nvSpPr>
          <p:spPr>
            <a:xfrm>
              <a:off x="2568575" y="2965450"/>
              <a:ext cx="595313" cy="431800"/>
            </a:xfrm>
            <a:custGeom>
              <a:avLst/>
              <a:gdLst/>
              <a:ahLst/>
              <a:cxnLst>
                <a:cxn ang="0">
                  <a:pos x="909491562" y="890655822"/>
                </a:cxn>
                <a:cxn ang="0">
                  <a:pos x="755048655" y="957874511"/>
                </a:cxn>
                <a:cxn ang="0">
                  <a:pos x="755048655" y="1260364075"/>
                </a:cxn>
                <a:cxn ang="0">
                  <a:pos x="909491562" y="1327582764"/>
                </a:cxn>
                <a:cxn ang="0">
                  <a:pos x="1063934470" y="1260364075"/>
                </a:cxn>
                <a:cxn ang="0">
                  <a:pos x="1063934470" y="957874511"/>
                </a:cxn>
                <a:cxn ang="0">
                  <a:pos x="909491562" y="890655822"/>
                </a:cxn>
                <a:cxn ang="0">
                  <a:pos x="909491562" y="470536286"/>
                </a:cxn>
                <a:cxn ang="0">
                  <a:pos x="377527107" y="688999756"/>
                </a:cxn>
                <a:cxn ang="0">
                  <a:pos x="377527107" y="857046478"/>
                </a:cxn>
                <a:cxn ang="0">
                  <a:pos x="463323162" y="890655822"/>
                </a:cxn>
                <a:cxn ang="0">
                  <a:pos x="549124777" y="857046478"/>
                </a:cxn>
                <a:cxn ang="0">
                  <a:pos x="909491562" y="722609101"/>
                </a:cxn>
                <a:cxn ang="0">
                  <a:pos x="1269858347" y="857046478"/>
                </a:cxn>
                <a:cxn ang="0">
                  <a:pos x="1355659962" y="890655822"/>
                </a:cxn>
                <a:cxn ang="0">
                  <a:pos x="1441456017" y="857046478"/>
                </a:cxn>
                <a:cxn ang="0">
                  <a:pos x="1441456017" y="688999756"/>
                </a:cxn>
                <a:cxn ang="0">
                  <a:pos x="909491562" y="470536286"/>
                </a:cxn>
                <a:cxn ang="0">
                  <a:pos x="909491562" y="0"/>
                </a:cxn>
                <a:cxn ang="0">
                  <a:pos x="34320646" y="369708253"/>
                </a:cxn>
                <a:cxn ang="0">
                  <a:pos x="34320646" y="520947569"/>
                </a:cxn>
                <a:cxn ang="0">
                  <a:pos x="120122261" y="554562379"/>
                </a:cxn>
                <a:cxn ang="0">
                  <a:pos x="205923877" y="520947569"/>
                </a:cxn>
                <a:cxn ang="0">
                  <a:pos x="909491562" y="235265410"/>
                </a:cxn>
                <a:cxn ang="0">
                  <a:pos x="1630219571" y="520947569"/>
                </a:cxn>
                <a:cxn ang="0">
                  <a:pos x="1716021187" y="554562379"/>
                </a:cxn>
                <a:cxn ang="0">
                  <a:pos x="1784662479" y="520947569"/>
                </a:cxn>
                <a:cxn ang="0">
                  <a:pos x="1784662479" y="369708253"/>
                </a:cxn>
                <a:cxn ang="0">
                  <a:pos x="909491562" y="0"/>
                </a:cxn>
              </a:cxnLst>
              <a:rect l="0" t="0" r="0" b="0"/>
              <a:pathLst>
                <a:path w="107" h="79">
                  <a:moveTo>
                    <a:pt x="53" y="53"/>
                  </a:moveTo>
                  <a:cubicBezTo>
                    <a:pt x="50" y="53"/>
                    <a:pt x="46" y="55"/>
                    <a:pt x="44" y="57"/>
                  </a:cubicBezTo>
                  <a:cubicBezTo>
                    <a:pt x="39" y="62"/>
                    <a:pt x="39" y="70"/>
                    <a:pt x="44" y="75"/>
                  </a:cubicBezTo>
                  <a:cubicBezTo>
                    <a:pt x="46" y="77"/>
                    <a:pt x="50" y="79"/>
                    <a:pt x="53" y="79"/>
                  </a:cubicBezTo>
                  <a:cubicBezTo>
                    <a:pt x="56" y="79"/>
                    <a:pt x="59" y="77"/>
                    <a:pt x="62" y="75"/>
                  </a:cubicBezTo>
                  <a:cubicBezTo>
                    <a:pt x="67" y="70"/>
                    <a:pt x="67" y="62"/>
                    <a:pt x="62" y="57"/>
                  </a:cubicBezTo>
                  <a:cubicBezTo>
                    <a:pt x="59" y="55"/>
                    <a:pt x="56" y="53"/>
                    <a:pt x="53" y="53"/>
                  </a:cubicBezTo>
                  <a:moveTo>
                    <a:pt x="53" y="28"/>
                  </a:moveTo>
                  <a:cubicBezTo>
                    <a:pt x="42" y="28"/>
                    <a:pt x="31" y="32"/>
                    <a:pt x="22" y="41"/>
                  </a:cubicBezTo>
                  <a:cubicBezTo>
                    <a:pt x="19" y="44"/>
                    <a:pt x="19" y="48"/>
                    <a:pt x="22" y="51"/>
                  </a:cubicBezTo>
                  <a:cubicBezTo>
                    <a:pt x="24" y="53"/>
                    <a:pt x="25" y="53"/>
                    <a:pt x="27" y="53"/>
                  </a:cubicBezTo>
                  <a:cubicBezTo>
                    <a:pt x="29" y="53"/>
                    <a:pt x="31" y="53"/>
                    <a:pt x="32" y="51"/>
                  </a:cubicBezTo>
                  <a:cubicBezTo>
                    <a:pt x="38" y="45"/>
                    <a:pt x="46" y="43"/>
                    <a:pt x="53" y="43"/>
                  </a:cubicBezTo>
                  <a:cubicBezTo>
                    <a:pt x="61" y="43"/>
                    <a:pt x="68" y="45"/>
                    <a:pt x="74" y="51"/>
                  </a:cubicBezTo>
                  <a:cubicBezTo>
                    <a:pt x="76" y="53"/>
                    <a:pt x="77" y="53"/>
                    <a:pt x="79" y="53"/>
                  </a:cubicBezTo>
                  <a:cubicBezTo>
                    <a:pt x="81" y="53"/>
                    <a:pt x="83" y="53"/>
                    <a:pt x="84" y="51"/>
                  </a:cubicBezTo>
                  <a:cubicBezTo>
                    <a:pt x="87" y="48"/>
                    <a:pt x="87" y="44"/>
                    <a:pt x="84" y="41"/>
                  </a:cubicBezTo>
                  <a:cubicBezTo>
                    <a:pt x="76" y="32"/>
                    <a:pt x="65" y="28"/>
                    <a:pt x="53" y="28"/>
                  </a:cubicBezTo>
                  <a:moveTo>
                    <a:pt x="53" y="0"/>
                  </a:moveTo>
                  <a:cubicBezTo>
                    <a:pt x="35" y="0"/>
                    <a:pt x="16" y="7"/>
                    <a:pt x="2" y="22"/>
                  </a:cubicBezTo>
                  <a:cubicBezTo>
                    <a:pt x="0" y="24"/>
                    <a:pt x="0" y="28"/>
                    <a:pt x="2" y="31"/>
                  </a:cubicBezTo>
                  <a:cubicBezTo>
                    <a:pt x="3" y="32"/>
                    <a:pt x="5" y="33"/>
                    <a:pt x="7" y="33"/>
                  </a:cubicBezTo>
                  <a:cubicBezTo>
                    <a:pt x="9" y="33"/>
                    <a:pt x="10" y="32"/>
                    <a:pt x="12" y="31"/>
                  </a:cubicBezTo>
                  <a:cubicBezTo>
                    <a:pt x="23" y="20"/>
                    <a:pt x="38" y="14"/>
                    <a:pt x="53" y="14"/>
                  </a:cubicBezTo>
                  <a:cubicBezTo>
                    <a:pt x="68" y="14"/>
                    <a:pt x="83" y="20"/>
                    <a:pt x="95" y="31"/>
                  </a:cubicBezTo>
                  <a:cubicBezTo>
                    <a:pt x="96" y="32"/>
                    <a:pt x="98" y="33"/>
                    <a:pt x="100" y="33"/>
                  </a:cubicBezTo>
                  <a:cubicBezTo>
                    <a:pt x="101" y="33"/>
                    <a:pt x="103" y="32"/>
                    <a:pt x="104" y="31"/>
                  </a:cubicBezTo>
                  <a:cubicBezTo>
                    <a:pt x="107" y="28"/>
                    <a:pt x="107" y="24"/>
                    <a:pt x="104" y="22"/>
                  </a:cubicBezTo>
                  <a:cubicBezTo>
                    <a:pt x="90" y="7"/>
                    <a:pt x="72" y="0"/>
                    <a:pt x="53" y="0"/>
                  </a:cubicBezTo>
                </a:path>
              </a:pathLst>
            </a:custGeom>
            <a:solidFill>
              <a:schemeClr val="tx1"/>
            </a:solidFill>
            <a:ln w="9525">
              <a:noFill/>
            </a:ln>
          </p:spPr>
          <p:txBody>
            <a:bodyPr/>
            <a:lstStyle/>
            <a:p>
              <a:endParaRPr lang="zh-CN" altLang="en-US" dirty="0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208838" y="3397250"/>
            <a:ext cx="819150" cy="819150"/>
            <a:chOff x="7208838" y="3397250"/>
            <a:chExt cx="819150" cy="819150"/>
          </a:xfrm>
        </p:grpSpPr>
        <p:sp>
          <p:nvSpPr>
            <p:cNvPr id="31" name="Oval 4"/>
            <p:cNvSpPr/>
            <p:nvPr/>
          </p:nvSpPr>
          <p:spPr>
            <a:xfrm>
              <a:off x="7208838" y="3397250"/>
              <a:ext cx="819150" cy="819150"/>
            </a:xfrm>
            <a:prstGeom prst="ellipse">
              <a:avLst/>
            </a:prstGeom>
            <a:solidFill>
              <a:srgbClr val="00D0FF"/>
            </a:solidFill>
            <a:ln w="12700">
              <a:noFill/>
            </a:ln>
          </p:spPr>
          <p:txBody>
            <a:bodyPr anchor="ctr"/>
            <a:lstStyle/>
            <a:p>
              <a:pPr lvl="0" indent="0" algn="ctr">
                <a:buFont typeface="Arial" panose="020B0604020202020204" pitchFamily="34" charset="0"/>
                <a:buNone/>
              </a:pPr>
              <a:endParaRPr lang="en-US" altLang="zh-CN" sz="2800" dirty="0">
                <a:solidFill>
                  <a:srgbClr val="F2F2F2"/>
                </a:solidFill>
                <a:latin typeface="FontAwesome" pitchFamily="2" charset="0"/>
                <a:ea typeface="宋体" panose="02010600030101010101" pitchFamily="2" charset="-122"/>
                <a:sym typeface="FontAwesome" pitchFamily="2" charset="0"/>
              </a:endParaRPr>
            </a:p>
          </p:txBody>
        </p:sp>
        <p:sp>
          <p:nvSpPr>
            <p:cNvPr id="32" name="Freeform 73"/>
            <p:cNvSpPr>
              <a:spLocks noEditPoints="1"/>
            </p:cNvSpPr>
            <p:nvPr/>
          </p:nvSpPr>
          <p:spPr>
            <a:xfrm>
              <a:off x="7366000" y="3546475"/>
              <a:ext cx="504825" cy="569913"/>
            </a:xfrm>
            <a:custGeom>
              <a:avLst/>
              <a:gdLst/>
              <a:ahLst/>
              <a:cxnLst>
                <a:cxn ang="0">
                  <a:pos x="786242555" y="393990353"/>
                </a:cxn>
                <a:cxn ang="0">
                  <a:pos x="769866386" y="393990353"/>
                </a:cxn>
                <a:cxn ang="0">
                  <a:pos x="769866386" y="393990353"/>
                </a:cxn>
                <a:cxn ang="0">
                  <a:pos x="671582737" y="439452861"/>
                </a:cxn>
                <a:cxn ang="0">
                  <a:pos x="671582737" y="606140520"/>
                </a:cxn>
                <a:cxn ang="0">
                  <a:pos x="687964233" y="621293048"/>
                </a:cxn>
                <a:cxn ang="0">
                  <a:pos x="687964233" y="1682043880"/>
                </a:cxn>
                <a:cxn ang="0">
                  <a:pos x="769866386" y="1757811445"/>
                </a:cxn>
                <a:cxn ang="0">
                  <a:pos x="868144708" y="1682043880"/>
                </a:cxn>
                <a:cxn ang="0">
                  <a:pos x="868144708" y="621293048"/>
                </a:cxn>
                <a:cxn ang="0">
                  <a:pos x="884526204" y="606140520"/>
                </a:cxn>
                <a:cxn ang="0">
                  <a:pos x="884526204" y="439452861"/>
                </a:cxn>
                <a:cxn ang="0">
                  <a:pos x="786242555" y="393990353"/>
                </a:cxn>
                <a:cxn ang="0">
                  <a:pos x="573304416" y="196997637"/>
                </a:cxn>
                <a:cxn ang="0">
                  <a:pos x="524165255" y="212150166"/>
                </a:cxn>
                <a:cxn ang="0">
                  <a:pos x="524165255" y="833443215"/>
                </a:cxn>
                <a:cxn ang="0">
                  <a:pos x="573304416" y="863753193"/>
                </a:cxn>
                <a:cxn ang="0">
                  <a:pos x="622443576" y="833443215"/>
                </a:cxn>
                <a:cxn ang="0">
                  <a:pos x="622443576" y="742523121"/>
                </a:cxn>
                <a:cxn ang="0">
                  <a:pos x="540541423" y="530372955"/>
                </a:cxn>
                <a:cxn ang="0">
                  <a:pos x="622443576" y="318222788"/>
                </a:cxn>
                <a:cxn ang="0">
                  <a:pos x="622443576" y="212150166"/>
                </a:cxn>
                <a:cxn ang="0">
                  <a:pos x="573304416" y="196997637"/>
                </a:cxn>
                <a:cxn ang="0">
                  <a:pos x="982804526" y="196997637"/>
                </a:cxn>
                <a:cxn ang="0">
                  <a:pos x="917283869" y="212150166"/>
                </a:cxn>
                <a:cxn ang="0">
                  <a:pos x="917283869" y="318222788"/>
                </a:cxn>
                <a:cxn ang="0">
                  <a:pos x="1015567518" y="530372955"/>
                </a:cxn>
                <a:cxn ang="0">
                  <a:pos x="917283869" y="742523121"/>
                </a:cxn>
                <a:cxn ang="0">
                  <a:pos x="917283869" y="833443215"/>
                </a:cxn>
                <a:cxn ang="0">
                  <a:pos x="982804526" y="863753193"/>
                </a:cxn>
                <a:cxn ang="0">
                  <a:pos x="1031943686" y="833443215"/>
                </a:cxn>
                <a:cxn ang="0">
                  <a:pos x="1031943686" y="212150166"/>
                </a:cxn>
                <a:cxn ang="0">
                  <a:pos x="982804526" y="196997637"/>
                </a:cxn>
                <a:cxn ang="0">
                  <a:pos x="360360949" y="0"/>
                </a:cxn>
                <a:cxn ang="0">
                  <a:pos x="311221788" y="15152528"/>
                </a:cxn>
                <a:cxn ang="0">
                  <a:pos x="311221788" y="1045593381"/>
                </a:cxn>
                <a:cxn ang="0">
                  <a:pos x="360360949" y="1060745910"/>
                </a:cxn>
                <a:cxn ang="0">
                  <a:pos x="409500110" y="1045593381"/>
                </a:cxn>
                <a:cxn ang="0">
                  <a:pos x="409500110" y="939520758"/>
                </a:cxn>
                <a:cxn ang="0">
                  <a:pos x="229319635" y="530372955"/>
                </a:cxn>
                <a:cxn ang="0">
                  <a:pos x="409500110" y="106072622"/>
                </a:cxn>
                <a:cxn ang="0">
                  <a:pos x="409500110" y="15152528"/>
                </a:cxn>
                <a:cxn ang="0">
                  <a:pos x="360360949" y="0"/>
                </a:cxn>
                <a:cxn ang="0">
                  <a:pos x="1195747992" y="0"/>
                </a:cxn>
                <a:cxn ang="0">
                  <a:pos x="1146608832" y="15152528"/>
                </a:cxn>
                <a:cxn ang="0">
                  <a:pos x="1146608832" y="106072622"/>
                </a:cxn>
                <a:cxn ang="0">
                  <a:pos x="1326789306" y="530372955"/>
                </a:cxn>
                <a:cxn ang="0">
                  <a:pos x="1146608832" y="939520758"/>
                </a:cxn>
                <a:cxn ang="0">
                  <a:pos x="1146608832" y="1045593381"/>
                </a:cxn>
                <a:cxn ang="0">
                  <a:pos x="1195747992" y="1060745910"/>
                </a:cxn>
                <a:cxn ang="0">
                  <a:pos x="1244887153" y="1045593381"/>
                </a:cxn>
                <a:cxn ang="0">
                  <a:pos x="1244887153" y="15152528"/>
                </a:cxn>
                <a:cxn ang="0">
                  <a:pos x="1195747992" y="0"/>
                </a:cxn>
              </a:cxnLst>
              <a:rect l="0" t="0" r="0" b="0"/>
              <a:pathLst>
                <a:path w="95" h="116">
                  <a:moveTo>
                    <a:pt x="48" y="26"/>
                  </a:moveTo>
                  <a:cubicBezTo>
                    <a:pt x="48" y="26"/>
                    <a:pt x="48" y="26"/>
                    <a:pt x="47" y="26"/>
                  </a:cubicBezTo>
                  <a:cubicBezTo>
                    <a:pt x="47" y="26"/>
                    <a:pt x="47" y="26"/>
                    <a:pt x="47" y="26"/>
                  </a:cubicBezTo>
                  <a:cubicBezTo>
                    <a:pt x="45" y="26"/>
                    <a:pt x="42" y="27"/>
                    <a:pt x="41" y="29"/>
                  </a:cubicBezTo>
                  <a:cubicBezTo>
                    <a:pt x="38" y="32"/>
                    <a:pt x="38" y="37"/>
                    <a:pt x="41" y="40"/>
                  </a:cubicBezTo>
                  <a:cubicBezTo>
                    <a:pt x="41" y="41"/>
                    <a:pt x="42" y="41"/>
                    <a:pt x="42" y="41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14"/>
                    <a:pt x="44" y="116"/>
                    <a:pt x="47" y="116"/>
                  </a:cubicBezTo>
                  <a:cubicBezTo>
                    <a:pt x="50" y="116"/>
                    <a:pt x="53" y="114"/>
                    <a:pt x="53" y="111"/>
                  </a:cubicBezTo>
                  <a:cubicBezTo>
                    <a:pt x="53" y="41"/>
                    <a:pt x="53" y="41"/>
                    <a:pt x="53" y="41"/>
                  </a:cubicBezTo>
                  <a:cubicBezTo>
                    <a:pt x="53" y="41"/>
                    <a:pt x="53" y="41"/>
                    <a:pt x="54" y="40"/>
                  </a:cubicBezTo>
                  <a:cubicBezTo>
                    <a:pt x="57" y="37"/>
                    <a:pt x="57" y="32"/>
                    <a:pt x="54" y="29"/>
                  </a:cubicBezTo>
                  <a:cubicBezTo>
                    <a:pt x="52" y="27"/>
                    <a:pt x="50" y="26"/>
                    <a:pt x="48" y="26"/>
                  </a:cubicBezTo>
                  <a:moveTo>
                    <a:pt x="35" y="13"/>
                  </a:moveTo>
                  <a:cubicBezTo>
                    <a:pt x="34" y="13"/>
                    <a:pt x="32" y="13"/>
                    <a:pt x="32" y="14"/>
                  </a:cubicBezTo>
                  <a:cubicBezTo>
                    <a:pt x="20" y="26"/>
                    <a:pt x="20" y="44"/>
                    <a:pt x="32" y="55"/>
                  </a:cubicBezTo>
                  <a:cubicBezTo>
                    <a:pt x="32" y="56"/>
                    <a:pt x="34" y="57"/>
                    <a:pt x="35" y="57"/>
                  </a:cubicBezTo>
                  <a:cubicBezTo>
                    <a:pt x="36" y="57"/>
                    <a:pt x="37" y="56"/>
                    <a:pt x="38" y="55"/>
                  </a:cubicBezTo>
                  <a:cubicBezTo>
                    <a:pt x="40" y="53"/>
                    <a:pt x="40" y="50"/>
                    <a:pt x="38" y="49"/>
                  </a:cubicBezTo>
                  <a:cubicBezTo>
                    <a:pt x="34" y="45"/>
                    <a:pt x="33" y="40"/>
                    <a:pt x="33" y="35"/>
                  </a:cubicBezTo>
                  <a:cubicBezTo>
                    <a:pt x="33" y="30"/>
                    <a:pt x="34" y="25"/>
                    <a:pt x="38" y="21"/>
                  </a:cubicBezTo>
                  <a:cubicBezTo>
                    <a:pt x="40" y="19"/>
                    <a:pt x="40" y="16"/>
                    <a:pt x="38" y="14"/>
                  </a:cubicBezTo>
                  <a:cubicBezTo>
                    <a:pt x="37" y="13"/>
                    <a:pt x="36" y="13"/>
                    <a:pt x="35" y="13"/>
                  </a:cubicBezTo>
                  <a:moveTo>
                    <a:pt x="60" y="13"/>
                  </a:moveTo>
                  <a:cubicBezTo>
                    <a:pt x="59" y="13"/>
                    <a:pt x="57" y="13"/>
                    <a:pt x="56" y="14"/>
                  </a:cubicBezTo>
                  <a:cubicBezTo>
                    <a:pt x="55" y="16"/>
                    <a:pt x="55" y="19"/>
                    <a:pt x="56" y="21"/>
                  </a:cubicBezTo>
                  <a:cubicBezTo>
                    <a:pt x="60" y="25"/>
                    <a:pt x="62" y="30"/>
                    <a:pt x="62" y="35"/>
                  </a:cubicBezTo>
                  <a:cubicBezTo>
                    <a:pt x="62" y="40"/>
                    <a:pt x="60" y="45"/>
                    <a:pt x="56" y="49"/>
                  </a:cubicBezTo>
                  <a:cubicBezTo>
                    <a:pt x="55" y="50"/>
                    <a:pt x="55" y="53"/>
                    <a:pt x="56" y="55"/>
                  </a:cubicBezTo>
                  <a:cubicBezTo>
                    <a:pt x="57" y="56"/>
                    <a:pt x="59" y="57"/>
                    <a:pt x="60" y="57"/>
                  </a:cubicBezTo>
                  <a:cubicBezTo>
                    <a:pt x="61" y="57"/>
                    <a:pt x="62" y="56"/>
                    <a:pt x="63" y="55"/>
                  </a:cubicBezTo>
                  <a:cubicBezTo>
                    <a:pt x="75" y="44"/>
                    <a:pt x="75" y="26"/>
                    <a:pt x="63" y="14"/>
                  </a:cubicBezTo>
                  <a:cubicBezTo>
                    <a:pt x="62" y="13"/>
                    <a:pt x="61" y="13"/>
                    <a:pt x="60" y="13"/>
                  </a:cubicBezTo>
                  <a:moveTo>
                    <a:pt x="22" y="0"/>
                  </a:moveTo>
                  <a:cubicBezTo>
                    <a:pt x="21" y="0"/>
                    <a:pt x="19" y="0"/>
                    <a:pt x="19" y="1"/>
                  </a:cubicBezTo>
                  <a:cubicBezTo>
                    <a:pt x="0" y="20"/>
                    <a:pt x="0" y="50"/>
                    <a:pt x="19" y="69"/>
                  </a:cubicBezTo>
                  <a:cubicBezTo>
                    <a:pt x="19" y="69"/>
                    <a:pt x="21" y="70"/>
                    <a:pt x="22" y="70"/>
                  </a:cubicBezTo>
                  <a:cubicBezTo>
                    <a:pt x="23" y="70"/>
                    <a:pt x="24" y="69"/>
                    <a:pt x="25" y="69"/>
                  </a:cubicBezTo>
                  <a:cubicBezTo>
                    <a:pt x="27" y="67"/>
                    <a:pt x="27" y="64"/>
                    <a:pt x="25" y="62"/>
                  </a:cubicBezTo>
                  <a:cubicBezTo>
                    <a:pt x="17" y="55"/>
                    <a:pt x="14" y="45"/>
                    <a:pt x="14" y="35"/>
                  </a:cubicBezTo>
                  <a:cubicBezTo>
                    <a:pt x="14" y="25"/>
                    <a:pt x="17" y="15"/>
                    <a:pt x="25" y="7"/>
                  </a:cubicBezTo>
                  <a:cubicBezTo>
                    <a:pt x="27" y="6"/>
                    <a:pt x="27" y="3"/>
                    <a:pt x="25" y="1"/>
                  </a:cubicBezTo>
                  <a:cubicBezTo>
                    <a:pt x="24" y="0"/>
                    <a:pt x="23" y="0"/>
                    <a:pt x="22" y="0"/>
                  </a:cubicBezTo>
                  <a:moveTo>
                    <a:pt x="73" y="0"/>
                  </a:moveTo>
                  <a:cubicBezTo>
                    <a:pt x="72" y="0"/>
                    <a:pt x="71" y="0"/>
                    <a:pt x="70" y="1"/>
                  </a:cubicBezTo>
                  <a:cubicBezTo>
                    <a:pt x="68" y="3"/>
                    <a:pt x="68" y="6"/>
                    <a:pt x="70" y="7"/>
                  </a:cubicBezTo>
                  <a:cubicBezTo>
                    <a:pt x="77" y="15"/>
                    <a:pt x="81" y="25"/>
                    <a:pt x="81" y="35"/>
                  </a:cubicBezTo>
                  <a:cubicBezTo>
                    <a:pt x="81" y="45"/>
                    <a:pt x="77" y="55"/>
                    <a:pt x="70" y="62"/>
                  </a:cubicBezTo>
                  <a:cubicBezTo>
                    <a:pt x="68" y="64"/>
                    <a:pt x="68" y="67"/>
                    <a:pt x="70" y="69"/>
                  </a:cubicBezTo>
                  <a:cubicBezTo>
                    <a:pt x="71" y="69"/>
                    <a:pt x="72" y="70"/>
                    <a:pt x="73" y="70"/>
                  </a:cubicBezTo>
                  <a:cubicBezTo>
                    <a:pt x="74" y="70"/>
                    <a:pt x="75" y="69"/>
                    <a:pt x="76" y="69"/>
                  </a:cubicBezTo>
                  <a:cubicBezTo>
                    <a:pt x="95" y="50"/>
                    <a:pt x="95" y="20"/>
                    <a:pt x="76" y="1"/>
                  </a:cubicBezTo>
                  <a:cubicBezTo>
                    <a:pt x="75" y="0"/>
                    <a:pt x="74" y="0"/>
                    <a:pt x="73" y="0"/>
                  </a:cubicBezTo>
                </a:path>
              </a:pathLst>
            </a:custGeom>
            <a:solidFill>
              <a:schemeClr val="tx1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8186738" y="5160963"/>
            <a:ext cx="531812" cy="531812"/>
            <a:chOff x="8186738" y="5160963"/>
            <a:chExt cx="531812" cy="531812"/>
          </a:xfrm>
        </p:grpSpPr>
        <p:sp>
          <p:nvSpPr>
            <p:cNvPr id="34" name="Oval 15"/>
            <p:cNvSpPr/>
            <p:nvPr/>
          </p:nvSpPr>
          <p:spPr>
            <a:xfrm>
              <a:off x="8186738" y="5160963"/>
              <a:ext cx="531812" cy="531812"/>
            </a:xfrm>
            <a:prstGeom prst="ellipse">
              <a:avLst/>
            </a:prstGeom>
            <a:solidFill>
              <a:srgbClr val="FFE838"/>
            </a:solidFill>
            <a:ln w="12700">
              <a:noFill/>
            </a:ln>
          </p:spPr>
          <p:txBody>
            <a:bodyPr anchor="ctr"/>
            <a:lstStyle/>
            <a:p>
              <a:pPr lvl="0" indent="0" algn="ctr">
                <a:buFont typeface="Arial" panose="020B0604020202020204" pitchFamily="34" charset="0"/>
                <a:buNone/>
              </a:pPr>
              <a:endParaRPr lang="en-US" altLang="zh-CN" dirty="0">
                <a:solidFill>
                  <a:srgbClr val="F2F2F2"/>
                </a:solidFill>
                <a:latin typeface="FontAwesome" pitchFamily="2" charset="0"/>
                <a:ea typeface="宋体" panose="02010600030101010101" pitchFamily="2" charset="-122"/>
                <a:sym typeface="FontAwesome" pitchFamily="2" charset="0"/>
              </a:endParaRPr>
            </a:p>
          </p:txBody>
        </p:sp>
        <p:sp>
          <p:nvSpPr>
            <p:cNvPr id="35" name="Freeform 12"/>
            <p:cNvSpPr>
              <a:spLocks noEditPoints="1"/>
            </p:cNvSpPr>
            <p:nvPr/>
          </p:nvSpPr>
          <p:spPr>
            <a:xfrm>
              <a:off x="8326438" y="5314950"/>
              <a:ext cx="252412" cy="241300"/>
            </a:xfrm>
            <a:custGeom>
              <a:avLst/>
              <a:gdLst/>
              <a:ahLst/>
              <a:cxnLst>
                <a:cxn ang="0">
                  <a:pos x="100101438" y="541922457"/>
                </a:cxn>
                <a:cxn ang="0">
                  <a:pos x="71500034" y="520531298"/>
                </a:cxn>
                <a:cxn ang="0">
                  <a:pos x="71500034" y="221048139"/>
                </a:cxn>
                <a:cxn ang="0">
                  <a:pos x="100101438" y="199656980"/>
                </a:cxn>
                <a:cxn ang="0">
                  <a:pos x="550552120" y="199656980"/>
                </a:cxn>
                <a:cxn ang="0">
                  <a:pos x="586302137" y="221048139"/>
                </a:cxn>
                <a:cxn ang="0">
                  <a:pos x="586302137" y="520531298"/>
                </a:cxn>
                <a:cxn ang="0">
                  <a:pos x="550552120" y="541922457"/>
                </a:cxn>
                <a:cxn ang="0">
                  <a:pos x="100101438" y="541922457"/>
                </a:cxn>
                <a:cxn ang="0">
                  <a:pos x="200200560" y="128349264"/>
                </a:cxn>
                <a:cxn ang="0">
                  <a:pos x="200200560" y="99828490"/>
                </a:cxn>
                <a:cxn ang="0">
                  <a:pos x="228801963" y="71305403"/>
                </a:cxn>
                <a:cxn ang="0">
                  <a:pos x="679252645" y="71305403"/>
                </a:cxn>
                <a:cxn ang="0">
                  <a:pos x="707854049" y="99828490"/>
                </a:cxn>
                <a:cxn ang="0">
                  <a:pos x="707854049" y="392182033"/>
                </a:cxn>
                <a:cxn ang="0">
                  <a:pos x="679252645" y="413573192"/>
                </a:cxn>
                <a:cxn ang="0">
                  <a:pos x="657804488" y="413573192"/>
                </a:cxn>
                <a:cxn ang="0">
                  <a:pos x="657804488" y="221048139"/>
                </a:cxn>
                <a:cxn ang="0">
                  <a:pos x="550552120" y="128349264"/>
                </a:cxn>
                <a:cxn ang="0">
                  <a:pos x="200200560" y="128349264"/>
                </a:cxn>
                <a:cxn ang="0">
                  <a:pos x="679252645" y="0"/>
                </a:cxn>
                <a:cxn ang="0">
                  <a:pos x="228801963" y="0"/>
                </a:cxn>
                <a:cxn ang="0">
                  <a:pos x="128700525" y="99828490"/>
                </a:cxn>
                <a:cxn ang="0">
                  <a:pos x="128700525" y="128349264"/>
                </a:cxn>
                <a:cxn ang="0">
                  <a:pos x="100101438" y="128349264"/>
                </a:cxn>
                <a:cxn ang="0">
                  <a:pos x="0" y="221048139"/>
                </a:cxn>
                <a:cxn ang="0">
                  <a:pos x="0" y="520531298"/>
                </a:cxn>
                <a:cxn ang="0">
                  <a:pos x="100101438" y="613230173"/>
                </a:cxn>
                <a:cxn ang="0">
                  <a:pos x="278851524" y="613230173"/>
                </a:cxn>
                <a:cxn ang="0">
                  <a:pos x="278851524" y="663142106"/>
                </a:cxn>
                <a:cxn ang="0">
                  <a:pos x="185901016" y="663142106"/>
                </a:cxn>
                <a:cxn ang="0">
                  <a:pos x="150150999" y="698797120"/>
                </a:cxn>
                <a:cxn ang="0">
                  <a:pos x="185901016" y="741579437"/>
                </a:cxn>
                <a:cxn ang="0">
                  <a:pos x="471903471" y="741579437"/>
                </a:cxn>
                <a:cxn ang="0">
                  <a:pos x="507653488" y="698797120"/>
                </a:cxn>
                <a:cxn ang="0">
                  <a:pos x="471903471" y="663142106"/>
                </a:cxn>
                <a:cxn ang="0">
                  <a:pos x="378952963" y="663142106"/>
                </a:cxn>
                <a:cxn ang="0">
                  <a:pos x="378952963" y="613230173"/>
                </a:cxn>
                <a:cxn ang="0">
                  <a:pos x="550552120" y="613230173"/>
                </a:cxn>
                <a:cxn ang="0">
                  <a:pos x="657804488" y="520531298"/>
                </a:cxn>
                <a:cxn ang="0">
                  <a:pos x="657804488" y="484878596"/>
                </a:cxn>
                <a:cxn ang="0">
                  <a:pos x="679252645" y="484878596"/>
                </a:cxn>
                <a:cxn ang="0">
                  <a:pos x="779354083" y="392182033"/>
                </a:cxn>
                <a:cxn ang="0">
                  <a:pos x="779354083" y="99828490"/>
                </a:cxn>
                <a:cxn ang="0">
                  <a:pos x="679252645" y="0"/>
                </a:cxn>
              </a:cxnLst>
              <a:rect l="0" t="0" r="0" b="0"/>
              <a:pathLst>
                <a:path w="109" h="104">
                  <a:moveTo>
                    <a:pt x="14" y="76"/>
                  </a:moveTo>
                  <a:cubicBezTo>
                    <a:pt x="12" y="76"/>
                    <a:pt x="10" y="74"/>
                    <a:pt x="10" y="73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0"/>
                    <a:pt x="12" y="28"/>
                    <a:pt x="14" y="28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80" y="28"/>
                    <a:pt x="82" y="30"/>
                    <a:pt x="82" y="31"/>
                  </a:cubicBezTo>
                  <a:cubicBezTo>
                    <a:pt x="82" y="73"/>
                    <a:pt x="82" y="73"/>
                    <a:pt x="82" y="73"/>
                  </a:cubicBezTo>
                  <a:cubicBezTo>
                    <a:pt x="82" y="74"/>
                    <a:pt x="80" y="76"/>
                    <a:pt x="77" y="76"/>
                  </a:cubicBezTo>
                  <a:cubicBezTo>
                    <a:pt x="14" y="76"/>
                    <a:pt x="14" y="76"/>
                    <a:pt x="14" y="76"/>
                  </a:cubicBezTo>
                  <a:moveTo>
                    <a:pt x="28" y="18"/>
                  </a:moveTo>
                  <a:cubicBezTo>
                    <a:pt x="28" y="14"/>
                    <a:pt x="28" y="14"/>
                    <a:pt x="28" y="14"/>
                  </a:cubicBezTo>
                  <a:cubicBezTo>
                    <a:pt x="28" y="12"/>
                    <a:pt x="29" y="10"/>
                    <a:pt x="32" y="10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8" y="10"/>
                    <a:pt x="99" y="12"/>
                    <a:pt x="99" y="14"/>
                  </a:cubicBezTo>
                  <a:cubicBezTo>
                    <a:pt x="99" y="55"/>
                    <a:pt x="99" y="55"/>
                    <a:pt x="99" y="55"/>
                  </a:cubicBezTo>
                  <a:cubicBezTo>
                    <a:pt x="99" y="56"/>
                    <a:pt x="98" y="58"/>
                    <a:pt x="95" y="58"/>
                  </a:cubicBezTo>
                  <a:cubicBezTo>
                    <a:pt x="92" y="58"/>
                    <a:pt x="92" y="58"/>
                    <a:pt x="92" y="58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23"/>
                    <a:pt x="85" y="18"/>
                    <a:pt x="77" y="18"/>
                  </a:cubicBezTo>
                  <a:cubicBezTo>
                    <a:pt x="28" y="18"/>
                    <a:pt x="28" y="18"/>
                    <a:pt x="28" y="18"/>
                  </a:cubicBezTo>
                  <a:moveTo>
                    <a:pt x="95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24" y="0"/>
                    <a:pt x="18" y="6"/>
                    <a:pt x="18" y="14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7" y="18"/>
                    <a:pt x="0" y="23"/>
                    <a:pt x="0" y="31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81"/>
                    <a:pt x="7" y="86"/>
                    <a:pt x="14" y="86"/>
                  </a:cubicBezTo>
                  <a:cubicBezTo>
                    <a:pt x="39" y="86"/>
                    <a:pt x="39" y="86"/>
                    <a:pt x="39" y="86"/>
                  </a:cubicBezTo>
                  <a:cubicBezTo>
                    <a:pt x="39" y="93"/>
                    <a:pt x="39" y="93"/>
                    <a:pt x="39" y="93"/>
                  </a:cubicBezTo>
                  <a:cubicBezTo>
                    <a:pt x="26" y="93"/>
                    <a:pt x="26" y="93"/>
                    <a:pt x="26" y="93"/>
                  </a:cubicBezTo>
                  <a:cubicBezTo>
                    <a:pt x="23" y="93"/>
                    <a:pt x="21" y="95"/>
                    <a:pt x="21" y="98"/>
                  </a:cubicBezTo>
                  <a:cubicBezTo>
                    <a:pt x="21" y="101"/>
                    <a:pt x="23" y="104"/>
                    <a:pt x="26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71" y="101"/>
                    <a:pt x="71" y="98"/>
                  </a:cubicBezTo>
                  <a:cubicBezTo>
                    <a:pt x="71" y="95"/>
                    <a:pt x="68" y="93"/>
                    <a:pt x="66" y="9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3" y="86"/>
                    <a:pt x="53" y="86"/>
                    <a:pt x="53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85" y="86"/>
                    <a:pt x="92" y="81"/>
                    <a:pt x="92" y="73"/>
                  </a:cubicBezTo>
                  <a:cubicBezTo>
                    <a:pt x="92" y="68"/>
                    <a:pt x="92" y="68"/>
                    <a:pt x="92" y="68"/>
                  </a:cubicBezTo>
                  <a:cubicBezTo>
                    <a:pt x="95" y="68"/>
                    <a:pt x="95" y="68"/>
                    <a:pt x="95" y="68"/>
                  </a:cubicBezTo>
                  <a:cubicBezTo>
                    <a:pt x="103" y="68"/>
                    <a:pt x="109" y="63"/>
                    <a:pt x="109" y="55"/>
                  </a:cubicBezTo>
                  <a:cubicBezTo>
                    <a:pt x="109" y="14"/>
                    <a:pt x="109" y="14"/>
                    <a:pt x="109" y="14"/>
                  </a:cubicBezTo>
                  <a:cubicBezTo>
                    <a:pt x="109" y="6"/>
                    <a:pt x="103" y="0"/>
                    <a:pt x="95" y="0"/>
                  </a:cubicBezTo>
                </a:path>
              </a:pathLst>
            </a:custGeom>
            <a:solidFill>
              <a:schemeClr val="tx1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54"/>
          <p:cNvSpPr/>
          <p:nvPr/>
        </p:nvSpPr>
        <p:spPr>
          <a:xfrm>
            <a:off x="3245488" y="3316235"/>
            <a:ext cx="5415118" cy="1"/>
          </a:xfrm>
          <a:prstGeom prst="line">
            <a:avLst/>
          </a:prstGeom>
          <a:ln w="25400" cap="flat" cmpd="sng">
            <a:solidFill>
              <a:srgbClr val="BFBFBF"/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3" name="Straight Connector 55"/>
          <p:cNvSpPr/>
          <p:nvPr/>
        </p:nvSpPr>
        <p:spPr>
          <a:xfrm>
            <a:off x="3245643" y="3315969"/>
            <a:ext cx="3636645" cy="635"/>
          </a:xfrm>
          <a:prstGeom prst="line">
            <a:avLst/>
          </a:prstGeom>
          <a:ln w="25400" cap="flat" cmpd="sng">
            <a:solidFill>
              <a:srgbClr val="FFE838"/>
            </a:solidFill>
            <a:prstDash val="solid"/>
            <a:bevel/>
            <a:headEnd type="none" w="med" len="med"/>
            <a:tailEnd type="oval" w="med" len="med"/>
          </a:ln>
        </p:spPr>
      </p:sp>
      <p:sp>
        <p:nvSpPr>
          <p:cNvPr id="4" name="TextBox 56"/>
          <p:cNvSpPr/>
          <p:nvPr/>
        </p:nvSpPr>
        <p:spPr>
          <a:xfrm>
            <a:off x="3150393" y="3028950"/>
            <a:ext cx="1071880" cy="3194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indent="0">
              <a:buFont typeface="Arial" panose="020B0604020202020204" pitchFamily="34" charset="0"/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B0606030504020204" pitchFamily="2" charset="0"/>
              </a:rPr>
              <a:t>请输入标题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  <a:sym typeface="Open Sans" panose="020B0606030504020204" pitchFamily="2" charset="0"/>
            </a:endParaRPr>
          </a:p>
        </p:txBody>
      </p:sp>
      <p:sp>
        <p:nvSpPr>
          <p:cNvPr id="5" name="TextBox 57"/>
          <p:cNvSpPr/>
          <p:nvPr/>
        </p:nvSpPr>
        <p:spPr>
          <a:xfrm>
            <a:off x="6603356" y="3061334"/>
            <a:ext cx="444500" cy="25463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indent="0">
              <a:buFont typeface="Arial" panose="020B0604020202020204" pitchFamily="34" charset="0"/>
              <a:buNone/>
            </a:pPr>
            <a:r>
              <a:rPr lang="en-US" altLang="zh-CN" sz="10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B0606030504020204" pitchFamily="2" charset="0"/>
              </a:rPr>
              <a:t>65%</a:t>
            </a:r>
            <a:endParaRPr lang="en-US" altLang="zh-CN" sz="10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Open Sans" panose="020B0606030504020204" pitchFamily="2" charset="0"/>
            </a:endParaRPr>
          </a:p>
        </p:txBody>
      </p:sp>
      <p:sp>
        <p:nvSpPr>
          <p:cNvPr id="6" name="Straight Connector 60"/>
          <p:cNvSpPr/>
          <p:nvPr/>
        </p:nvSpPr>
        <p:spPr>
          <a:xfrm>
            <a:off x="3245488" y="3950658"/>
            <a:ext cx="5415118" cy="1"/>
          </a:xfrm>
          <a:prstGeom prst="line">
            <a:avLst/>
          </a:prstGeom>
          <a:ln w="25400" cap="flat" cmpd="sng">
            <a:solidFill>
              <a:srgbClr val="BFBFBF"/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7" name="Straight Connector 61"/>
          <p:cNvSpPr/>
          <p:nvPr/>
        </p:nvSpPr>
        <p:spPr>
          <a:xfrm>
            <a:off x="3245643" y="3950970"/>
            <a:ext cx="2024380" cy="635"/>
          </a:xfrm>
          <a:prstGeom prst="line">
            <a:avLst/>
          </a:prstGeom>
          <a:ln w="25400" cap="flat" cmpd="sng">
            <a:solidFill>
              <a:srgbClr val="00D0FF"/>
            </a:solidFill>
            <a:prstDash val="solid"/>
            <a:bevel/>
            <a:headEnd type="none" w="med" len="med"/>
            <a:tailEnd type="oval" w="med" len="med"/>
          </a:ln>
        </p:spPr>
      </p:sp>
      <p:sp>
        <p:nvSpPr>
          <p:cNvPr id="8" name="TextBox 63"/>
          <p:cNvSpPr/>
          <p:nvPr/>
        </p:nvSpPr>
        <p:spPr>
          <a:xfrm>
            <a:off x="5009964" y="3671628"/>
            <a:ext cx="444500" cy="25463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indent="0">
              <a:buFont typeface="Arial" panose="020B0604020202020204" pitchFamily="34" charset="0"/>
              <a:buNone/>
            </a:pPr>
            <a:r>
              <a:rPr lang="en-US" altLang="zh-CN" sz="10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B0606030504020204" pitchFamily="2" charset="0"/>
              </a:rPr>
              <a:t>36%</a:t>
            </a:r>
            <a:endParaRPr lang="en-US" altLang="zh-CN" sz="10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Open Sans" panose="020B0606030504020204" pitchFamily="2" charset="0"/>
            </a:endParaRPr>
          </a:p>
        </p:txBody>
      </p:sp>
      <p:sp>
        <p:nvSpPr>
          <p:cNvPr id="9" name="Straight Connector 65"/>
          <p:cNvSpPr/>
          <p:nvPr/>
        </p:nvSpPr>
        <p:spPr>
          <a:xfrm>
            <a:off x="3245488" y="4628835"/>
            <a:ext cx="5415118" cy="1"/>
          </a:xfrm>
          <a:prstGeom prst="line">
            <a:avLst/>
          </a:prstGeom>
          <a:ln w="25400" cap="flat" cmpd="sng">
            <a:solidFill>
              <a:srgbClr val="BFBFBF"/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10" name="Straight Connector 66"/>
          <p:cNvSpPr/>
          <p:nvPr/>
        </p:nvSpPr>
        <p:spPr>
          <a:xfrm>
            <a:off x="3245643" y="4629149"/>
            <a:ext cx="4963795" cy="635"/>
          </a:xfrm>
          <a:prstGeom prst="line">
            <a:avLst/>
          </a:prstGeom>
          <a:ln w="25400" cap="flat" cmpd="sng">
            <a:solidFill>
              <a:srgbClr val="00D0FF"/>
            </a:solidFill>
            <a:prstDash val="solid"/>
            <a:bevel/>
            <a:headEnd type="none" w="med" len="med"/>
            <a:tailEnd type="oval" w="med" len="med"/>
          </a:ln>
        </p:spPr>
      </p:sp>
      <p:sp>
        <p:nvSpPr>
          <p:cNvPr id="11" name="TextBox 68"/>
          <p:cNvSpPr/>
          <p:nvPr/>
        </p:nvSpPr>
        <p:spPr>
          <a:xfrm>
            <a:off x="7765063" y="4341549"/>
            <a:ext cx="444500" cy="25463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indent="0">
              <a:buFont typeface="Arial" panose="020B0604020202020204" pitchFamily="34" charset="0"/>
              <a:buNone/>
            </a:pPr>
            <a:r>
              <a:rPr lang="en-US" altLang="zh-CN" sz="10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B0606030504020204" pitchFamily="2" charset="0"/>
              </a:rPr>
              <a:t>89%</a:t>
            </a:r>
            <a:endParaRPr lang="en-US" altLang="zh-CN" sz="10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Open Sans" panose="020B0606030504020204" pitchFamily="2" charset="0"/>
            </a:endParaRPr>
          </a:p>
        </p:txBody>
      </p:sp>
      <p:sp>
        <p:nvSpPr>
          <p:cNvPr id="12" name="Straight Connector 70"/>
          <p:cNvSpPr/>
          <p:nvPr/>
        </p:nvSpPr>
        <p:spPr>
          <a:xfrm>
            <a:off x="3245488" y="5307012"/>
            <a:ext cx="5415118" cy="1"/>
          </a:xfrm>
          <a:prstGeom prst="line">
            <a:avLst/>
          </a:prstGeom>
          <a:ln w="25400" cap="flat" cmpd="sng">
            <a:solidFill>
              <a:srgbClr val="BFBFBF"/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13" name="Straight Connector 71"/>
          <p:cNvSpPr/>
          <p:nvPr/>
        </p:nvSpPr>
        <p:spPr>
          <a:xfrm>
            <a:off x="3245488" y="5307012"/>
            <a:ext cx="4297354" cy="1"/>
          </a:xfrm>
          <a:prstGeom prst="line">
            <a:avLst/>
          </a:prstGeom>
          <a:ln w="25400" cap="flat" cmpd="sng">
            <a:solidFill>
              <a:srgbClr val="FFE838"/>
            </a:solidFill>
            <a:prstDash val="solid"/>
            <a:bevel/>
            <a:headEnd type="none" w="med" len="med"/>
            <a:tailEnd type="oval" w="med" len="med"/>
          </a:ln>
        </p:spPr>
      </p:sp>
      <p:sp>
        <p:nvSpPr>
          <p:cNvPr id="14" name="TextBox 73"/>
          <p:cNvSpPr/>
          <p:nvPr/>
        </p:nvSpPr>
        <p:spPr>
          <a:xfrm>
            <a:off x="7220576" y="5019726"/>
            <a:ext cx="444500" cy="25463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indent="0">
              <a:buFont typeface="Arial" panose="020B0604020202020204" pitchFamily="34" charset="0"/>
              <a:buNone/>
            </a:pPr>
            <a:r>
              <a:rPr lang="en-US" altLang="zh-CN" sz="10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B0606030504020204" pitchFamily="2" charset="0"/>
              </a:rPr>
              <a:t>75%</a:t>
            </a:r>
            <a:endParaRPr lang="en-US" altLang="zh-CN" sz="10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Open Sans" panose="020B0606030504020204" pitchFamily="2" charset="0"/>
            </a:endParaRPr>
          </a:p>
        </p:txBody>
      </p:sp>
      <p:sp>
        <p:nvSpPr>
          <p:cNvPr id="15" name="TextBox 56"/>
          <p:cNvSpPr/>
          <p:nvPr/>
        </p:nvSpPr>
        <p:spPr>
          <a:xfrm>
            <a:off x="3171031" y="3632200"/>
            <a:ext cx="1082348" cy="3077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indent="0">
              <a:buFont typeface="Arial" panose="020B0604020202020204" pitchFamily="34" charset="0"/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B0606030504020204" pitchFamily="2" charset="0"/>
              </a:rPr>
              <a:t>请输入标题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  <a:sym typeface="Open Sans" panose="020B0606030504020204" pitchFamily="2" charset="0"/>
            </a:endParaRPr>
          </a:p>
        </p:txBody>
      </p:sp>
      <p:sp>
        <p:nvSpPr>
          <p:cNvPr id="16" name="TextBox 56"/>
          <p:cNvSpPr/>
          <p:nvPr/>
        </p:nvSpPr>
        <p:spPr>
          <a:xfrm>
            <a:off x="3171031" y="4268788"/>
            <a:ext cx="1082348" cy="3077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indent="0">
              <a:buFont typeface="Arial" panose="020B0604020202020204" pitchFamily="34" charset="0"/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B0606030504020204" pitchFamily="2" charset="0"/>
              </a:rPr>
              <a:t>请输入标题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  <a:sym typeface="Open Sans" panose="020B0606030504020204" pitchFamily="2" charset="0"/>
            </a:endParaRPr>
          </a:p>
        </p:txBody>
      </p:sp>
      <p:sp>
        <p:nvSpPr>
          <p:cNvPr id="17" name="TextBox 56"/>
          <p:cNvSpPr/>
          <p:nvPr/>
        </p:nvSpPr>
        <p:spPr>
          <a:xfrm>
            <a:off x="3171031" y="4979988"/>
            <a:ext cx="1082348" cy="3077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indent="0">
              <a:buFont typeface="Arial" panose="020B0604020202020204" pitchFamily="34" charset="0"/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B0606030504020204" pitchFamily="2" charset="0"/>
              </a:rPr>
              <a:t>请输入标题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  <a:sym typeface="Open Sans" panose="020B0606030504020204" pitchFamily="2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116393" y="2000490"/>
            <a:ext cx="387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11" grpId="0"/>
      <p:bldP spid="14" grpId="0"/>
      <p:bldP spid="15" grpId="0"/>
      <p:bldP spid="16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304688" y="4596955"/>
            <a:ext cx="468580" cy="755173"/>
            <a:chOff x="8291988" y="4292155"/>
            <a:chExt cx="468580" cy="755173"/>
          </a:xfrm>
          <a:solidFill>
            <a:schemeClr val="bg1">
              <a:lumMod val="95000"/>
            </a:schemeClr>
          </a:solidFill>
        </p:grpSpPr>
        <p:sp>
          <p:nvSpPr>
            <p:cNvPr id="3" name="Freeform 5"/>
            <p:cNvSpPr/>
            <p:nvPr/>
          </p:nvSpPr>
          <p:spPr bwMode="auto">
            <a:xfrm>
              <a:off x="8442449" y="4912629"/>
              <a:ext cx="169090" cy="47288"/>
            </a:xfrm>
            <a:custGeom>
              <a:avLst/>
              <a:gdLst>
                <a:gd name="T0" fmla="*/ 0 w 78"/>
                <a:gd name="T1" fmla="*/ 18 h 22"/>
                <a:gd name="T2" fmla="*/ 4 w 78"/>
                <a:gd name="T3" fmla="*/ 22 h 22"/>
                <a:gd name="T4" fmla="*/ 9 w 78"/>
                <a:gd name="T5" fmla="*/ 22 h 22"/>
                <a:gd name="T6" fmla="*/ 75 w 78"/>
                <a:gd name="T7" fmla="*/ 6 h 22"/>
                <a:gd name="T8" fmla="*/ 78 w 78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22">
                  <a:moveTo>
                    <a:pt x="0" y="18"/>
                  </a:moveTo>
                  <a:cubicBezTo>
                    <a:pt x="0" y="20"/>
                    <a:pt x="1" y="22"/>
                    <a:pt x="4" y="22"/>
                  </a:cubicBezTo>
                  <a:cubicBezTo>
                    <a:pt x="5" y="22"/>
                    <a:pt x="7" y="22"/>
                    <a:pt x="9" y="22"/>
                  </a:cubicBezTo>
                  <a:cubicBezTo>
                    <a:pt x="33" y="22"/>
                    <a:pt x="55" y="16"/>
                    <a:pt x="75" y="6"/>
                  </a:cubicBezTo>
                  <a:cubicBezTo>
                    <a:pt x="77" y="5"/>
                    <a:pt x="78" y="2"/>
                    <a:pt x="78" y="0"/>
                  </a:cubicBezTo>
                </a:path>
              </a:pathLst>
            </a:custGeom>
            <a:grpFill/>
            <a:ln w="38100" cap="rnd">
              <a:solidFill>
                <a:schemeClr val="bg1">
                  <a:lumMod val="50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" name="Freeform 6"/>
            <p:cNvSpPr/>
            <p:nvPr/>
          </p:nvSpPr>
          <p:spPr bwMode="auto">
            <a:xfrm>
              <a:off x="8442449" y="4955618"/>
              <a:ext cx="169090" cy="47288"/>
            </a:xfrm>
            <a:custGeom>
              <a:avLst/>
              <a:gdLst>
                <a:gd name="T0" fmla="*/ 0 w 78"/>
                <a:gd name="T1" fmla="*/ 18 h 22"/>
                <a:gd name="T2" fmla="*/ 4 w 78"/>
                <a:gd name="T3" fmla="*/ 22 h 22"/>
                <a:gd name="T4" fmla="*/ 9 w 78"/>
                <a:gd name="T5" fmla="*/ 22 h 22"/>
                <a:gd name="T6" fmla="*/ 75 w 78"/>
                <a:gd name="T7" fmla="*/ 6 h 22"/>
                <a:gd name="T8" fmla="*/ 78 w 78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22">
                  <a:moveTo>
                    <a:pt x="0" y="18"/>
                  </a:moveTo>
                  <a:cubicBezTo>
                    <a:pt x="0" y="20"/>
                    <a:pt x="2" y="22"/>
                    <a:pt x="4" y="22"/>
                  </a:cubicBezTo>
                  <a:cubicBezTo>
                    <a:pt x="6" y="22"/>
                    <a:pt x="7" y="22"/>
                    <a:pt x="9" y="22"/>
                  </a:cubicBezTo>
                  <a:cubicBezTo>
                    <a:pt x="33" y="22"/>
                    <a:pt x="55" y="16"/>
                    <a:pt x="75" y="6"/>
                  </a:cubicBezTo>
                  <a:cubicBezTo>
                    <a:pt x="77" y="5"/>
                    <a:pt x="78" y="2"/>
                    <a:pt x="78" y="0"/>
                  </a:cubicBezTo>
                </a:path>
              </a:pathLst>
            </a:custGeom>
            <a:grpFill/>
            <a:ln w="38100" cap="rnd">
              <a:solidFill>
                <a:schemeClr val="bg1">
                  <a:lumMod val="50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7"/>
            <p:cNvSpPr/>
            <p:nvPr/>
          </p:nvSpPr>
          <p:spPr bwMode="auto">
            <a:xfrm>
              <a:off x="8494035" y="5014369"/>
              <a:ext cx="75948" cy="32959"/>
            </a:xfrm>
            <a:custGeom>
              <a:avLst/>
              <a:gdLst>
                <a:gd name="T0" fmla="*/ 0 w 35"/>
                <a:gd name="T1" fmla="*/ 8 h 15"/>
                <a:gd name="T2" fmla="*/ 15 w 35"/>
                <a:gd name="T3" fmla="*/ 15 h 15"/>
                <a:gd name="T4" fmla="*/ 35 w 35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15">
                  <a:moveTo>
                    <a:pt x="0" y="8"/>
                  </a:moveTo>
                  <a:cubicBezTo>
                    <a:pt x="3" y="12"/>
                    <a:pt x="9" y="15"/>
                    <a:pt x="15" y="15"/>
                  </a:cubicBezTo>
                  <a:cubicBezTo>
                    <a:pt x="24" y="15"/>
                    <a:pt x="32" y="8"/>
                    <a:pt x="35" y="0"/>
                  </a:cubicBezTo>
                </a:path>
              </a:pathLst>
            </a:custGeom>
            <a:grpFill/>
            <a:ln w="38100" cap="rnd">
              <a:solidFill>
                <a:schemeClr val="bg1">
                  <a:lumMod val="50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8"/>
            <p:cNvSpPr/>
            <p:nvPr/>
          </p:nvSpPr>
          <p:spPr bwMode="auto">
            <a:xfrm>
              <a:off x="8291988" y="4292155"/>
              <a:ext cx="468580" cy="624772"/>
            </a:xfrm>
            <a:custGeom>
              <a:avLst/>
              <a:gdLst>
                <a:gd name="T0" fmla="*/ 73 w 216"/>
                <a:gd name="T1" fmla="*/ 287 h 288"/>
                <a:gd name="T2" fmla="*/ 78 w 216"/>
                <a:gd name="T3" fmla="*/ 288 h 288"/>
                <a:gd name="T4" fmla="*/ 129 w 216"/>
                <a:gd name="T5" fmla="*/ 278 h 288"/>
                <a:gd name="T6" fmla="*/ 135 w 216"/>
                <a:gd name="T7" fmla="*/ 276 h 288"/>
                <a:gd name="T8" fmla="*/ 144 w 216"/>
                <a:gd name="T9" fmla="*/ 272 h 288"/>
                <a:gd name="T10" fmla="*/ 147 w 216"/>
                <a:gd name="T11" fmla="*/ 269 h 288"/>
                <a:gd name="T12" fmla="*/ 170 w 216"/>
                <a:gd name="T13" fmla="*/ 220 h 288"/>
                <a:gd name="T14" fmla="*/ 216 w 216"/>
                <a:gd name="T15" fmla="*/ 108 h 288"/>
                <a:gd name="T16" fmla="*/ 108 w 216"/>
                <a:gd name="T17" fmla="*/ 0 h 288"/>
                <a:gd name="T18" fmla="*/ 0 w 216"/>
                <a:gd name="T19" fmla="*/ 108 h 288"/>
                <a:gd name="T20" fmla="*/ 46 w 216"/>
                <a:gd name="T21" fmla="*/ 220 h 288"/>
                <a:gd name="T22" fmla="*/ 69 w 216"/>
                <a:gd name="T23" fmla="*/ 267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6" h="288">
                  <a:moveTo>
                    <a:pt x="73" y="287"/>
                  </a:moveTo>
                  <a:cubicBezTo>
                    <a:pt x="74" y="288"/>
                    <a:pt x="76" y="288"/>
                    <a:pt x="78" y="288"/>
                  </a:cubicBezTo>
                  <a:cubicBezTo>
                    <a:pt x="96" y="288"/>
                    <a:pt x="113" y="284"/>
                    <a:pt x="129" y="278"/>
                  </a:cubicBezTo>
                  <a:cubicBezTo>
                    <a:pt x="131" y="278"/>
                    <a:pt x="133" y="277"/>
                    <a:pt x="135" y="276"/>
                  </a:cubicBezTo>
                  <a:cubicBezTo>
                    <a:pt x="138" y="274"/>
                    <a:pt x="141" y="273"/>
                    <a:pt x="144" y="272"/>
                  </a:cubicBezTo>
                  <a:cubicBezTo>
                    <a:pt x="145" y="271"/>
                    <a:pt x="146" y="270"/>
                    <a:pt x="147" y="269"/>
                  </a:cubicBezTo>
                  <a:cubicBezTo>
                    <a:pt x="161" y="257"/>
                    <a:pt x="170" y="240"/>
                    <a:pt x="170" y="220"/>
                  </a:cubicBezTo>
                  <a:cubicBezTo>
                    <a:pt x="170" y="185"/>
                    <a:pt x="216" y="163"/>
                    <a:pt x="216" y="108"/>
                  </a:cubicBezTo>
                  <a:cubicBezTo>
                    <a:pt x="216" y="48"/>
                    <a:pt x="168" y="0"/>
                    <a:pt x="108" y="0"/>
                  </a:cubicBezTo>
                  <a:cubicBezTo>
                    <a:pt x="48" y="0"/>
                    <a:pt x="0" y="48"/>
                    <a:pt x="0" y="108"/>
                  </a:cubicBezTo>
                  <a:cubicBezTo>
                    <a:pt x="0" y="164"/>
                    <a:pt x="46" y="188"/>
                    <a:pt x="46" y="220"/>
                  </a:cubicBezTo>
                  <a:cubicBezTo>
                    <a:pt x="46" y="238"/>
                    <a:pt x="55" y="255"/>
                    <a:pt x="69" y="267"/>
                  </a:cubicBezTo>
                </a:path>
              </a:pathLst>
            </a:custGeom>
            <a:solidFill>
              <a:srgbClr val="00D0FF"/>
            </a:solidFill>
            <a:ln w="38100" cap="rnd">
              <a:solidFill>
                <a:schemeClr val="bg1">
                  <a:lumMod val="50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676216" y="1802946"/>
            <a:ext cx="690689" cy="540227"/>
            <a:chOff x="3663516" y="1498146"/>
            <a:chExt cx="690689" cy="540227"/>
          </a:xfrm>
        </p:grpSpPr>
        <p:sp>
          <p:nvSpPr>
            <p:cNvPr id="8" name="Freeform 9"/>
            <p:cNvSpPr/>
            <p:nvPr/>
          </p:nvSpPr>
          <p:spPr bwMode="auto">
            <a:xfrm>
              <a:off x="3836905" y="1498146"/>
              <a:ext cx="517300" cy="457116"/>
            </a:xfrm>
            <a:custGeom>
              <a:avLst/>
              <a:gdLst>
                <a:gd name="T0" fmla="*/ 239 w 239"/>
                <a:gd name="T1" fmla="*/ 92 h 211"/>
                <a:gd name="T2" fmla="*/ 119 w 239"/>
                <a:gd name="T3" fmla="*/ 0 h 211"/>
                <a:gd name="T4" fmla="*/ 0 w 239"/>
                <a:gd name="T5" fmla="*/ 92 h 211"/>
                <a:gd name="T6" fmla="*/ 119 w 239"/>
                <a:gd name="T7" fmla="*/ 183 h 211"/>
                <a:gd name="T8" fmla="*/ 163 w 239"/>
                <a:gd name="T9" fmla="*/ 177 h 211"/>
                <a:gd name="T10" fmla="*/ 226 w 239"/>
                <a:gd name="T11" fmla="*/ 211 h 211"/>
                <a:gd name="T12" fmla="*/ 211 w 239"/>
                <a:gd name="T13" fmla="*/ 151 h 211"/>
                <a:gd name="T14" fmla="*/ 239 w 239"/>
                <a:gd name="T15" fmla="*/ 92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9" h="211">
                  <a:moveTo>
                    <a:pt x="239" y="92"/>
                  </a:moveTo>
                  <a:cubicBezTo>
                    <a:pt x="239" y="41"/>
                    <a:pt x="185" y="0"/>
                    <a:pt x="119" y="0"/>
                  </a:cubicBezTo>
                  <a:cubicBezTo>
                    <a:pt x="53" y="0"/>
                    <a:pt x="0" y="41"/>
                    <a:pt x="0" y="92"/>
                  </a:cubicBezTo>
                  <a:cubicBezTo>
                    <a:pt x="0" y="142"/>
                    <a:pt x="53" y="183"/>
                    <a:pt x="119" y="183"/>
                  </a:cubicBezTo>
                  <a:cubicBezTo>
                    <a:pt x="135" y="183"/>
                    <a:pt x="149" y="181"/>
                    <a:pt x="163" y="177"/>
                  </a:cubicBezTo>
                  <a:cubicBezTo>
                    <a:pt x="226" y="211"/>
                    <a:pt x="226" y="211"/>
                    <a:pt x="226" y="211"/>
                  </a:cubicBezTo>
                  <a:cubicBezTo>
                    <a:pt x="211" y="151"/>
                    <a:pt x="211" y="151"/>
                    <a:pt x="211" y="151"/>
                  </a:cubicBezTo>
                  <a:cubicBezTo>
                    <a:pt x="228" y="135"/>
                    <a:pt x="239" y="114"/>
                    <a:pt x="239" y="92"/>
                  </a:cubicBezTo>
                  <a:close/>
                </a:path>
              </a:pathLst>
            </a:custGeom>
            <a:noFill/>
            <a:ln w="38100" cap="rnd">
              <a:solidFill>
                <a:srgbClr val="FFE83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0"/>
            <p:cNvSpPr/>
            <p:nvPr/>
          </p:nvSpPr>
          <p:spPr bwMode="auto">
            <a:xfrm>
              <a:off x="3663516" y="1688730"/>
              <a:ext cx="359674" cy="349643"/>
            </a:xfrm>
            <a:custGeom>
              <a:avLst/>
              <a:gdLst>
                <a:gd name="T0" fmla="*/ 166 w 166"/>
                <a:gd name="T1" fmla="*/ 124 h 161"/>
                <a:gd name="T2" fmla="*/ 104 w 166"/>
                <a:gd name="T3" fmla="*/ 139 h 161"/>
                <a:gd name="T4" fmla="*/ 67 w 166"/>
                <a:gd name="T5" fmla="*/ 134 h 161"/>
                <a:gd name="T6" fmla="*/ 12 w 166"/>
                <a:gd name="T7" fmla="*/ 161 h 161"/>
                <a:gd name="T8" fmla="*/ 25 w 166"/>
                <a:gd name="T9" fmla="*/ 112 h 161"/>
                <a:gd name="T10" fmla="*/ 0 w 166"/>
                <a:gd name="T11" fmla="*/ 63 h 161"/>
                <a:gd name="T12" fmla="*/ 46 w 166"/>
                <a:gd name="T13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161">
                  <a:moveTo>
                    <a:pt x="166" y="124"/>
                  </a:moveTo>
                  <a:cubicBezTo>
                    <a:pt x="149" y="133"/>
                    <a:pt x="128" y="139"/>
                    <a:pt x="104" y="139"/>
                  </a:cubicBezTo>
                  <a:cubicBezTo>
                    <a:pt x="91" y="139"/>
                    <a:pt x="79" y="137"/>
                    <a:pt x="67" y="134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25" y="112"/>
                    <a:pt x="25" y="112"/>
                    <a:pt x="25" y="112"/>
                  </a:cubicBezTo>
                  <a:cubicBezTo>
                    <a:pt x="10" y="99"/>
                    <a:pt x="0" y="81"/>
                    <a:pt x="0" y="63"/>
                  </a:cubicBezTo>
                  <a:cubicBezTo>
                    <a:pt x="0" y="37"/>
                    <a:pt x="19" y="13"/>
                    <a:pt x="46" y="0"/>
                  </a:cubicBezTo>
                </a:path>
              </a:pathLst>
            </a:custGeom>
            <a:noFill/>
            <a:ln w="38100" cap="rnd">
              <a:solidFill>
                <a:srgbClr val="FFE83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661678" y="4612987"/>
            <a:ext cx="669194" cy="674926"/>
            <a:chOff x="2648978" y="4308187"/>
            <a:chExt cx="669194" cy="674926"/>
          </a:xfrm>
        </p:grpSpPr>
        <p:sp>
          <p:nvSpPr>
            <p:cNvPr id="11" name="Oval 11"/>
            <p:cNvSpPr>
              <a:spLocks noChangeArrowheads="1"/>
            </p:cNvSpPr>
            <p:nvPr/>
          </p:nvSpPr>
          <p:spPr bwMode="auto">
            <a:xfrm>
              <a:off x="2648978" y="4312486"/>
              <a:ext cx="669194" cy="670627"/>
            </a:xfrm>
            <a:prstGeom prst="ellipse">
              <a:avLst/>
            </a:prstGeom>
            <a:noFill/>
            <a:ln w="38100" cap="rnd">
              <a:solidFill>
                <a:srgbClr val="FFE8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2"/>
            <p:cNvSpPr/>
            <p:nvPr/>
          </p:nvSpPr>
          <p:spPr bwMode="auto">
            <a:xfrm>
              <a:off x="2722059" y="4308187"/>
              <a:ext cx="501537" cy="672060"/>
            </a:xfrm>
            <a:custGeom>
              <a:avLst/>
              <a:gdLst>
                <a:gd name="T0" fmla="*/ 21 w 231"/>
                <a:gd name="T1" fmla="*/ 40 h 310"/>
                <a:gd name="T2" fmla="*/ 0 w 231"/>
                <a:gd name="T3" fmla="*/ 99 h 310"/>
                <a:gd name="T4" fmla="*/ 22 w 231"/>
                <a:gd name="T5" fmla="*/ 156 h 310"/>
                <a:gd name="T6" fmla="*/ 89 w 231"/>
                <a:gd name="T7" fmla="*/ 201 h 310"/>
                <a:gd name="T8" fmla="*/ 85 w 231"/>
                <a:gd name="T9" fmla="*/ 227 h 310"/>
                <a:gd name="T10" fmla="*/ 105 w 231"/>
                <a:gd name="T11" fmla="*/ 260 h 310"/>
                <a:gd name="T12" fmla="*/ 108 w 231"/>
                <a:gd name="T13" fmla="*/ 291 h 310"/>
                <a:gd name="T14" fmla="*/ 106 w 231"/>
                <a:gd name="T15" fmla="*/ 310 h 310"/>
                <a:gd name="T16" fmla="*/ 123 w 231"/>
                <a:gd name="T17" fmla="*/ 310 h 310"/>
                <a:gd name="T18" fmla="*/ 176 w 231"/>
                <a:gd name="T19" fmla="*/ 273 h 310"/>
                <a:gd name="T20" fmla="*/ 224 w 231"/>
                <a:gd name="T21" fmla="*/ 225 h 310"/>
                <a:gd name="T22" fmla="*/ 186 w 231"/>
                <a:gd name="T23" fmla="*/ 217 h 310"/>
                <a:gd name="T24" fmla="*/ 161 w 231"/>
                <a:gd name="T25" fmla="*/ 197 h 310"/>
                <a:gd name="T26" fmla="*/ 122 w 231"/>
                <a:gd name="T27" fmla="*/ 186 h 310"/>
                <a:gd name="T28" fmla="*/ 89 w 231"/>
                <a:gd name="T29" fmla="*/ 194 h 310"/>
                <a:gd name="T30" fmla="*/ 68 w 231"/>
                <a:gd name="T31" fmla="*/ 158 h 310"/>
                <a:gd name="T32" fmla="*/ 38 w 231"/>
                <a:gd name="T33" fmla="*/ 154 h 310"/>
                <a:gd name="T34" fmla="*/ 73 w 231"/>
                <a:gd name="T35" fmla="*/ 123 h 310"/>
                <a:gd name="T36" fmla="*/ 92 w 231"/>
                <a:gd name="T37" fmla="*/ 139 h 310"/>
                <a:gd name="T38" fmla="*/ 151 w 231"/>
                <a:gd name="T39" fmla="*/ 81 h 310"/>
                <a:gd name="T40" fmla="*/ 124 w 231"/>
                <a:gd name="T41" fmla="*/ 53 h 310"/>
                <a:gd name="T42" fmla="*/ 133 w 231"/>
                <a:gd name="T43" fmla="*/ 37 h 310"/>
                <a:gd name="T44" fmla="*/ 159 w 231"/>
                <a:gd name="T45" fmla="*/ 26 h 310"/>
                <a:gd name="T46" fmla="*/ 113 w 231"/>
                <a:gd name="T47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1" h="310">
                  <a:moveTo>
                    <a:pt x="21" y="40"/>
                  </a:moveTo>
                  <a:cubicBezTo>
                    <a:pt x="21" y="40"/>
                    <a:pt x="0" y="82"/>
                    <a:pt x="0" y="99"/>
                  </a:cubicBezTo>
                  <a:cubicBezTo>
                    <a:pt x="0" y="117"/>
                    <a:pt x="15" y="149"/>
                    <a:pt x="22" y="156"/>
                  </a:cubicBezTo>
                  <a:cubicBezTo>
                    <a:pt x="29" y="163"/>
                    <a:pt x="84" y="201"/>
                    <a:pt x="89" y="201"/>
                  </a:cubicBezTo>
                  <a:cubicBezTo>
                    <a:pt x="93" y="201"/>
                    <a:pt x="85" y="216"/>
                    <a:pt x="85" y="227"/>
                  </a:cubicBezTo>
                  <a:cubicBezTo>
                    <a:pt x="85" y="237"/>
                    <a:pt x="100" y="257"/>
                    <a:pt x="105" y="260"/>
                  </a:cubicBezTo>
                  <a:cubicBezTo>
                    <a:pt x="111" y="263"/>
                    <a:pt x="114" y="279"/>
                    <a:pt x="108" y="291"/>
                  </a:cubicBezTo>
                  <a:cubicBezTo>
                    <a:pt x="101" y="303"/>
                    <a:pt x="106" y="310"/>
                    <a:pt x="106" y="310"/>
                  </a:cubicBezTo>
                  <a:cubicBezTo>
                    <a:pt x="123" y="310"/>
                    <a:pt x="123" y="310"/>
                    <a:pt x="123" y="310"/>
                  </a:cubicBezTo>
                  <a:cubicBezTo>
                    <a:pt x="123" y="310"/>
                    <a:pt x="173" y="282"/>
                    <a:pt x="176" y="273"/>
                  </a:cubicBezTo>
                  <a:cubicBezTo>
                    <a:pt x="178" y="264"/>
                    <a:pt x="231" y="243"/>
                    <a:pt x="224" y="225"/>
                  </a:cubicBezTo>
                  <a:cubicBezTo>
                    <a:pt x="217" y="208"/>
                    <a:pt x="201" y="221"/>
                    <a:pt x="186" y="217"/>
                  </a:cubicBezTo>
                  <a:cubicBezTo>
                    <a:pt x="171" y="213"/>
                    <a:pt x="177" y="199"/>
                    <a:pt x="161" y="197"/>
                  </a:cubicBezTo>
                  <a:cubicBezTo>
                    <a:pt x="146" y="196"/>
                    <a:pt x="141" y="185"/>
                    <a:pt x="122" y="186"/>
                  </a:cubicBezTo>
                  <a:cubicBezTo>
                    <a:pt x="104" y="187"/>
                    <a:pt x="97" y="199"/>
                    <a:pt x="89" y="194"/>
                  </a:cubicBezTo>
                  <a:cubicBezTo>
                    <a:pt x="81" y="190"/>
                    <a:pt x="67" y="170"/>
                    <a:pt x="68" y="158"/>
                  </a:cubicBezTo>
                  <a:cubicBezTo>
                    <a:pt x="69" y="146"/>
                    <a:pt x="38" y="173"/>
                    <a:pt x="38" y="154"/>
                  </a:cubicBezTo>
                  <a:cubicBezTo>
                    <a:pt x="38" y="135"/>
                    <a:pt x="64" y="116"/>
                    <a:pt x="73" y="123"/>
                  </a:cubicBezTo>
                  <a:cubicBezTo>
                    <a:pt x="83" y="130"/>
                    <a:pt x="93" y="148"/>
                    <a:pt x="92" y="139"/>
                  </a:cubicBezTo>
                  <a:cubicBezTo>
                    <a:pt x="90" y="130"/>
                    <a:pt x="130" y="83"/>
                    <a:pt x="151" y="81"/>
                  </a:cubicBezTo>
                  <a:cubicBezTo>
                    <a:pt x="172" y="79"/>
                    <a:pt x="135" y="58"/>
                    <a:pt x="124" y="53"/>
                  </a:cubicBezTo>
                  <a:cubicBezTo>
                    <a:pt x="113" y="48"/>
                    <a:pt x="127" y="35"/>
                    <a:pt x="133" y="37"/>
                  </a:cubicBezTo>
                  <a:cubicBezTo>
                    <a:pt x="140" y="40"/>
                    <a:pt x="166" y="33"/>
                    <a:pt x="159" y="26"/>
                  </a:cubicBezTo>
                  <a:cubicBezTo>
                    <a:pt x="152" y="18"/>
                    <a:pt x="113" y="0"/>
                    <a:pt x="113" y="0"/>
                  </a:cubicBezTo>
                </a:path>
              </a:pathLst>
            </a:custGeom>
            <a:noFill/>
            <a:ln w="38100" cap="rnd">
              <a:solidFill>
                <a:srgbClr val="FFE8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3"/>
            <p:cNvSpPr/>
            <p:nvPr/>
          </p:nvSpPr>
          <p:spPr bwMode="auto">
            <a:xfrm>
              <a:off x="3071703" y="4326815"/>
              <a:ext cx="245037" cy="382602"/>
            </a:xfrm>
            <a:custGeom>
              <a:avLst/>
              <a:gdLst>
                <a:gd name="T0" fmla="*/ 0 w 113"/>
                <a:gd name="T1" fmla="*/ 0 h 176"/>
                <a:gd name="T2" fmla="*/ 38 w 113"/>
                <a:gd name="T3" fmla="*/ 40 h 176"/>
                <a:gd name="T4" fmla="*/ 63 w 113"/>
                <a:gd name="T5" fmla="*/ 57 h 176"/>
                <a:gd name="T6" fmla="*/ 80 w 113"/>
                <a:gd name="T7" fmla="*/ 150 h 176"/>
                <a:gd name="T8" fmla="*/ 100 w 113"/>
                <a:gd name="T9" fmla="*/ 174 h 176"/>
                <a:gd name="T10" fmla="*/ 113 w 113"/>
                <a:gd name="T11" fmla="*/ 137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76">
                  <a:moveTo>
                    <a:pt x="0" y="0"/>
                  </a:moveTo>
                  <a:cubicBezTo>
                    <a:pt x="6" y="8"/>
                    <a:pt x="36" y="34"/>
                    <a:pt x="38" y="40"/>
                  </a:cubicBezTo>
                  <a:cubicBezTo>
                    <a:pt x="40" y="47"/>
                    <a:pt x="60" y="53"/>
                    <a:pt x="63" y="57"/>
                  </a:cubicBezTo>
                  <a:cubicBezTo>
                    <a:pt x="66" y="61"/>
                    <a:pt x="76" y="143"/>
                    <a:pt x="80" y="150"/>
                  </a:cubicBezTo>
                  <a:cubicBezTo>
                    <a:pt x="84" y="157"/>
                    <a:pt x="99" y="171"/>
                    <a:pt x="100" y="174"/>
                  </a:cubicBezTo>
                  <a:cubicBezTo>
                    <a:pt x="101" y="176"/>
                    <a:pt x="113" y="141"/>
                    <a:pt x="113" y="137"/>
                  </a:cubicBezTo>
                </a:path>
              </a:pathLst>
            </a:custGeom>
            <a:noFill/>
            <a:ln w="38100" cap="rnd">
              <a:solidFill>
                <a:srgbClr val="FFE8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986570" y="1630990"/>
            <a:ext cx="664895" cy="666328"/>
            <a:chOff x="7973870" y="1326190"/>
            <a:chExt cx="664895" cy="666328"/>
          </a:xfrm>
          <a:solidFill>
            <a:schemeClr val="bg1">
              <a:lumMod val="95000"/>
            </a:schemeClr>
          </a:solidFill>
        </p:grpSpPr>
        <p:sp>
          <p:nvSpPr>
            <p:cNvPr id="15" name="Oval 14"/>
            <p:cNvSpPr>
              <a:spLocks noChangeArrowheads="1"/>
            </p:cNvSpPr>
            <p:nvPr/>
          </p:nvSpPr>
          <p:spPr bwMode="auto">
            <a:xfrm>
              <a:off x="7973870" y="1326190"/>
              <a:ext cx="664895" cy="666328"/>
            </a:xfrm>
            <a:prstGeom prst="ellipse">
              <a:avLst/>
            </a:prstGeom>
            <a:solidFill>
              <a:srgbClr val="00D0FF"/>
            </a:solidFill>
            <a:ln w="38100" cap="rnd">
              <a:solidFill>
                <a:schemeClr val="bg1">
                  <a:lumMod val="50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5"/>
            <p:cNvSpPr/>
            <p:nvPr/>
          </p:nvSpPr>
          <p:spPr bwMode="auto">
            <a:xfrm>
              <a:off x="8279092" y="1447992"/>
              <a:ext cx="114637" cy="320984"/>
            </a:xfrm>
            <a:custGeom>
              <a:avLst/>
              <a:gdLst>
                <a:gd name="T0" fmla="*/ 0 w 80"/>
                <a:gd name="T1" fmla="*/ 0 h 224"/>
                <a:gd name="T2" fmla="*/ 0 w 80"/>
                <a:gd name="T3" fmla="*/ 162 h 224"/>
                <a:gd name="T4" fmla="*/ 80 w 80"/>
                <a:gd name="T5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0" h="224">
                  <a:moveTo>
                    <a:pt x="0" y="0"/>
                  </a:moveTo>
                  <a:lnTo>
                    <a:pt x="0" y="162"/>
                  </a:lnTo>
                  <a:lnTo>
                    <a:pt x="80" y="224"/>
                  </a:lnTo>
                </a:path>
              </a:pathLst>
            </a:custGeom>
            <a:grpFill/>
            <a:ln w="38100" cap="rnd">
              <a:solidFill>
                <a:schemeClr val="bg1">
                  <a:lumMod val="50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846262" y="5440304"/>
            <a:ext cx="875540" cy="623339"/>
            <a:chOff x="6207027" y="5183728"/>
            <a:chExt cx="875540" cy="623339"/>
          </a:xfrm>
        </p:grpSpPr>
        <p:sp>
          <p:nvSpPr>
            <p:cNvPr id="18" name="Freeform 16"/>
            <p:cNvSpPr>
              <a:spLocks noEditPoints="1"/>
            </p:cNvSpPr>
            <p:nvPr/>
          </p:nvSpPr>
          <p:spPr bwMode="auto">
            <a:xfrm>
              <a:off x="6207027" y="5249644"/>
              <a:ext cx="553124" cy="557423"/>
            </a:xfrm>
            <a:custGeom>
              <a:avLst/>
              <a:gdLst>
                <a:gd name="T0" fmla="*/ 81 w 255"/>
                <a:gd name="T1" fmla="*/ 40 h 257"/>
                <a:gd name="T2" fmla="*/ 92 w 255"/>
                <a:gd name="T3" fmla="*/ 20 h 257"/>
                <a:gd name="T4" fmla="*/ 133 w 255"/>
                <a:gd name="T5" fmla="*/ 14 h 257"/>
                <a:gd name="T6" fmla="*/ 150 w 255"/>
                <a:gd name="T7" fmla="*/ 30 h 257"/>
                <a:gd name="T8" fmla="*/ 171 w 255"/>
                <a:gd name="T9" fmla="*/ 22 h 257"/>
                <a:gd name="T10" fmla="*/ 206 w 255"/>
                <a:gd name="T11" fmla="*/ 43 h 257"/>
                <a:gd name="T12" fmla="*/ 209 w 255"/>
                <a:gd name="T13" fmla="*/ 66 h 257"/>
                <a:gd name="T14" fmla="*/ 231 w 255"/>
                <a:gd name="T15" fmla="*/ 74 h 257"/>
                <a:gd name="T16" fmla="*/ 244 w 255"/>
                <a:gd name="T17" fmla="*/ 113 h 257"/>
                <a:gd name="T18" fmla="*/ 231 w 255"/>
                <a:gd name="T19" fmla="*/ 132 h 257"/>
                <a:gd name="T20" fmla="*/ 243 w 255"/>
                <a:gd name="T21" fmla="*/ 152 h 257"/>
                <a:gd name="T22" fmla="*/ 227 w 255"/>
                <a:gd name="T23" fmla="*/ 190 h 257"/>
                <a:gd name="T24" fmla="*/ 205 w 255"/>
                <a:gd name="T25" fmla="*/ 196 h 257"/>
                <a:gd name="T26" fmla="*/ 202 w 255"/>
                <a:gd name="T27" fmla="*/ 219 h 257"/>
                <a:gd name="T28" fmla="*/ 165 w 255"/>
                <a:gd name="T29" fmla="*/ 239 h 257"/>
                <a:gd name="T30" fmla="*/ 144 w 255"/>
                <a:gd name="T31" fmla="*/ 229 h 257"/>
                <a:gd name="T32" fmla="*/ 127 w 255"/>
                <a:gd name="T33" fmla="*/ 244 h 257"/>
                <a:gd name="T34" fmla="*/ 86 w 255"/>
                <a:gd name="T35" fmla="*/ 236 h 257"/>
                <a:gd name="T36" fmla="*/ 76 w 255"/>
                <a:gd name="T37" fmla="*/ 215 h 257"/>
                <a:gd name="T38" fmla="*/ 53 w 255"/>
                <a:gd name="T39" fmla="*/ 216 h 257"/>
                <a:gd name="T40" fmla="*/ 27 w 255"/>
                <a:gd name="T41" fmla="*/ 183 h 257"/>
                <a:gd name="T42" fmla="*/ 33 w 255"/>
                <a:gd name="T43" fmla="*/ 161 h 257"/>
                <a:gd name="T44" fmla="*/ 15 w 255"/>
                <a:gd name="T45" fmla="*/ 146 h 257"/>
                <a:gd name="T46" fmla="*/ 16 w 255"/>
                <a:gd name="T47" fmla="*/ 105 h 257"/>
                <a:gd name="T48" fmla="*/ 35 w 255"/>
                <a:gd name="T49" fmla="*/ 92 h 257"/>
                <a:gd name="T50" fmla="*/ 31 w 255"/>
                <a:gd name="T51" fmla="*/ 69 h 257"/>
                <a:gd name="T52" fmla="*/ 58 w 255"/>
                <a:gd name="T53" fmla="*/ 38 h 257"/>
                <a:gd name="T54" fmla="*/ 95 w 255"/>
                <a:gd name="T55" fmla="*/ 66 h 257"/>
                <a:gd name="T56" fmla="*/ 61 w 255"/>
                <a:gd name="T57" fmla="*/ 152 h 257"/>
                <a:gd name="T58" fmla="*/ 140 w 255"/>
                <a:gd name="T59" fmla="*/ 200 h 257"/>
                <a:gd name="T60" fmla="*/ 201 w 255"/>
                <a:gd name="T61" fmla="*/ 131 h 257"/>
                <a:gd name="T62" fmla="*/ 144 w 255"/>
                <a:gd name="T63" fmla="*/ 59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55" h="257">
                  <a:moveTo>
                    <a:pt x="76" y="43"/>
                  </a:moveTo>
                  <a:cubicBezTo>
                    <a:pt x="77" y="42"/>
                    <a:pt x="79" y="41"/>
                    <a:pt x="81" y="40"/>
                  </a:cubicBezTo>
                  <a:cubicBezTo>
                    <a:pt x="83" y="39"/>
                    <a:pt x="84" y="38"/>
                    <a:pt x="86" y="37"/>
                  </a:cubicBezTo>
                  <a:cubicBezTo>
                    <a:pt x="89" y="36"/>
                    <a:pt x="91" y="28"/>
                    <a:pt x="92" y="20"/>
                  </a:cubicBezTo>
                  <a:cubicBezTo>
                    <a:pt x="93" y="12"/>
                    <a:pt x="102" y="3"/>
                    <a:pt x="110" y="2"/>
                  </a:cubicBezTo>
                  <a:cubicBezTo>
                    <a:pt x="119" y="0"/>
                    <a:pt x="130" y="6"/>
                    <a:pt x="133" y="14"/>
                  </a:cubicBezTo>
                  <a:cubicBezTo>
                    <a:pt x="136" y="22"/>
                    <a:pt x="141" y="28"/>
                    <a:pt x="144" y="29"/>
                  </a:cubicBezTo>
                  <a:cubicBezTo>
                    <a:pt x="146" y="29"/>
                    <a:pt x="148" y="29"/>
                    <a:pt x="150" y="30"/>
                  </a:cubicBezTo>
                  <a:cubicBezTo>
                    <a:pt x="152" y="30"/>
                    <a:pt x="154" y="31"/>
                    <a:pt x="155" y="31"/>
                  </a:cubicBezTo>
                  <a:cubicBezTo>
                    <a:pt x="159" y="32"/>
                    <a:pt x="165" y="28"/>
                    <a:pt x="171" y="22"/>
                  </a:cubicBezTo>
                  <a:cubicBezTo>
                    <a:pt x="177" y="16"/>
                    <a:pt x="189" y="15"/>
                    <a:pt x="197" y="19"/>
                  </a:cubicBezTo>
                  <a:cubicBezTo>
                    <a:pt x="205" y="24"/>
                    <a:pt x="209" y="35"/>
                    <a:pt x="206" y="43"/>
                  </a:cubicBezTo>
                  <a:cubicBezTo>
                    <a:pt x="204" y="51"/>
                    <a:pt x="203" y="59"/>
                    <a:pt x="205" y="62"/>
                  </a:cubicBezTo>
                  <a:cubicBezTo>
                    <a:pt x="207" y="63"/>
                    <a:pt x="208" y="65"/>
                    <a:pt x="209" y="66"/>
                  </a:cubicBezTo>
                  <a:cubicBezTo>
                    <a:pt x="210" y="68"/>
                    <a:pt x="211" y="69"/>
                    <a:pt x="213" y="71"/>
                  </a:cubicBezTo>
                  <a:cubicBezTo>
                    <a:pt x="214" y="74"/>
                    <a:pt x="222" y="75"/>
                    <a:pt x="231" y="74"/>
                  </a:cubicBezTo>
                  <a:cubicBezTo>
                    <a:pt x="239" y="73"/>
                    <a:pt x="249" y="80"/>
                    <a:pt x="252" y="89"/>
                  </a:cubicBezTo>
                  <a:cubicBezTo>
                    <a:pt x="255" y="97"/>
                    <a:pt x="251" y="108"/>
                    <a:pt x="244" y="113"/>
                  </a:cubicBezTo>
                  <a:cubicBezTo>
                    <a:pt x="237" y="117"/>
                    <a:pt x="231" y="123"/>
                    <a:pt x="231" y="126"/>
                  </a:cubicBezTo>
                  <a:cubicBezTo>
                    <a:pt x="231" y="128"/>
                    <a:pt x="231" y="130"/>
                    <a:pt x="231" y="132"/>
                  </a:cubicBezTo>
                  <a:cubicBezTo>
                    <a:pt x="231" y="134"/>
                    <a:pt x="231" y="136"/>
                    <a:pt x="231" y="138"/>
                  </a:cubicBezTo>
                  <a:cubicBezTo>
                    <a:pt x="230" y="141"/>
                    <a:pt x="236" y="147"/>
                    <a:pt x="243" y="152"/>
                  </a:cubicBezTo>
                  <a:cubicBezTo>
                    <a:pt x="249" y="157"/>
                    <a:pt x="253" y="168"/>
                    <a:pt x="249" y="177"/>
                  </a:cubicBezTo>
                  <a:cubicBezTo>
                    <a:pt x="246" y="185"/>
                    <a:pt x="236" y="191"/>
                    <a:pt x="227" y="190"/>
                  </a:cubicBezTo>
                  <a:cubicBezTo>
                    <a:pt x="219" y="189"/>
                    <a:pt x="211" y="189"/>
                    <a:pt x="209" y="192"/>
                  </a:cubicBezTo>
                  <a:cubicBezTo>
                    <a:pt x="208" y="193"/>
                    <a:pt x="207" y="195"/>
                    <a:pt x="205" y="196"/>
                  </a:cubicBezTo>
                  <a:cubicBezTo>
                    <a:pt x="204" y="198"/>
                    <a:pt x="203" y="199"/>
                    <a:pt x="201" y="201"/>
                  </a:cubicBezTo>
                  <a:cubicBezTo>
                    <a:pt x="199" y="203"/>
                    <a:pt x="199" y="211"/>
                    <a:pt x="202" y="219"/>
                  </a:cubicBezTo>
                  <a:cubicBezTo>
                    <a:pt x="204" y="227"/>
                    <a:pt x="199" y="238"/>
                    <a:pt x="191" y="242"/>
                  </a:cubicBezTo>
                  <a:cubicBezTo>
                    <a:pt x="183" y="247"/>
                    <a:pt x="171" y="245"/>
                    <a:pt x="165" y="239"/>
                  </a:cubicBezTo>
                  <a:cubicBezTo>
                    <a:pt x="160" y="232"/>
                    <a:pt x="153" y="228"/>
                    <a:pt x="150" y="228"/>
                  </a:cubicBezTo>
                  <a:cubicBezTo>
                    <a:pt x="148" y="229"/>
                    <a:pt x="146" y="229"/>
                    <a:pt x="144" y="229"/>
                  </a:cubicBezTo>
                  <a:cubicBezTo>
                    <a:pt x="142" y="230"/>
                    <a:pt x="140" y="230"/>
                    <a:pt x="138" y="230"/>
                  </a:cubicBezTo>
                  <a:cubicBezTo>
                    <a:pt x="135" y="230"/>
                    <a:pt x="130" y="237"/>
                    <a:pt x="127" y="244"/>
                  </a:cubicBezTo>
                  <a:cubicBezTo>
                    <a:pt x="123" y="252"/>
                    <a:pt x="112" y="257"/>
                    <a:pt x="103" y="255"/>
                  </a:cubicBezTo>
                  <a:cubicBezTo>
                    <a:pt x="95" y="253"/>
                    <a:pt x="87" y="244"/>
                    <a:pt x="86" y="236"/>
                  </a:cubicBezTo>
                  <a:cubicBezTo>
                    <a:pt x="86" y="228"/>
                    <a:pt x="84" y="220"/>
                    <a:pt x="81" y="218"/>
                  </a:cubicBezTo>
                  <a:cubicBezTo>
                    <a:pt x="79" y="217"/>
                    <a:pt x="78" y="216"/>
                    <a:pt x="76" y="215"/>
                  </a:cubicBezTo>
                  <a:cubicBezTo>
                    <a:pt x="74" y="214"/>
                    <a:pt x="73" y="213"/>
                    <a:pt x="71" y="212"/>
                  </a:cubicBezTo>
                  <a:cubicBezTo>
                    <a:pt x="68" y="210"/>
                    <a:pt x="61" y="212"/>
                    <a:pt x="53" y="216"/>
                  </a:cubicBezTo>
                  <a:cubicBezTo>
                    <a:pt x="45" y="219"/>
                    <a:pt x="34" y="216"/>
                    <a:pt x="28" y="209"/>
                  </a:cubicBezTo>
                  <a:cubicBezTo>
                    <a:pt x="22" y="202"/>
                    <a:pt x="22" y="190"/>
                    <a:pt x="27" y="183"/>
                  </a:cubicBezTo>
                  <a:cubicBezTo>
                    <a:pt x="32" y="177"/>
                    <a:pt x="36" y="169"/>
                    <a:pt x="35" y="166"/>
                  </a:cubicBezTo>
                  <a:cubicBezTo>
                    <a:pt x="34" y="165"/>
                    <a:pt x="33" y="163"/>
                    <a:pt x="33" y="161"/>
                  </a:cubicBezTo>
                  <a:cubicBezTo>
                    <a:pt x="32" y="159"/>
                    <a:pt x="32" y="157"/>
                    <a:pt x="31" y="155"/>
                  </a:cubicBezTo>
                  <a:cubicBezTo>
                    <a:pt x="30" y="152"/>
                    <a:pt x="23" y="149"/>
                    <a:pt x="15" y="146"/>
                  </a:cubicBezTo>
                  <a:cubicBezTo>
                    <a:pt x="7" y="144"/>
                    <a:pt x="0" y="134"/>
                    <a:pt x="0" y="125"/>
                  </a:cubicBezTo>
                  <a:cubicBezTo>
                    <a:pt x="0" y="116"/>
                    <a:pt x="8" y="107"/>
                    <a:pt x="16" y="105"/>
                  </a:cubicBezTo>
                  <a:cubicBezTo>
                    <a:pt x="24" y="103"/>
                    <a:pt x="32" y="100"/>
                    <a:pt x="33" y="97"/>
                  </a:cubicBezTo>
                  <a:cubicBezTo>
                    <a:pt x="33" y="95"/>
                    <a:pt x="34" y="93"/>
                    <a:pt x="35" y="92"/>
                  </a:cubicBezTo>
                  <a:cubicBezTo>
                    <a:pt x="35" y="90"/>
                    <a:pt x="36" y="88"/>
                    <a:pt x="37" y="86"/>
                  </a:cubicBezTo>
                  <a:cubicBezTo>
                    <a:pt x="38" y="83"/>
                    <a:pt x="35" y="76"/>
                    <a:pt x="31" y="69"/>
                  </a:cubicBezTo>
                  <a:cubicBezTo>
                    <a:pt x="26" y="62"/>
                    <a:pt x="27" y="50"/>
                    <a:pt x="33" y="43"/>
                  </a:cubicBezTo>
                  <a:cubicBezTo>
                    <a:pt x="39" y="37"/>
                    <a:pt x="50" y="35"/>
                    <a:pt x="58" y="38"/>
                  </a:cubicBezTo>
                  <a:cubicBezTo>
                    <a:pt x="65" y="42"/>
                    <a:pt x="73" y="44"/>
                    <a:pt x="76" y="43"/>
                  </a:cubicBezTo>
                  <a:close/>
                  <a:moveTo>
                    <a:pt x="95" y="66"/>
                  </a:moveTo>
                  <a:cubicBezTo>
                    <a:pt x="80" y="74"/>
                    <a:pt x="68" y="87"/>
                    <a:pt x="62" y="103"/>
                  </a:cubicBezTo>
                  <a:cubicBezTo>
                    <a:pt x="56" y="118"/>
                    <a:pt x="55" y="136"/>
                    <a:pt x="61" y="152"/>
                  </a:cubicBezTo>
                  <a:cubicBezTo>
                    <a:pt x="66" y="168"/>
                    <a:pt x="77" y="181"/>
                    <a:pt x="92" y="190"/>
                  </a:cubicBezTo>
                  <a:cubicBezTo>
                    <a:pt x="106" y="199"/>
                    <a:pt x="123" y="202"/>
                    <a:pt x="140" y="200"/>
                  </a:cubicBezTo>
                  <a:cubicBezTo>
                    <a:pt x="156" y="198"/>
                    <a:pt x="172" y="189"/>
                    <a:pt x="183" y="177"/>
                  </a:cubicBezTo>
                  <a:cubicBezTo>
                    <a:pt x="194" y="164"/>
                    <a:pt x="201" y="148"/>
                    <a:pt x="201" y="131"/>
                  </a:cubicBezTo>
                  <a:cubicBezTo>
                    <a:pt x="202" y="114"/>
                    <a:pt x="196" y="98"/>
                    <a:pt x="186" y="85"/>
                  </a:cubicBezTo>
                  <a:cubicBezTo>
                    <a:pt x="175" y="71"/>
                    <a:pt x="160" y="62"/>
                    <a:pt x="144" y="59"/>
                  </a:cubicBezTo>
                  <a:cubicBezTo>
                    <a:pt x="127" y="55"/>
                    <a:pt x="110" y="58"/>
                    <a:pt x="95" y="66"/>
                  </a:cubicBezTo>
                  <a:close/>
                </a:path>
              </a:pathLst>
            </a:custGeom>
            <a:noFill/>
            <a:ln w="38100" cap="rnd">
              <a:solidFill>
                <a:srgbClr val="FFE8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auto">
            <a:xfrm>
              <a:off x="6718594" y="5183728"/>
              <a:ext cx="363973" cy="336747"/>
            </a:xfrm>
            <a:custGeom>
              <a:avLst/>
              <a:gdLst>
                <a:gd name="T0" fmla="*/ 65 w 168"/>
                <a:gd name="T1" fmla="*/ 143 h 155"/>
                <a:gd name="T2" fmla="*/ 40 w 168"/>
                <a:gd name="T3" fmla="*/ 148 h 155"/>
                <a:gd name="T4" fmla="*/ 34 w 168"/>
                <a:gd name="T5" fmla="*/ 124 h 155"/>
                <a:gd name="T6" fmla="*/ 39 w 168"/>
                <a:gd name="T7" fmla="*/ 107 h 155"/>
                <a:gd name="T8" fmla="*/ 37 w 168"/>
                <a:gd name="T9" fmla="*/ 103 h 155"/>
                <a:gd name="T10" fmla="*/ 35 w 168"/>
                <a:gd name="T11" fmla="*/ 99 h 155"/>
                <a:gd name="T12" fmla="*/ 17 w 168"/>
                <a:gd name="T13" fmla="*/ 94 h 155"/>
                <a:gd name="T14" fmla="*/ 0 w 168"/>
                <a:gd name="T15" fmla="*/ 75 h 155"/>
                <a:gd name="T16" fmla="*/ 18 w 168"/>
                <a:gd name="T17" fmla="*/ 57 h 155"/>
                <a:gd name="T18" fmla="*/ 36 w 168"/>
                <a:gd name="T19" fmla="*/ 54 h 155"/>
                <a:gd name="T20" fmla="*/ 38 w 168"/>
                <a:gd name="T21" fmla="*/ 50 h 155"/>
                <a:gd name="T22" fmla="*/ 41 w 168"/>
                <a:gd name="T23" fmla="*/ 46 h 155"/>
                <a:gd name="T24" fmla="*/ 36 w 168"/>
                <a:gd name="T25" fmla="*/ 28 h 155"/>
                <a:gd name="T26" fmla="*/ 44 w 168"/>
                <a:gd name="T27" fmla="*/ 4 h 155"/>
                <a:gd name="T28" fmla="*/ 68 w 168"/>
                <a:gd name="T29" fmla="*/ 11 h 155"/>
                <a:gd name="T30" fmla="*/ 81 w 168"/>
                <a:gd name="T31" fmla="*/ 24 h 155"/>
                <a:gd name="T32" fmla="*/ 85 w 168"/>
                <a:gd name="T33" fmla="*/ 24 h 155"/>
                <a:gd name="T34" fmla="*/ 90 w 168"/>
                <a:gd name="T35" fmla="*/ 25 h 155"/>
                <a:gd name="T36" fmla="*/ 103 w 168"/>
                <a:gd name="T37" fmla="*/ 12 h 155"/>
                <a:gd name="T38" fmla="*/ 128 w 168"/>
                <a:gd name="T39" fmla="*/ 7 h 155"/>
                <a:gd name="T40" fmla="*/ 134 w 168"/>
                <a:gd name="T41" fmla="*/ 31 h 155"/>
                <a:gd name="T42" fmla="*/ 128 w 168"/>
                <a:gd name="T43" fmla="*/ 48 h 155"/>
                <a:gd name="T44" fmla="*/ 131 w 168"/>
                <a:gd name="T45" fmla="*/ 52 h 155"/>
                <a:gd name="T46" fmla="*/ 133 w 168"/>
                <a:gd name="T47" fmla="*/ 56 h 155"/>
                <a:gd name="T48" fmla="*/ 151 w 168"/>
                <a:gd name="T49" fmla="*/ 61 h 155"/>
                <a:gd name="T50" fmla="*/ 168 w 168"/>
                <a:gd name="T51" fmla="*/ 80 h 155"/>
                <a:gd name="T52" fmla="*/ 150 w 168"/>
                <a:gd name="T53" fmla="*/ 98 h 155"/>
                <a:gd name="T54" fmla="*/ 132 w 168"/>
                <a:gd name="T55" fmla="*/ 101 h 155"/>
                <a:gd name="T56" fmla="*/ 129 w 168"/>
                <a:gd name="T57" fmla="*/ 105 h 155"/>
                <a:gd name="T58" fmla="*/ 127 w 168"/>
                <a:gd name="T59" fmla="*/ 109 h 155"/>
                <a:gd name="T60" fmla="*/ 131 w 168"/>
                <a:gd name="T61" fmla="*/ 127 h 155"/>
                <a:gd name="T62" fmla="*/ 124 w 168"/>
                <a:gd name="T63" fmla="*/ 151 h 155"/>
                <a:gd name="T64" fmla="*/ 99 w 168"/>
                <a:gd name="T65" fmla="*/ 144 h 155"/>
                <a:gd name="T66" fmla="*/ 87 w 168"/>
                <a:gd name="T67" fmla="*/ 131 h 155"/>
                <a:gd name="T68" fmla="*/ 82 w 168"/>
                <a:gd name="T69" fmla="*/ 131 h 155"/>
                <a:gd name="T70" fmla="*/ 78 w 168"/>
                <a:gd name="T71" fmla="*/ 130 h 155"/>
                <a:gd name="T72" fmla="*/ 65 w 168"/>
                <a:gd name="T73" fmla="*/ 143 h 155"/>
                <a:gd name="T74" fmla="*/ 83 w 168"/>
                <a:gd name="T75" fmla="*/ 101 h 155"/>
                <a:gd name="T76" fmla="*/ 104 w 168"/>
                <a:gd name="T77" fmla="*/ 90 h 155"/>
                <a:gd name="T78" fmla="*/ 105 w 168"/>
                <a:gd name="T79" fmla="*/ 66 h 155"/>
                <a:gd name="T80" fmla="*/ 85 w 168"/>
                <a:gd name="T81" fmla="*/ 54 h 155"/>
                <a:gd name="T82" fmla="*/ 64 w 168"/>
                <a:gd name="T83" fmla="*/ 65 h 155"/>
                <a:gd name="T84" fmla="*/ 63 w 168"/>
                <a:gd name="T85" fmla="*/ 89 h 155"/>
                <a:gd name="T86" fmla="*/ 83 w 168"/>
                <a:gd name="T87" fmla="*/ 10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8" h="155">
                  <a:moveTo>
                    <a:pt x="65" y="143"/>
                  </a:moveTo>
                  <a:cubicBezTo>
                    <a:pt x="59" y="150"/>
                    <a:pt x="47" y="153"/>
                    <a:pt x="40" y="148"/>
                  </a:cubicBezTo>
                  <a:cubicBezTo>
                    <a:pt x="33" y="144"/>
                    <a:pt x="30" y="132"/>
                    <a:pt x="34" y="124"/>
                  </a:cubicBezTo>
                  <a:cubicBezTo>
                    <a:pt x="38" y="116"/>
                    <a:pt x="41" y="109"/>
                    <a:pt x="39" y="107"/>
                  </a:cubicBezTo>
                  <a:cubicBezTo>
                    <a:pt x="38" y="105"/>
                    <a:pt x="38" y="104"/>
                    <a:pt x="37" y="103"/>
                  </a:cubicBezTo>
                  <a:cubicBezTo>
                    <a:pt x="36" y="101"/>
                    <a:pt x="36" y="100"/>
                    <a:pt x="35" y="99"/>
                  </a:cubicBezTo>
                  <a:cubicBezTo>
                    <a:pt x="34" y="96"/>
                    <a:pt x="26" y="95"/>
                    <a:pt x="17" y="94"/>
                  </a:cubicBezTo>
                  <a:cubicBezTo>
                    <a:pt x="8" y="93"/>
                    <a:pt x="0" y="84"/>
                    <a:pt x="0" y="75"/>
                  </a:cubicBezTo>
                  <a:cubicBezTo>
                    <a:pt x="0" y="66"/>
                    <a:pt x="9" y="58"/>
                    <a:pt x="18" y="57"/>
                  </a:cubicBezTo>
                  <a:cubicBezTo>
                    <a:pt x="27" y="57"/>
                    <a:pt x="35" y="56"/>
                    <a:pt x="36" y="54"/>
                  </a:cubicBezTo>
                  <a:cubicBezTo>
                    <a:pt x="37" y="52"/>
                    <a:pt x="38" y="51"/>
                    <a:pt x="38" y="50"/>
                  </a:cubicBezTo>
                  <a:cubicBezTo>
                    <a:pt x="39" y="48"/>
                    <a:pt x="40" y="47"/>
                    <a:pt x="41" y="46"/>
                  </a:cubicBezTo>
                  <a:cubicBezTo>
                    <a:pt x="43" y="44"/>
                    <a:pt x="40" y="36"/>
                    <a:pt x="36" y="28"/>
                  </a:cubicBezTo>
                  <a:cubicBezTo>
                    <a:pt x="33" y="20"/>
                    <a:pt x="37" y="8"/>
                    <a:pt x="44" y="4"/>
                  </a:cubicBezTo>
                  <a:cubicBezTo>
                    <a:pt x="52" y="0"/>
                    <a:pt x="64" y="3"/>
                    <a:pt x="68" y="11"/>
                  </a:cubicBezTo>
                  <a:cubicBezTo>
                    <a:pt x="73" y="18"/>
                    <a:pt x="78" y="25"/>
                    <a:pt x="81" y="24"/>
                  </a:cubicBezTo>
                  <a:cubicBezTo>
                    <a:pt x="82" y="24"/>
                    <a:pt x="84" y="24"/>
                    <a:pt x="85" y="24"/>
                  </a:cubicBezTo>
                  <a:cubicBezTo>
                    <a:pt x="87" y="24"/>
                    <a:pt x="89" y="25"/>
                    <a:pt x="90" y="25"/>
                  </a:cubicBezTo>
                  <a:cubicBezTo>
                    <a:pt x="93" y="25"/>
                    <a:pt x="98" y="19"/>
                    <a:pt x="103" y="12"/>
                  </a:cubicBezTo>
                  <a:cubicBezTo>
                    <a:pt x="108" y="5"/>
                    <a:pt x="120" y="2"/>
                    <a:pt x="128" y="7"/>
                  </a:cubicBezTo>
                  <a:cubicBezTo>
                    <a:pt x="135" y="11"/>
                    <a:pt x="138" y="23"/>
                    <a:pt x="134" y="31"/>
                  </a:cubicBezTo>
                  <a:cubicBezTo>
                    <a:pt x="130" y="39"/>
                    <a:pt x="127" y="46"/>
                    <a:pt x="128" y="48"/>
                  </a:cubicBezTo>
                  <a:cubicBezTo>
                    <a:pt x="129" y="50"/>
                    <a:pt x="130" y="51"/>
                    <a:pt x="131" y="52"/>
                  </a:cubicBezTo>
                  <a:cubicBezTo>
                    <a:pt x="132" y="54"/>
                    <a:pt x="132" y="55"/>
                    <a:pt x="133" y="56"/>
                  </a:cubicBezTo>
                  <a:cubicBezTo>
                    <a:pt x="134" y="59"/>
                    <a:pt x="142" y="60"/>
                    <a:pt x="151" y="61"/>
                  </a:cubicBezTo>
                  <a:cubicBezTo>
                    <a:pt x="160" y="62"/>
                    <a:pt x="168" y="71"/>
                    <a:pt x="168" y="80"/>
                  </a:cubicBezTo>
                  <a:cubicBezTo>
                    <a:pt x="167" y="89"/>
                    <a:pt x="159" y="97"/>
                    <a:pt x="150" y="98"/>
                  </a:cubicBezTo>
                  <a:cubicBezTo>
                    <a:pt x="141" y="98"/>
                    <a:pt x="133" y="99"/>
                    <a:pt x="132" y="101"/>
                  </a:cubicBezTo>
                  <a:cubicBezTo>
                    <a:pt x="131" y="103"/>
                    <a:pt x="130" y="104"/>
                    <a:pt x="129" y="105"/>
                  </a:cubicBezTo>
                  <a:cubicBezTo>
                    <a:pt x="129" y="107"/>
                    <a:pt x="128" y="108"/>
                    <a:pt x="127" y="109"/>
                  </a:cubicBezTo>
                  <a:cubicBezTo>
                    <a:pt x="125" y="111"/>
                    <a:pt x="128" y="119"/>
                    <a:pt x="131" y="127"/>
                  </a:cubicBezTo>
                  <a:cubicBezTo>
                    <a:pt x="135" y="135"/>
                    <a:pt x="131" y="147"/>
                    <a:pt x="124" y="151"/>
                  </a:cubicBezTo>
                  <a:cubicBezTo>
                    <a:pt x="116" y="155"/>
                    <a:pt x="104" y="152"/>
                    <a:pt x="99" y="144"/>
                  </a:cubicBezTo>
                  <a:cubicBezTo>
                    <a:pt x="94" y="137"/>
                    <a:pt x="90" y="130"/>
                    <a:pt x="87" y="131"/>
                  </a:cubicBezTo>
                  <a:cubicBezTo>
                    <a:pt x="85" y="131"/>
                    <a:pt x="84" y="131"/>
                    <a:pt x="82" y="131"/>
                  </a:cubicBezTo>
                  <a:cubicBezTo>
                    <a:pt x="81" y="131"/>
                    <a:pt x="79" y="130"/>
                    <a:pt x="78" y="130"/>
                  </a:cubicBezTo>
                  <a:cubicBezTo>
                    <a:pt x="75" y="130"/>
                    <a:pt x="70" y="136"/>
                    <a:pt x="65" y="143"/>
                  </a:cubicBezTo>
                  <a:close/>
                  <a:moveTo>
                    <a:pt x="83" y="101"/>
                  </a:moveTo>
                  <a:cubicBezTo>
                    <a:pt x="91" y="101"/>
                    <a:pt x="100" y="97"/>
                    <a:pt x="104" y="90"/>
                  </a:cubicBezTo>
                  <a:cubicBezTo>
                    <a:pt x="108" y="83"/>
                    <a:pt x="109" y="74"/>
                    <a:pt x="105" y="66"/>
                  </a:cubicBezTo>
                  <a:cubicBezTo>
                    <a:pt x="101" y="59"/>
                    <a:pt x="93" y="54"/>
                    <a:pt x="85" y="54"/>
                  </a:cubicBezTo>
                  <a:cubicBezTo>
                    <a:pt x="76" y="54"/>
                    <a:pt x="68" y="58"/>
                    <a:pt x="64" y="65"/>
                  </a:cubicBezTo>
                  <a:cubicBezTo>
                    <a:pt x="60" y="72"/>
                    <a:pt x="59" y="82"/>
                    <a:pt x="63" y="89"/>
                  </a:cubicBezTo>
                  <a:cubicBezTo>
                    <a:pt x="67" y="96"/>
                    <a:pt x="75" y="101"/>
                    <a:pt x="83" y="101"/>
                  </a:cubicBezTo>
                  <a:close/>
                </a:path>
              </a:pathLst>
            </a:custGeom>
            <a:noFill/>
            <a:ln w="38100" cap="rnd">
              <a:solidFill>
                <a:srgbClr val="FFE838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9029014" y="2642199"/>
            <a:ext cx="348211" cy="868377"/>
            <a:chOff x="9016314" y="2337399"/>
            <a:chExt cx="348211" cy="868377"/>
          </a:xfrm>
        </p:grpSpPr>
        <p:sp>
          <p:nvSpPr>
            <p:cNvPr id="21" name="Oval 18"/>
            <p:cNvSpPr>
              <a:spLocks noChangeArrowheads="1"/>
            </p:cNvSpPr>
            <p:nvPr/>
          </p:nvSpPr>
          <p:spPr bwMode="auto">
            <a:xfrm>
              <a:off x="9123787" y="2337399"/>
              <a:ext cx="131833" cy="134699"/>
            </a:xfrm>
            <a:prstGeom prst="ellipse">
              <a:avLst/>
            </a:prstGeom>
            <a:noFill/>
            <a:ln w="38100" cap="rnd">
              <a:solidFill>
                <a:srgbClr val="FFE83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9"/>
            <p:cNvSpPr/>
            <p:nvPr/>
          </p:nvSpPr>
          <p:spPr bwMode="auto">
            <a:xfrm>
              <a:off x="9016314" y="2522252"/>
              <a:ext cx="348211" cy="683524"/>
            </a:xfrm>
            <a:custGeom>
              <a:avLst/>
              <a:gdLst>
                <a:gd name="T0" fmla="*/ 94 w 161"/>
                <a:gd name="T1" fmla="*/ 0 h 315"/>
                <a:gd name="T2" fmla="*/ 67 w 161"/>
                <a:gd name="T3" fmla="*/ 0 h 315"/>
                <a:gd name="T4" fmla="*/ 0 w 161"/>
                <a:gd name="T5" fmla="*/ 67 h 315"/>
                <a:gd name="T6" fmla="*/ 0 w 161"/>
                <a:gd name="T7" fmla="*/ 142 h 315"/>
                <a:gd name="T8" fmla="*/ 20 w 161"/>
                <a:gd name="T9" fmla="*/ 162 h 315"/>
                <a:gd name="T10" fmla="*/ 40 w 161"/>
                <a:gd name="T11" fmla="*/ 182 h 315"/>
                <a:gd name="T12" fmla="*/ 40 w 161"/>
                <a:gd name="T13" fmla="*/ 294 h 315"/>
                <a:gd name="T14" fmla="*/ 60 w 161"/>
                <a:gd name="T15" fmla="*/ 315 h 315"/>
                <a:gd name="T16" fmla="*/ 101 w 161"/>
                <a:gd name="T17" fmla="*/ 315 h 315"/>
                <a:gd name="T18" fmla="*/ 121 w 161"/>
                <a:gd name="T19" fmla="*/ 294 h 315"/>
                <a:gd name="T20" fmla="*/ 121 w 161"/>
                <a:gd name="T21" fmla="*/ 182 h 315"/>
                <a:gd name="T22" fmla="*/ 141 w 161"/>
                <a:gd name="T23" fmla="*/ 162 h 315"/>
                <a:gd name="T24" fmla="*/ 161 w 161"/>
                <a:gd name="T25" fmla="*/ 142 h 315"/>
                <a:gd name="T26" fmla="*/ 161 w 161"/>
                <a:gd name="T27" fmla="*/ 67 h 315"/>
                <a:gd name="T28" fmla="*/ 94 w 161"/>
                <a:gd name="T29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1" h="315">
                  <a:moveTo>
                    <a:pt x="94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30" y="0"/>
                    <a:pt x="0" y="30"/>
                    <a:pt x="0" y="67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0" y="153"/>
                    <a:pt x="9" y="162"/>
                    <a:pt x="20" y="162"/>
                  </a:cubicBezTo>
                  <a:cubicBezTo>
                    <a:pt x="31" y="162"/>
                    <a:pt x="40" y="171"/>
                    <a:pt x="40" y="182"/>
                  </a:cubicBezTo>
                  <a:cubicBezTo>
                    <a:pt x="40" y="294"/>
                    <a:pt x="40" y="294"/>
                    <a:pt x="40" y="294"/>
                  </a:cubicBezTo>
                  <a:cubicBezTo>
                    <a:pt x="40" y="306"/>
                    <a:pt x="49" y="315"/>
                    <a:pt x="60" y="315"/>
                  </a:cubicBezTo>
                  <a:cubicBezTo>
                    <a:pt x="101" y="315"/>
                    <a:pt x="101" y="315"/>
                    <a:pt x="101" y="315"/>
                  </a:cubicBezTo>
                  <a:cubicBezTo>
                    <a:pt x="112" y="315"/>
                    <a:pt x="121" y="306"/>
                    <a:pt x="121" y="294"/>
                  </a:cubicBezTo>
                  <a:cubicBezTo>
                    <a:pt x="121" y="182"/>
                    <a:pt x="121" y="182"/>
                    <a:pt x="121" y="182"/>
                  </a:cubicBezTo>
                  <a:cubicBezTo>
                    <a:pt x="121" y="171"/>
                    <a:pt x="130" y="162"/>
                    <a:pt x="141" y="162"/>
                  </a:cubicBezTo>
                  <a:cubicBezTo>
                    <a:pt x="152" y="162"/>
                    <a:pt x="161" y="153"/>
                    <a:pt x="161" y="142"/>
                  </a:cubicBezTo>
                  <a:cubicBezTo>
                    <a:pt x="161" y="67"/>
                    <a:pt x="161" y="67"/>
                    <a:pt x="161" y="67"/>
                  </a:cubicBezTo>
                  <a:cubicBezTo>
                    <a:pt x="161" y="30"/>
                    <a:pt x="131" y="0"/>
                    <a:pt x="94" y="0"/>
                  </a:cubicBezTo>
                  <a:close/>
                </a:path>
              </a:pathLst>
            </a:custGeom>
            <a:noFill/>
            <a:ln w="38100" cap="rnd">
              <a:solidFill>
                <a:srgbClr val="FFE83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3" name="Freeform 20"/>
          <p:cNvSpPr/>
          <p:nvPr/>
        </p:nvSpPr>
        <p:spPr bwMode="auto">
          <a:xfrm>
            <a:off x="4743774" y="2145424"/>
            <a:ext cx="3171149" cy="796728"/>
          </a:xfrm>
          <a:custGeom>
            <a:avLst/>
            <a:gdLst>
              <a:gd name="T0" fmla="*/ 0 w 1463"/>
              <a:gd name="T1" fmla="*/ 354 h 367"/>
              <a:gd name="T2" fmla="*/ 298 w 1463"/>
              <a:gd name="T3" fmla="*/ 250 h 367"/>
              <a:gd name="T4" fmla="*/ 611 w 1463"/>
              <a:gd name="T5" fmla="*/ 367 h 367"/>
              <a:gd name="T6" fmla="*/ 977 w 1463"/>
              <a:gd name="T7" fmla="*/ 0 h 367"/>
              <a:gd name="T8" fmla="*/ 1463 w 1463"/>
              <a:gd name="T9" fmla="*/ 0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63" h="367">
                <a:moveTo>
                  <a:pt x="0" y="354"/>
                </a:moveTo>
                <a:cubicBezTo>
                  <a:pt x="82" y="289"/>
                  <a:pt x="185" y="250"/>
                  <a:pt x="298" y="250"/>
                </a:cubicBezTo>
                <a:cubicBezTo>
                  <a:pt x="418" y="250"/>
                  <a:pt x="527" y="294"/>
                  <a:pt x="611" y="367"/>
                </a:cubicBezTo>
                <a:cubicBezTo>
                  <a:pt x="977" y="0"/>
                  <a:pt x="977" y="0"/>
                  <a:pt x="977" y="0"/>
                </a:cubicBezTo>
                <a:cubicBezTo>
                  <a:pt x="1463" y="0"/>
                  <a:pt x="1463" y="0"/>
                  <a:pt x="1463" y="0"/>
                </a:cubicBezTo>
              </a:path>
            </a:pathLst>
          </a:custGeom>
          <a:noFill/>
          <a:ln w="38100" cap="rnd">
            <a:solidFill>
              <a:schemeClr val="bg1">
                <a:lumMod val="5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21"/>
          <p:cNvSpPr/>
          <p:nvPr/>
        </p:nvSpPr>
        <p:spPr bwMode="auto">
          <a:xfrm>
            <a:off x="6150944" y="3022398"/>
            <a:ext cx="2543511" cy="654865"/>
          </a:xfrm>
          <a:custGeom>
            <a:avLst/>
            <a:gdLst>
              <a:gd name="T0" fmla="*/ 0 w 1174"/>
              <a:gd name="T1" fmla="*/ 0 h 302"/>
              <a:gd name="T2" fmla="*/ 81 w 1174"/>
              <a:gd name="T3" fmla="*/ 121 h 302"/>
              <a:gd name="T4" fmla="*/ 232 w 1174"/>
              <a:gd name="T5" fmla="*/ 87 h 302"/>
              <a:gd name="T6" fmla="*/ 557 w 1174"/>
              <a:gd name="T7" fmla="*/ 302 h 302"/>
              <a:gd name="T8" fmla="*/ 672 w 1174"/>
              <a:gd name="T9" fmla="*/ 188 h 302"/>
              <a:gd name="T10" fmla="*/ 1174 w 1174"/>
              <a:gd name="T11" fmla="*/ 188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74" h="302">
                <a:moveTo>
                  <a:pt x="0" y="0"/>
                </a:moveTo>
                <a:cubicBezTo>
                  <a:pt x="33" y="36"/>
                  <a:pt x="60" y="76"/>
                  <a:pt x="81" y="121"/>
                </a:cubicBezTo>
                <a:cubicBezTo>
                  <a:pt x="127" y="99"/>
                  <a:pt x="178" y="87"/>
                  <a:pt x="232" y="87"/>
                </a:cubicBezTo>
                <a:cubicBezTo>
                  <a:pt x="378" y="87"/>
                  <a:pt x="504" y="176"/>
                  <a:pt x="557" y="302"/>
                </a:cubicBezTo>
                <a:cubicBezTo>
                  <a:pt x="672" y="188"/>
                  <a:pt x="672" y="188"/>
                  <a:pt x="672" y="188"/>
                </a:cubicBezTo>
                <a:cubicBezTo>
                  <a:pt x="1174" y="188"/>
                  <a:pt x="1174" y="188"/>
                  <a:pt x="1174" y="188"/>
                </a:cubicBezTo>
              </a:path>
            </a:pathLst>
          </a:custGeom>
          <a:noFill/>
          <a:ln w="38100" cap="rnd">
            <a:solidFill>
              <a:schemeClr val="bg1">
                <a:lumMod val="5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Freeform 22"/>
          <p:cNvSpPr/>
          <p:nvPr/>
        </p:nvSpPr>
        <p:spPr bwMode="auto">
          <a:xfrm>
            <a:off x="7393323" y="3777569"/>
            <a:ext cx="1447293" cy="1715258"/>
          </a:xfrm>
          <a:custGeom>
            <a:avLst/>
            <a:gdLst>
              <a:gd name="T0" fmla="*/ 0 w 668"/>
              <a:gd name="T1" fmla="*/ 0 h 791"/>
              <a:gd name="T2" fmla="*/ 12 w 668"/>
              <a:gd name="T3" fmla="*/ 91 h 791"/>
              <a:gd name="T4" fmla="*/ 0 w 668"/>
              <a:gd name="T5" fmla="*/ 181 h 791"/>
              <a:gd name="T6" fmla="*/ 44 w 668"/>
              <a:gd name="T7" fmla="*/ 177 h 791"/>
              <a:gd name="T8" fmla="*/ 290 w 668"/>
              <a:gd name="T9" fmla="*/ 423 h 791"/>
              <a:gd name="T10" fmla="*/ 93 w 668"/>
              <a:gd name="T11" fmla="*/ 664 h 791"/>
              <a:gd name="T12" fmla="*/ 220 w 668"/>
              <a:gd name="T13" fmla="*/ 791 h 791"/>
              <a:gd name="T14" fmla="*/ 668 w 668"/>
              <a:gd name="T15" fmla="*/ 791 h 7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68" h="791">
                <a:moveTo>
                  <a:pt x="0" y="0"/>
                </a:moveTo>
                <a:cubicBezTo>
                  <a:pt x="7" y="29"/>
                  <a:pt x="12" y="60"/>
                  <a:pt x="12" y="91"/>
                </a:cubicBezTo>
                <a:cubicBezTo>
                  <a:pt x="12" y="122"/>
                  <a:pt x="7" y="152"/>
                  <a:pt x="0" y="181"/>
                </a:cubicBezTo>
                <a:cubicBezTo>
                  <a:pt x="14" y="178"/>
                  <a:pt x="29" y="177"/>
                  <a:pt x="44" y="177"/>
                </a:cubicBezTo>
                <a:cubicBezTo>
                  <a:pt x="180" y="177"/>
                  <a:pt x="290" y="287"/>
                  <a:pt x="290" y="423"/>
                </a:cubicBezTo>
                <a:cubicBezTo>
                  <a:pt x="290" y="542"/>
                  <a:pt x="205" y="641"/>
                  <a:pt x="93" y="664"/>
                </a:cubicBezTo>
                <a:cubicBezTo>
                  <a:pt x="220" y="791"/>
                  <a:pt x="220" y="791"/>
                  <a:pt x="220" y="791"/>
                </a:cubicBezTo>
                <a:cubicBezTo>
                  <a:pt x="668" y="791"/>
                  <a:pt x="668" y="791"/>
                  <a:pt x="668" y="791"/>
                </a:cubicBezTo>
              </a:path>
            </a:pathLst>
          </a:custGeom>
          <a:noFill/>
          <a:ln w="38100" cap="rnd">
            <a:solidFill>
              <a:schemeClr val="bg1">
                <a:lumMod val="5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23"/>
          <p:cNvSpPr/>
          <p:nvPr/>
        </p:nvSpPr>
        <p:spPr bwMode="auto">
          <a:xfrm>
            <a:off x="3326573" y="5144616"/>
            <a:ext cx="4161326" cy="590381"/>
          </a:xfrm>
          <a:custGeom>
            <a:avLst/>
            <a:gdLst>
              <a:gd name="T0" fmla="*/ 1920 w 1920"/>
              <a:gd name="T1" fmla="*/ 39 h 272"/>
              <a:gd name="T2" fmla="*/ 430 w 1920"/>
              <a:gd name="T3" fmla="*/ 39 h 272"/>
              <a:gd name="T4" fmla="*/ 271 w 1920"/>
              <a:gd name="T5" fmla="*/ 0 h 272"/>
              <a:gd name="T6" fmla="*/ 0 w 1920"/>
              <a:gd name="T7" fmla="*/ 272 h 272"/>
              <a:gd name="T8" fmla="*/ 666 w 1920"/>
              <a:gd name="T9" fmla="*/ 27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20" h="272">
                <a:moveTo>
                  <a:pt x="1920" y="39"/>
                </a:moveTo>
                <a:cubicBezTo>
                  <a:pt x="430" y="39"/>
                  <a:pt x="430" y="39"/>
                  <a:pt x="430" y="39"/>
                </a:cubicBezTo>
                <a:cubicBezTo>
                  <a:pt x="373" y="39"/>
                  <a:pt x="319" y="25"/>
                  <a:pt x="271" y="0"/>
                </a:cubicBezTo>
                <a:cubicBezTo>
                  <a:pt x="0" y="272"/>
                  <a:pt x="0" y="272"/>
                  <a:pt x="0" y="272"/>
                </a:cubicBezTo>
                <a:cubicBezTo>
                  <a:pt x="666" y="272"/>
                  <a:pt x="666" y="272"/>
                  <a:pt x="666" y="272"/>
                </a:cubicBezTo>
              </a:path>
            </a:pathLst>
          </a:custGeom>
          <a:noFill/>
          <a:ln w="38100" cap="rnd">
            <a:solidFill>
              <a:schemeClr val="bg1">
                <a:lumMod val="50000"/>
              </a:schemeClr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Freeform 24"/>
          <p:cNvSpPr/>
          <p:nvPr/>
        </p:nvSpPr>
        <p:spPr bwMode="auto">
          <a:xfrm>
            <a:off x="2526979" y="3536831"/>
            <a:ext cx="1544735" cy="1541869"/>
          </a:xfrm>
          <a:custGeom>
            <a:avLst/>
            <a:gdLst>
              <a:gd name="T0" fmla="*/ 593 w 713"/>
              <a:gd name="T1" fmla="*/ 711 h 711"/>
              <a:gd name="T2" fmla="*/ 457 w 713"/>
              <a:gd name="T3" fmla="*/ 438 h 711"/>
              <a:gd name="T4" fmla="*/ 713 w 713"/>
              <a:gd name="T5" fmla="*/ 106 h 711"/>
              <a:gd name="T6" fmla="*/ 607 w 713"/>
              <a:gd name="T7" fmla="*/ 0 h 711"/>
              <a:gd name="T8" fmla="*/ 0 w 713"/>
              <a:gd name="T9" fmla="*/ 0 h 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3" h="711">
                <a:moveTo>
                  <a:pt x="593" y="711"/>
                </a:moveTo>
                <a:cubicBezTo>
                  <a:pt x="510" y="648"/>
                  <a:pt x="457" y="549"/>
                  <a:pt x="457" y="438"/>
                </a:cubicBezTo>
                <a:cubicBezTo>
                  <a:pt x="457" y="278"/>
                  <a:pt x="566" y="144"/>
                  <a:pt x="713" y="106"/>
                </a:cubicBezTo>
                <a:cubicBezTo>
                  <a:pt x="607" y="0"/>
                  <a:pt x="607" y="0"/>
                  <a:pt x="607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38100" cap="rnd">
            <a:solidFill>
              <a:schemeClr val="bg1">
                <a:lumMod val="50000"/>
              </a:schemeClr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25"/>
          <p:cNvSpPr/>
          <p:nvPr/>
        </p:nvSpPr>
        <p:spPr bwMode="auto">
          <a:xfrm>
            <a:off x="2764851" y="2462109"/>
            <a:ext cx="1931635" cy="1286801"/>
          </a:xfrm>
          <a:custGeom>
            <a:avLst/>
            <a:gdLst>
              <a:gd name="T0" fmla="*/ 660 w 891"/>
              <a:gd name="T1" fmla="*/ 591 h 593"/>
              <a:gd name="T2" fmla="*/ 689 w 891"/>
              <a:gd name="T3" fmla="*/ 590 h 593"/>
              <a:gd name="T4" fmla="*/ 734 w 891"/>
              <a:gd name="T5" fmla="*/ 593 h 593"/>
              <a:gd name="T6" fmla="*/ 734 w 891"/>
              <a:gd name="T7" fmla="*/ 580 h 593"/>
              <a:gd name="T8" fmla="*/ 881 w 891"/>
              <a:gd name="T9" fmla="*/ 237 h 593"/>
              <a:gd name="T10" fmla="*/ 891 w 891"/>
              <a:gd name="T11" fmla="*/ 227 h 593"/>
              <a:gd name="T12" fmla="*/ 663 w 891"/>
              <a:gd name="T13" fmla="*/ 0 h 593"/>
              <a:gd name="T14" fmla="*/ 0 w 891"/>
              <a:gd name="T15" fmla="*/ 0 h 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91" h="593">
                <a:moveTo>
                  <a:pt x="660" y="591"/>
                </a:moveTo>
                <a:cubicBezTo>
                  <a:pt x="670" y="590"/>
                  <a:pt x="679" y="590"/>
                  <a:pt x="689" y="590"/>
                </a:cubicBezTo>
                <a:cubicBezTo>
                  <a:pt x="705" y="590"/>
                  <a:pt x="720" y="591"/>
                  <a:pt x="734" y="593"/>
                </a:cubicBezTo>
                <a:cubicBezTo>
                  <a:pt x="734" y="589"/>
                  <a:pt x="734" y="585"/>
                  <a:pt x="734" y="580"/>
                </a:cubicBezTo>
                <a:cubicBezTo>
                  <a:pt x="734" y="445"/>
                  <a:pt x="790" y="323"/>
                  <a:pt x="881" y="237"/>
                </a:cubicBezTo>
                <a:cubicBezTo>
                  <a:pt x="884" y="233"/>
                  <a:pt x="887" y="230"/>
                  <a:pt x="891" y="227"/>
                </a:cubicBezTo>
                <a:cubicBezTo>
                  <a:pt x="663" y="0"/>
                  <a:pt x="663" y="0"/>
                  <a:pt x="663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38100" cap="rnd">
            <a:solidFill>
              <a:schemeClr val="bg1">
                <a:lumMod val="5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1923316" y="2005993"/>
            <a:ext cx="2185214" cy="980365"/>
            <a:chOff x="1910616" y="1701193"/>
            <a:chExt cx="2185214" cy="980365"/>
          </a:xfrm>
        </p:grpSpPr>
        <p:sp>
          <p:nvSpPr>
            <p:cNvPr id="30" name="矩形 29"/>
            <p:cNvSpPr/>
            <p:nvPr/>
          </p:nvSpPr>
          <p:spPr>
            <a:xfrm>
              <a:off x="2050069" y="1701193"/>
              <a:ext cx="1441420" cy="3273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900">
                <a:lnSpc>
                  <a:spcPts val="2000"/>
                </a:lnSpc>
                <a:defRPr/>
              </a:pPr>
              <a:r>
                <a:rPr lang="zh-CN" altLang="en-US" sz="1400" b="1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添加您要的题目</a:t>
              </a:r>
              <a:endParaRPr lang="en-US" altLang="zh-CN" sz="1400" b="1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910616" y="2219893"/>
              <a:ext cx="21852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请在此处填入你需要的内容。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请在此处填入你需要的内容。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32" name="矩形 31"/>
          <p:cNvSpPr/>
          <p:nvPr/>
        </p:nvSpPr>
        <p:spPr>
          <a:xfrm>
            <a:off x="2038410" y="3208943"/>
            <a:ext cx="1441420" cy="327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342900">
              <a:lnSpc>
                <a:spcPts val="2000"/>
              </a:lnSpc>
              <a:defRPr/>
            </a:pPr>
            <a:r>
              <a:rPr lang="zh-CN" altLang="en-US" sz="1400" b="1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添加您要的题目</a:t>
            </a:r>
            <a:endParaRPr lang="en-US" altLang="zh-CN" sz="1400" b="1" kern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560722" y="3649827"/>
            <a:ext cx="2185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请在此处填入你需要的内容。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6395011" y="1716646"/>
            <a:ext cx="2469176" cy="1032760"/>
            <a:chOff x="6382311" y="1411846"/>
            <a:chExt cx="2469176" cy="1032760"/>
          </a:xfrm>
        </p:grpSpPr>
        <p:sp>
          <p:nvSpPr>
            <p:cNvPr id="35" name="矩形 34"/>
            <p:cNvSpPr/>
            <p:nvPr/>
          </p:nvSpPr>
          <p:spPr>
            <a:xfrm>
              <a:off x="6382311" y="1411846"/>
              <a:ext cx="1441420" cy="3273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900">
                <a:lnSpc>
                  <a:spcPts val="2000"/>
                </a:lnSpc>
                <a:defRPr/>
              </a:pPr>
              <a:r>
                <a:rPr lang="zh-CN" altLang="en-US" sz="1400" b="1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添加您要的题目</a:t>
              </a:r>
              <a:endParaRPr lang="en-US" altLang="zh-CN" sz="1400" b="1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6666273" y="1982941"/>
              <a:ext cx="21852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请在此处填入你需要的内容。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请在此处填入你需要的内容。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396259" y="3052278"/>
            <a:ext cx="2315525" cy="928442"/>
            <a:chOff x="7383559" y="2747478"/>
            <a:chExt cx="2315525" cy="928442"/>
          </a:xfrm>
        </p:grpSpPr>
        <p:sp>
          <p:nvSpPr>
            <p:cNvPr id="38" name="矩形 37"/>
            <p:cNvSpPr/>
            <p:nvPr/>
          </p:nvSpPr>
          <p:spPr>
            <a:xfrm>
              <a:off x="7383559" y="2747478"/>
              <a:ext cx="1441420" cy="3273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900">
                <a:lnSpc>
                  <a:spcPts val="2000"/>
                </a:lnSpc>
                <a:defRPr/>
              </a:pPr>
              <a:r>
                <a:rPr lang="zh-CN" altLang="en-US" sz="1400" b="1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添加您要的题目</a:t>
              </a:r>
              <a:endParaRPr lang="en-US" altLang="zh-CN" sz="1400" b="1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7513870" y="3214255"/>
              <a:ext cx="21852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请在此处填入你需要的内容。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请在此处填入你需要的内容。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26083" y="5577568"/>
            <a:ext cx="2445701" cy="737038"/>
            <a:chOff x="7713383" y="5272768"/>
            <a:chExt cx="2445701" cy="737038"/>
          </a:xfrm>
        </p:grpSpPr>
        <p:sp>
          <p:nvSpPr>
            <p:cNvPr id="41" name="矩形 40"/>
            <p:cNvSpPr/>
            <p:nvPr/>
          </p:nvSpPr>
          <p:spPr>
            <a:xfrm>
              <a:off x="7713383" y="5272768"/>
              <a:ext cx="1441420" cy="3273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900">
                <a:lnSpc>
                  <a:spcPts val="2000"/>
                </a:lnSpc>
                <a:defRPr/>
              </a:pPr>
              <a:r>
                <a:rPr lang="zh-CN" altLang="en-US" sz="1400" b="1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添加您要的题目</a:t>
              </a:r>
              <a:endParaRPr lang="en-US" altLang="zh-CN" sz="1400" b="1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7973870" y="5548141"/>
              <a:ext cx="21852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请在此处填入你需要的内容。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请在此处填入你需要的内容。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>
            <a:off x="3861627" y="5341629"/>
            <a:ext cx="1441420" cy="327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342900">
              <a:lnSpc>
                <a:spcPts val="2000"/>
              </a:lnSpc>
              <a:defRPr/>
            </a:pPr>
            <a:r>
              <a:rPr lang="zh-CN" altLang="en-US" sz="1400" b="1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添加您要的题目</a:t>
            </a:r>
            <a:endParaRPr lang="en-US" altLang="zh-CN" sz="1400" b="1" kern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640374" y="5779338"/>
            <a:ext cx="2185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请在此处填入你需要的内容。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433749" y="3970705"/>
            <a:ext cx="2339102" cy="3579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342900">
              <a:lnSpc>
                <a:spcPts val="2000"/>
              </a:lnSpc>
              <a:defRPr/>
            </a:pPr>
            <a:r>
              <a:rPr lang="zh-CN" altLang="en-US" sz="24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添加您要的题目</a:t>
            </a:r>
            <a:endParaRPr lang="en-US" altLang="zh-CN" sz="2400" b="1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2" grpId="0"/>
      <p:bldP spid="33" grpId="0"/>
      <p:bldP spid="43" grpId="0"/>
      <p:bldP spid="44" grpId="0"/>
      <p:bldP spid="4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2700000">
            <a:off x="4384432" y="2158877"/>
            <a:ext cx="3415873" cy="341587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 rot="2700000">
            <a:off x="3840690" y="1600332"/>
            <a:ext cx="4503356" cy="450335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 rot="2700000">
            <a:off x="2685003" y="467947"/>
            <a:ext cx="6814730" cy="681473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31322" y="3749312"/>
            <a:ext cx="1692807" cy="252000"/>
            <a:chOff x="931322" y="3749312"/>
            <a:chExt cx="1692807" cy="252000"/>
          </a:xfrm>
        </p:grpSpPr>
        <p:sp>
          <p:nvSpPr>
            <p:cNvPr id="6" name="矩形 5"/>
            <p:cNvSpPr/>
            <p:nvPr/>
          </p:nvSpPr>
          <p:spPr>
            <a:xfrm rot="2700000">
              <a:off x="2372129" y="3749312"/>
              <a:ext cx="252000" cy="252000"/>
            </a:xfrm>
            <a:prstGeom prst="rect">
              <a:avLst/>
            </a:prstGeom>
            <a:solidFill>
              <a:srgbClr val="00D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 rot="2700000">
              <a:off x="1867281" y="3785312"/>
              <a:ext cx="180000" cy="180000"/>
            </a:xfrm>
            <a:prstGeom prst="rect">
              <a:avLst/>
            </a:prstGeom>
            <a:solidFill>
              <a:srgbClr val="FFE8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 rot="2700000">
              <a:off x="931322" y="3839312"/>
              <a:ext cx="72000" cy="72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9567839" y="3749312"/>
            <a:ext cx="1703120" cy="252000"/>
            <a:chOff x="9567839" y="3749312"/>
            <a:chExt cx="1703120" cy="252000"/>
          </a:xfrm>
        </p:grpSpPr>
        <p:sp>
          <p:nvSpPr>
            <p:cNvPr id="10" name="矩形 9"/>
            <p:cNvSpPr/>
            <p:nvPr/>
          </p:nvSpPr>
          <p:spPr>
            <a:xfrm rot="2700000">
              <a:off x="9567839" y="3749312"/>
              <a:ext cx="252000" cy="252000"/>
            </a:xfrm>
            <a:prstGeom prst="rect">
              <a:avLst/>
            </a:prstGeom>
            <a:solidFill>
              <a:srgbClr val="00D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 rot="2700000">
              <a:off x="10173716" y="3785312"/>
              <a:ext cx="180000" cy="180000"/>
            </a:xfrm>
            <a:prstGeom prst="rect">
              <a:avLst/>
            </a:prstGeom>
            <a:solidFill>
              <a:srgbClr val="FFE8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 rot="2700000">
              <a:off x="11198959" y="3839312"/>
              <a:ext cx="72000" cy="72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 rot="18900000">
            <a:off x="2636329" y="2044902"/>
            <a:ext cx="163763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请在此处填入你需要的内容。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 rot="2700000">
            <a:off x="7889454" y="2044902"/>
            <a:ext cx="163763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请在此处填入你需要的内容。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 rot="2700000">
            <a:off x="2530253" y="4653353"/>
            <a:ext cx="163763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请在此处填入你需要的内容。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 rot="18900000">
            <a:off x="8015078" y="4653353"/>
            <a:ext cx="163763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请在此处填入你需要的内容。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591043" y="1857828"/>
            <a:ext cx="3002651" cy="4108688"/>
            <a:chOff x="4591043" y="1857828"/>
            <a:chExt cx="3002651" cy="4108688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4591043" y="1857828"/>
              <a:ext cx="3002651" cy="4108688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>
              <a:off x="4817983" y="2066925"/>
              <a:ext cx="2571202" cy="3143250"/>
            </a:xfrm>
            <a:prstGeom prst="rect">
              <a:avLst/>
            </a:prstGeom>
          </p:spPr>
        </p:pic>
        <p:sp>
          <p:nvSpPr>
            <p:cNvPr id="20" name="椭圆 19"/>
            <p:cNvSpPr/>
            <p:nvPr/>
          </p:nvSpPr>
          <p:spPr>
            <a:xfrm>
              <a:off x="5752004" y="5210175"/>
              <a:ext cx="690987" cy="69098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ccel="20000" decel="8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4" dur="15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6" presetClass="emph" presetSubtype="0" accel="20000" decel="8000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6" dur="1500" fill="hold"/>
                                        <p:tgtEl>
                                          <p:spTgt spid="2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accel="20000" decel="8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21" dur="15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6" presetClass="emph" presetSubtype="0" accel="20000" decel="8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23" dur="1500" fill="hold"/>
                                        <p:tgtEl>
                                          <p:spTgt spid="3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mph" presetSubtype="0" accel="20000" decel="8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28" dur="15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6" presetClass="emph" presetSubtype="0" accel="20000" decel="8000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30" dur="1500" fill="hold"/>
                                        <p:tgtEl>
                                          <p:spTgt spid="4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2" grpId="2" animBg="1"/>
      <p:bldP spid="3" grpId="0" animBg="1"/>
      <p:bldP spid="3" grpId="1" animBg="1"/>
      <p:bldP spid="3" grpId="2" animBg="1"/>
      <p:bldP spid="4" grpId="0" animBg="1"/>
      <p:bldP spid="4" grpId="1" animBg="1"/>
      <p:bldP spid="4" grpId="2" animBg="1"/>
      <p:bldP spid="13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53593" y="370719"/>
            <a:ext cx="6957107" cy="5565898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5201065" y="1933833"/>
            <a:ext cx="1800493" cy="1384995"/>
            <a:chOff x="5201065" y="1933833"/>
            <a:chExt cx="1800493" cy="1384995"/>
          </a:xfrm>
        </p:grpSpPr>
        <p:sp>
          <p:nvSpPr>
            <p:cNvPr id="6" name="文本框 5"/>
            <p:cNvSpPr txBox="1"/>
            <p:nvPr/>
          </p:nvSpPr>
          <p:spPr>
            <a:xfrm>
              <a:off x="5534489" y="1933833"/>
              <a:ext cx="1133644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6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201065" y="2949496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ISPRING_PRESENTATION_TITLE" val="PowerPoint 演示文稿"/>
  <p:tag name="KSO_WPP_MARK_KEY" val="6df0047c-cb6e-4abe-933a-9a8733258b7b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4291</Words>
  <Application>WPS 演示</Application>
  <PresentationFormat>自定义</PresentationFormat>
  <Paragraphs>448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23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50" baseType="lpstr">
      <vt:lpstr>Arial</vt:lpstr>
      <vt:lpstr>宋体</vt:lpstr>
      <vt:lpstr>Wingdings</vt:lpstr>
      <vt:lpstr>微软雅黑</vt:lpstr>
      <vt:lpstr>Calibri</vt:lpstr>
      <vt:lpstr>方正兰亭细黑_GBK</vt:lpstr>
      <vt:lpstr>Open Sans</vt:lpstr>
      <vt:lpstr>Segoe Print</vt:lpstr>
      <vt:lpstr>FontAwesome</vt:lpstr>
      <vt:lpstr>等线 Light</vt:lpstr>
      <vt:lpstr>等线</vt:lpstr>
      <vt:lpstr>黑体</vt:lpstr>
      <vt:lpstr>Arial Unicode MS</vt:lpstr>
      <vt:lpstr>Calibri</vt:lpstr>
      <vt:lpstr>微软雅黑 Light</vt:lpstr>
      <vt:lpstr>Open Sans Light</vt:lpstr>
      <vt:lpstr>方正兰亭超细黑简体</vt:lpstr>
      <vt:lpstr>幼圆</vt:lpstr>
      <vt:lpstr>Roboto Light</vt:lpstr>
      <vt:lpstr>Myriad Pro</vt:lpstr>
      <vt:lpstr>Times New Roman</vt:lpstr>
      <vt:lpstr>Arial</vt:lpstr>
      <vt:lpstr>Verdana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mbe风格云计算</dc:title>
  <dc:creator>第一PPT</dc:creator>
  <cp:keywords>www.1ppt.com</cp:keywords>
  <dc:description>www.1ppt.com</dc:description>
  <cp:lastModifiedBy>吴为</cp:lastModifiedBy>
  <cp:revision>14</cp:revision>
  <dcterms:created xsi:type="dcterms:W3CDTF">2017-05-23T03:38:00Z</dcterms:created>
  <dcterms:modified xsi:type="dcterms:W3CDTF">2022-12-08T01:57:30Z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970DCE727B5047BB96B793D31B86AF6D</vt:lpwstr>
  </property>
  <property fmtid="{D5CDD505-2E9C-101B-9397-08002B2CF9AE}" pid="3" name="KSOProductBuildVer">
    <vt:lpwstr>2052-11.1.0.12763</vt:lpwstr>
  </property>
</Properties>
</file>