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handoutMasterIdLst>
    <p:handoutMasterId r:id="rId30"/>
  </p:handoutMasterIdLst>
  <p:sldIdLst>
    <p:sldId id="257" r:id="rId4"/>
    <p:sldId id="258" r:id="rId6"/>
    <p:sldId id="259" r:id="rId7"/>
    <p:sldId id="272" r:id="rId8"/>
    <p:sldId id="261" r:id="rId9"/>
    <p:sldId id="262" r:id="rId10"/>
    <p:sldId id="264" r:id="rId11"/>
    <p:sldId id="281" r:id="rId12"/>
    <p:sldId id="267" r:id="rId13"/>
    <p:sldId id="265" r:id="rId14"/>
    <p:sldId id="266" r:id="rId15"/>
    <p:sldId id="268" r:id="rId16"/>
    <p:sldId id="280" r:id="rId17"/>
    <p:sldId id="270" r:id="rId18"/>
    <p:sldId id="263" r:id="rId19"/>
    <p:sldId id="275" r:id="rId20"/>
    <p:sldId id="260" r:id="rId21"/>
    <p:sldId id="282" r:id="rId22"/>
    <p:sldId id="273" r:id="rId23"/>
    <p:sldId id="274" r:id="rId24"/>
    <p:sldId id="269" r:id="rId25"/>
    <p:sldId id="279" r:id="rId26"/>
    <p:sldId id="271" r:id="rId27"/>
    <p:sldId id="278" r:id="rId28"/>
    <p:sldId id="283" r:id="rId29"/>
  </p:sldIdLst>
  <p:sldSz cx="9144000" cy="5144770"/>
  <p:notesSz cx="6858000" cy="9144000"/>
  <p:custDataLst>
    <p:tags r:id="rId3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72" autoAdjust="0"/>
    <p:restoredTop sz="94660"/>
  </p:normalViewPr>
  <p:slideViewPr>
    <p:cSldViewPr snapToGrid="0">
      <p:cViewPr>
        <p:scale>
          <a:sx n="125" d="100"/>
          <a:sy n="125" d="100"/>
        </p:scale>
        <p:origin x="-1224" y="-5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fld id="{069DD37B-E8F0-46FF-BB7F-9283BB6FDB37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D394-C924-49A4-88E8-F6DE81899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916AC-93EC-4A37-A5CB-30C5EFD0BB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D394-C924-49A4-88E8-F6DE81899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916AC-93EC-4A37-A5CB-30C5EFD0BB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67CA7-30D1-48B3-BF62-24E0B73AEF9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D394-C924-49A4-88E8-F6DE81899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米开爱的省略号" panose="03000600000000000000" charset="-122"/>
                  <a:ea typeface="米开爱的省略号" panose="03000600000000000000" charset="-122"/>
                </a:rPr>
                <a:t>肆</a:t>
              </a:r>
              <a:endParaRPr lang="zh-CN" altLang="en-US" sz="2400" dirty="0"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米开爱的省略号" panose="03000600000000000000" charset="-122"/>
                <a:ea typeface="米开爱的省略号" panose="03000600000000000000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44764" y="5145088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米开爱的省略号" panose="03000600000000000000" charset="-122"/>
                  <a:ea typeface="米开爱的省略号" panose="03000600000000000000" charset="-122"/>
                </a:rPr>
                <a:t>壹</a:t>
              </a:r>
              <a:endParaRPr lang="zh-CN" altLang="en-US" sz="2400" dirty="0"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米开爱的省略号" panose="03000600000000000000" charset="-122"/>
                <a:ea typeface="米开爱的省略号" panose="03000600000000000000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米开爱的省略号" panose="03000600000000000000" charset="-122"/>
                  <a:ea typeface="米开爱的省略号" panose="03000600000000000000" charset="-122"/>
                </a:rPr>
                <a:t>贰</a:t>
              </a:r>
              <a:endParaRPr lang="zh-CN" altLang="en-US" sz="2400" dirty="0"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米开爱的省略号" panose="03000600000000000000" charset="-122"/>
                <a:ea typeface="米开爱的省略号" panose="03000600000000000000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米开爱的省略号" panose="03000600000000000000" charset="-122"/>
                  <a:ea typeface="米开爱的省略号" panose="03000600000000000000" charset="-122"/>
                </a:rPr>
                <a:t>叁</a:t>
              </a:r>
              <a:endParaRPr lang="zh-CN" altLang="en-US" sz="2400" dirty="0"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米开爱的省略号" panose="03000600000000000000" charset="-122"/>
                <a:ea typeface="米开爱的省略号" panose="03000600000000000000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米开爱的省略号" panose="03000600000000000000" charset="-122"/>
                <a:ea typeface="米开爱的省略号" panose="03000600000000000000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米开爱的省略号" panose="03000600000000000000" charset="-122"/>
              <a:ea typeface="米开爱的省略号" panose="030006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fld id="{F4FC59B3-A42A-428B-B50E-84C31948EFD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fld id="{A8C7B6B6-5982-40F5-9800-9EE2485E23F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米开爱的省略号" panose="03000600000000000000" charset="-122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米开爱的省略号" panose="03000600000000000000" charset="-122"/>
          <a:ea typeface="米开爱的省略号" panose="03000600000000000000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米开爱的省略号" panose="03000600000000000000" charset="-122"/>
          <a:ea typeface="米开爱的省略号" panose="03000600000000000000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米开爱的省略号" panose="03000600000000000000" charset="-122"/>
          <a:ea typeface="米开爱的省略号" panose="03000600000000000000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米开爱的省略号" panose="03000600000000000000" charset="-122"/>
          <a:ea typeface="米开爱的省略号" panose="03000600000000000000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米开爱的省略号" panose="03000600000000000000" charset="-122"/>
          <a:ea typeface="米开爱的省略号" panose="03000600000000000000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2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552219" y="-12732"/>
            <a:ext cx="2064829" cy="43451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6662" y="-199764"/>
            <a:ext cx="3396976" cy="351757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663788" y="1090087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古典雅致动态模板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537208" y="1420416"/>
            <a:ext cx="533107" cy="53310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中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527884" y="2111445"/>
            <a:ext cx="533107" cy="533107"/>
          </a:xfrm>
          <a:prstGeom prst="ellipse">
            <a:avLst/>
          </a:prstGeom>
          <a:noFill/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国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527884" y="2795521"/>
            <a:ext cx="533107" cy="533107"/>
          </a:xfrm>
          <a:prstGeom prst="ellipse">
            <a:avLst/>
          </a:prstGeom>
          <a:solidFill>
            <a:srgbClr val="C0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风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1943708" y="1060376"/>
            <a:ext cx="646331" cy="2964914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单击此处添加文字内容单击此处添加文字内容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marL="0" lvl="1"/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单击此处添加文字内容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042451" y="3159979"/>
            <a:ext cx="652714" cy="8950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08175" y="749835"/>
            <a:ext cx="2631777" cy="239252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044833" y="739835"/>
            <a:ext cx="2631777" cy="239252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47565" y="3805826"/>
            <a:ext cx="799288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水墨主题请在此输入文字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水墨主题请在此输入文字  水墨主题请在此输入文字水墨主题请在此输入文字  水墨主题请在此输入文字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水墨主题请在此输入文字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4529" y="2145435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 sz="2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17112" y="2121369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 sz="2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41407" y="2150197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31954" y="2145815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36360" y="1348039"/>
            <a:ext cx="1463081" cy="1978070"/>
            <a:chOff x="1559052" y="1796326"/>
            <a:chExt cx="1950774" cy="2637427"/>
          </a:xfrm>
        </p:grpSpPr>
        <p:sp>
          <p:nvSpPr>
            <p:cNvPr id="8" name="矩形 7"/>
            <p:cNvSpPr/>
            <p:nvPr/>
          </p:nvSpPr>
          <p:spPr>
            <a:xfrm>
              <a:off x="1559052" y="1910009"/>
              <a:ext cx="1892808" cy="252374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696641" y="1796326"/>
              <a:ext cx="1813185" cy="2523744"/>
            </a:xfrm>
            <a:custGeom>
              <a:avLst/>
              <a:gdLst>
                <a:gd name="connsiteX0" fmla="*/ 0 w 1892809"/>
                <a:gd name="connsiteY0" fmla="*/ 0 h 2523744"/>
                <a:gd name="connsiteX1" fmla="*/ 1892809 w 1892809"/>
                <a:gd name="connsiteY1" fmla="*/ 0 h 2523744"/>
                <a:gd name="connsiteX2" fmla="*/ 1892809 w 1892809"/>
                <a:gd name="connsiteY2" fmla="*/ 2523744 h 2523744"/>
                <a:gd name="connsiteX3" fmla="*/ 0 w 1892809"/>
                <a:gd name="connsiteY3" fmla="*/ 2523744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809" h="2523744">
                  <a:moveTo>
                    <a:pt x="0" y="0"/>
                  </a:moveTo>
                  <a:lnTo>
                    <a:pt x="1892809" y="0"/>
                  </a:lnTo>
                  <a:lnTo>
                    <a:pt x="1892809" y="2523744"/>
                  </a:lnTo>
                  <a:lnTo>
                    <a:pt x="0" y="2523744"/>
                  </a:lnTo>
                  <a:close/>
                </a:path>
              </a:pathLst>
            </a:custGeom>
            <a:blipFill>
              <a:blip r:embed="rId2" cstate="screen"/>
              <a:stretch>
                <a:fillRect/>
              </a:stretch>
            </a:blipFill>
          </p:spPr>
        </p:pic>
      </p:grpSp>
      <p:grpSp>
        <p:nvGrpSpPr>
          <p:cNvPr id="27" name="组合 26"/>
          <p:cNvGrpSpPr/>
          <p:nvPr/>
        </p:nvGrpSpPr>
        <p:grpSpPr>
          <a:xfrm>
            <a:off x="3383868" y="1348039"/>
            <a:ext cx="1463664" cy="1978005"/>
            <a:chOff x="1559052" y="1796413"/>
            <a:chExt cx="1951552" cy="2637340"/>
          </a:xfrm>
        </p:grpSpPr>
        <p:sp>
          <p:nvSpPr>
            <p:cNvPr id="28" name="矩形 27"/>
            <p:cNvSpPr/>
            <p:nvPr/>
          </p:nvSpPr>
          <p:spPr>
            <a:xfrm>
              <a:off x="1559052" y="1910009"/>
              <a:ext cx="1892808" cy="252374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725857" y="1796413"/>
              <a:ext cx="1784747" cy="2523744"/>
            </a:xfrm>
            <a:custGeom>
              <a:avLst/>
              <a:gdLst>
                <a:gd name="connsiteX0" fmla="*/ 0 w 1892809"/>
                <a:gd name="connsiteY0" fmla="*/ 0 h 2523744"/>
                <a:gd name="connsiteX1" fmla="*/ 1892809 w 1892809"/>
                <a:gd name="connsiteY1" fmla="*/ 0 h 2523744"/>
                <a:gd name="connsiteX2" fmla="*/ 1892809 w 1892809"/>
                <a:gd name="connsiteY2" fmla="*/ 2523744 h 2523744"/>
                <a:gd name="connsiteX3" fmla="*/ 0 w 1892809"/>
                <a:gd name="connsiteY3" fmla="*/ 2523744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809" h="2523744">
                  <a:moveTo>
                    <a:pt x="0" y="0"/>
                  </a:moveTo>
                  <a:lnTo>
                    <a:pt x="1892809" y="0"/>
                  </a:lnTo>
                  <a:lnTo>
                    <a:pt x="1892809" y="2523744"/>
                  </a:lnTo>
                  <a:lnTo>
                    <a:pt x="0" y="2523744"/>
                  </a:lnTo>
                  <a:close/>
                </a:path>
              </a:pathLst>
            </a:custGeom>
          </p:spPr>
        </p:pic>
      </p:grpSp>
      <p:grpSp>
        <p:nvGrpSpPr>
          <p:cNvPr id="30" name="组合 29"/>
          <p:cNvGrpSpPr/>
          <p:nvPr/>
        </p:nvGrpSpPr>
        <p:grpSpPr>
          <a:xfrm>
            <a:off x="6264188" y="1348039"/>
            <a:ext cx="1463081" cy="1978005"/>
            <a:chOff x="1559052" y="1796413"/>
            <a:chExt cx="1950774" cy="2637340"/>
          </a:xfrm>
        </p:grpSpPr>
        <p:sp>
          <p:nvSpPr>
            <p:cNvPr id="31" name="矩形 30"/>
            <p:cNvSpPr/>
            <p:nvPr/>
          </p:nvSpPr>
          <p:spPr>
            <a:xfrm>
              <a:off x="1559052" y="1910009"/>
              <a:ext cx="1892808" cy="252374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1703069" y="1796413"/>
              <a:ext cx="1806757" cy="2523744"/>
            </a:xfrm>
            <a:custGeom>
              <a:avLst/>
              <a:gdLst>
                <a:gd name="connsiteX0" fmla="*/ 0 w 1892809"/>
                <a:gd name="connsiteY0" fmla="*/ 0 h 2523744"/>
                <a:gd name="connsiteX1" fmla="*/ 1892809 w 1892809"/>
                <a:gd name="connsiteY1" fmla="*/ 0 h 2523744"/>
                <a:gd name="connsiteX2" fmla="*/ 1892809 w 1892809"/>
                <a:gd name="connsiteY2" fmla="*/ 2523744 h 2523744"/>
                <a:gd name="connsiteX3" fmla="*/ 0 w 1892809"/>
                <a:gd name="connsiteY3" fmla="*/ 2523744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809" h="2523744">
                  <a:moveTo>
                    <a:pt x="0" y="0"/>
                  </a:moveTo>
                  <a:lnTo>
                    <a:pt x="1892809" y="0"/>
                  </a:lnTo>
                  <a:lnTo>
                    <a:pt x="1892809" y="2523744"/>
                  </a:lnTo>
                  <a:lnTo>
                    <a:pt x="0" y="2523744"/>
                  </a:lnTo>
                  <a:close/>
                </a:path>
              </a:pathLst>
            </a:custGeom>
          </p:spPr>
        </p:pic>
      </p:grpSp>
      <p:grpSp>
        <p:nvGrpSpPr>
          <p:cNvPr id="33" name="组合 32"/>
          <p:cNvGrpSpPr/>
          <p:nvPr/>
        </p:nvGrpSpPr>
        <p:grpSpPr>
          <a:xfrm>
            <a:off x="2086745" y="1348039"/>
            <a:ext cx="941149" cy="2467983"/>
            <a:chOff x="7025195" y="1709678"/>
            <a:chExt cx="1254866" cy="3290643"/>
          </a:xfrm>
        </p:grpSpPr>
        <p:sp>
          <p:nvSpPr>
            <p:cNvPr id="34" name="文本框 33"/>
            <p:cNvSpPr txBox="1"/>
            <p:nvPr/>
          </p:nvSpPr>
          <p:spPr>
            <a:xfrm>
              <a:off x="7746581" y="1709678"/>
              <a:ext cx="533480" cy="203816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025195" y="1709678"/>
              <a:ext cx="615554" cy="329064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932038" y="1348039"/>
            <a:ext cx="940172" cy="2467983"/>
            <a:chOff x="7025195" y="1709678"/>
            <a:chExt cx="1253563" cy="3290643"/>
          </a:xfrm>
        </p:grpSpPr>
        <p:sp>
          <p:nvSpPr>
            <p:cNvPr id="37" name="文本框 36"/>
            <p:cNvSpPr txBox="1"/>
            <p:nvPr/>
          </p:nvSpPr>
          <p:spPr>
            <a:xfrm>
              <a:off x="7745278" y="1709678"/>
              <a:ext cx="533480" cy="203816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025195" y="1709678"/>
              <a:ext cx="615553" cy="329064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827254" y="1348039"/>
            <a:ext cx="905249" cy="2467983"/>
            <a:chOff x="7025194" y="1709678"/>
            <a:chExt cx="1206999" cy="3290643"/>
          </a:xfrm>
        </p:grpSpPr>
        <p:sp>
          <p:nvSpPr>
            <p:cNvPr id="40" name="文本框 39"/>
            <p:cNvSpPr txBox="1"/>
            <p:nvPr/>
          </p:nvSpPr>
          <p:spPr>
            <a:xfrm>
              <a:off x="7698713" y="1709678"/>
              <a:ext cx="533480" cy="203816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025194" y="1709678"/>
              <a:ext cx="615554" cy="329064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椭圆 32"/>
          <p:cNvSpPr>
            <a:spLocks noChangeAspect="1"/>
          </p:cNvSpPr>
          <p:nvPr/>
        </p:nvSpPr>
        <p:spPr>
          <a:xfrm>
            <a:off x="1127955" y="2129052"/>
            <a:ext cx="2160000" cy="216066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t="16298" r="19971" b="35125"/>
          <a:stretch>
            <a:fillRect/>
          </a:stretch>
        </p:blipFill>
        <p:spPr>
          <a:xfrm>
            <a:off x="469821" y="1276400"/>
            <a:ext cx="4304199" cy="2612570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036792" y="1492424"/>
            <a:ext cx="4385816" cy="324974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千古回首杏雨西湖边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纸伞朦胧间洒下阴影一片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眉眼低垂微敛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风声掠过指尖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素衣映湖中月 水光潋滟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把盏笑谈世间 酒色清浅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琴音何处寄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流星泯灭光阴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琉璃月下冰冷的空气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檐下花灯熟悉记忆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风动烛火似已熄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怀念忘川夜空中流萤</a:t>
            </a:r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470155" y="2554233"/>
            <a:ext cx="384437" cy="15664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8"/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+mn-lt"/>
                <a:cs typeface="+mn-ea"/>
                <a:sym typeface="+mn-lt"/>
              </a:rPr>
              <a:t>单击此处输入标题</a:t>
            </a:r>
            <a:endParaRPr lang="zh-CN" altLang="en-US" sz="1800" spc="188" dirty="0">
              <a:solidFill>
                <a:srgbClr val="C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文本框 33"/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西汉前期，以黄老之学为尊，直至汉武帝罢黜百家，独尊儒术，儒学开始成为多年来封建主义的主导思想。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叁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sp>
        <p:nvSpPr>
          <p:cNvPr id="21" name="流程图: 联系 14"/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156176" y="-258993"/>
            <a:ext cx="2724534" cy="540408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77805" y="1867717"/>
            <a:ext cx="773815" cy="3153099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206490" y="1312404"/>
            <a:ext cx="5093702" cy="324974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千古回首杏雨西湖边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纸伞朦胧间洒下阴影一片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眉眼低垂微敛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风声掠过指尖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素衣映湖中月 水光潋滟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把盏笑谈世间 酒色清浅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琴音何处寄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流星泯灭光阴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琉璃月下冰冷的空气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檐下花灯熟悉记忆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风动烛火似已熄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怀念忘川夜空中流萤</a:t>
            </a:r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27684" y="762689"/>
            <a:ext cx="1548172" cy="3780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03948" y="762689"/>
            <a:ext cx="1548172" cy="3780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80212" y="762689"/>
            <a:ext cx="1548172" cy="3780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45235" y="762689"/>
            <a:ext cx="1548172" cy="5316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21499" y="762689"/>
            <a:ext cx="1548172" cy="5316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80212" y="762689"/>
            <a:ext cx="1548172" cy="5316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979712" y="1626785"/>
            <a:ext cx="1117101" cy="2467983"/>
            <a:chOff x="7025195" y="1709678"/>
            <a:chExt cx="1489468" cy="3290643"/>
          </a:xfrm>
        </p:grpSpPr>
        <p:sp>
          <p:nvSpPr>
            <p:cNvPr id="23" name="文本框 22"/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025195" y="1709678"/>
              <a:ext cx="615553" cy="329064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37034" y="1626785"/>
            <a:ext cx="1117101" cy="2467983"/>
            <a:chOff x="7025195" y="1709678"/>
            <a:chExt cx="1489468" cy="3290643"/>
          </a:xfrm>
        </p:grpSpPr>
        <p:sp>
          <p:nvSpPr>
            <p:cNvPr id="27" name="文本框 26"/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025195" y="1709678"/>
              <a:ext cx="615553" cy="329064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95747" y="1649790"/>
            <a:ext cx="1117101" cy="2467983"/>
            <a:chOff x="7025195" y="1709678"/>
            <a:chExt cx="1489468" cy="3290643"/>
          </a:xfrm>
        </p:grpSpPr>
        <p:sp>
          <p:nvSpPr>
            <p:cNvPr id="31" name="文本框 30"/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025195" y="1709678"/>
              <a:ext cx="615553" cy="329064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48"/>
          <p:cNvSpPr txBox="1"/>
          <p:nvPr/>
        </p:nvSpPr>
        <p:spPr>
          <a:xfrm>
            <a:off x="2531164" y="1714238"/>
            <a:ext cx="2586201" cy="5943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情缘素材工作室是一家为企业、个人提供专业创意、品牌整合设计的顾问机构，用智慧嫁接商业与艺术，致力于奉献！贴心于服务！</a:t>
            </a:r>
            <a:endParaRPr lang="zh-CN" altLang="zh-CN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59645" y="1448247"/>
            <a:ext cx="2200751" cy="253916"/>
          </a:xfrm>
          <a:prstGeom prst="rect">
            <a:avLst/>
          </a:prstGeom>
          <a:ln w="28575">
            <a:noFill/>
          </a:ln>
        </p:spPr>
        <p:txBody>
          <a:bodyPr vert="horz"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cs typeface="+mn-ea"/>
                <a:sym typeface="+mn-lt"/>
              </a:rPr>
              <a:t>请在这里输入标题</a:t>
            </a:r>
            <a:endParaRPr lang="en-US" altLang="zh-CN" sz="1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3" name="文本框 48"/>
          <p:cNvSpPr txBox="1"/>
          <p:nvPr/>
        </p:nvSpPr>
        <p:spPr>
          <a:xfrm>
            <a:off x="2495592" y="3152655"/>
            <a:ext cx="2586201" cy="5943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情缘素材工作室是一家为企业、个人提供专业创意、品牌整合设计的顾问机构，用智慧嫁接商业与艺术，致力于奉献！贴心于服务！</a:t>
            </a:r>
            <a:endParaRPr lang="zh-CN" altLang="zh-CN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24073" y="2887102"/>
            <a:ext cx="2200275" cy="253916"/>
          </a:xfrm>
          <a:prstGeom prst="rect">
            <a:avLst/>
          </a:prstGeom>
          <a:ln w="28575">
            <a:noFill/>
          </a:ln>
        </p:spPr>
        <p:txBody>
          <a:bodyPr vert="horz"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cs typeface="+mn-ea"/>
                <a:sym typeface="+mn-lt"/>
              </a:rPr>
              <a:t>请在这里输入标题</a:t>
            </a:r>
            <a:endParaRPr lang="en-US" altLang="zh-CN" sz="1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16649" y="2579661"/>
            <a:ext cx="440016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294665" y="3252247"/>
            <a:ext cx="347252" cy="351328"/>
          </a:xfrm>
          <a:prstGeom prst="rect">
            <a:avLst/>
          </a:prstGeom>
        </p:spPr>
      </p:pic>
      <p:grpSp>
        <p:nvGrpSpPr>
          <p:cNvPr id="2" name="组合 8"/>
          <p:cNvGrpSpPr/>
          <p:nvPr/>
        </p:nvGrpSpPr>
        <p:grpSpPr>
          <a:xfrm>
            <a:off x="7738024" y="1448247"/>
            <a:ext cx="1065360" cy="2098798"/>
            <a:chOff x="5315383" y="1483360"/>
            <a:chExt cx="1420479" cy="2797533"/>
          </a:xfrm>
        </p:grpSpPr>
        <p:sp>
          <p:nvSpPr>
            <p:cNvPr id="10" name="文本框 9"/>
            <p:cNvSpPr txBox="1"/>
            <p:nvPr/>
          </p:nvSpPr>
          <p:spPr>
            <a:xfrm>
              <a:off x="5315383" y="1483360"/>
              <a:ext cx="492442" cy="17640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C00000"/>
                  </a:solidFill>
                  <a:cs typeface="+mn-ea"/>
                  <a:sym typeface="+mn-lt"/>
                </a:rPr>
                <a:t>请在这里输入标题</a:t>
              </a:r>
              <a:endParaRPr lang="en-US" altLang="zh-CN" sz="12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750977" y="1500940"/>
              <a:ext cx="984885" cy="2656759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800" spc="225" dirty="0">
                  <a:cs typeface="+mn-ea"/>
                  <a:sym typeface="+mn-lt"/>
                </a:rPr>
                <a:t>设计师不是艺术家，我们要表达的是客户、是市场！不仅要全面认识自己，更需要全面理解客户！</a:t>
              </a:r>
              <a:endParaRPr lang="zh-CN" altLang="en-US" sz="800" spc="225" dirty="0"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5787762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7693" y="1363002"/>
            <a:ext cx="1817014" cy="165183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99386" y="2721129"/>
            <a:ext cx="1817014" cy="16518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4138177" y="1125530"/>
            <a:ext cx="4264674" cy="3033324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7564" y="1259049"/>
            <a:ext cx="5995010" cy="27896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07749" y="1430351"/>
            <a:ext cx="4307848" cy="2459106"/>
            <a:chOff x="2471845" y="1166635"/>
            <a:chExt cx="4307848" cy="2459106"/>
          </a:xfrm>
        </p:grpSpPr>
        <p:sp>
          <p:nvSpPr>
            <p:cNvPr id="19" name="文本框 18"/>
            <p:cNvSpPr txBox="1"/>
            <p:nvPr/>
          </p:nvSpPr>
          <p:spPr>
            <a:xfrm>
              <a:off x="5023486" y="1178684"/>
              <a:ext cx="830997" cy="24470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文字  水墨主题请在此输入文字 水墨主题请在此输入文字 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787783" y="1166635"/>
              <a:ext cx="830997" cy="24470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文字  水墨主题请在此输入文字 水墨主题请在此输入文字 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471845" y="1178684"/>
              <a:ext cx="830997" cy="24470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文字  水墨主题请在此输入文字 水墨主题请在此输入文字 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18028" y="1425640"/>
              <a:ext cx="461665" cy="193899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8"/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+mn-lt"/>
                <a:cs typeface="+mn-ea"/>
                <a:sym typeface="+mn-lt"/>
              </a:rPr>
              <a:t>单击此处输入标题</a:t>
            </a:r>
            <a:endParaRPr lang="zh-CN" altLang="en-US" sz="1800" spc="188" dirty="0">
              <a:solidFill>
                <a:srgbClr val="C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文本框 33"/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西汉前期，以黄老之学为尊，直至汉武帝罢黜百家，独尊儒术，儒学开始成为多年来封建主义的主导思想。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肆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sp>
        <p:nvSpPr>
          <p:cNvPr id="21" name="流程图: 联系 14"/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429193" y="602285"/>
            <a:ext cx="2676755" cy="2802044"/>
            <a:chOff x="4098774" y="1746037"/>
            <a:chExt cx="2324100" cy="243213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 bwMode="auto">
            <a:xfrm>
              <a:off x="4465762" y="1746037"/>
              <a:ext cx="1338478" cy="2432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椭圆 12"/>
            <p:cNvSpPr/>
            <p:nvPr/>
          </p:nvSpPr>
          <p:spPr>
            <a:xfrm>
              <a:off x="4098774" y="1800053"/>
              <a:ext cx="2324100" cy="23241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871399" y="1981273"/>
            <a:ext cx="3862596" cy="11797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秋风起兮白云飞，草木黄落兮雁南归。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兰有秀兮菊有芳，怀佳人兮不能忘。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泛楼船兮济汾河，横中流兮扬素波。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箫鼓鸣兮发棹歌，欢乐极兮哀情多。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少壮几时兮奈老何！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5866303" y="1983668"/>
            <a:ext cx="307777" cy="9156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rgbClr val="C00000"/>
                </a:solidFill>
                <a:cs typeface="+mn-ea"/>
                <a:sym typeface="+mn-lt"/>
              </a:rPr>
              <a:t>这里输入标题</a:t>
            </a:r>
            <a:endParaRPr lang="zh-CN" altLang="en-US" sz="11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90243" y="1983668"/>
            <a:ext cx="0" cy="11471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911385" y="1983668"/>
            <a:ext cx="0" cy="991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232527" y="1983668"/>
            <a:ext cx="0" cy="991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553669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874810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195952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517094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838236" y="1983668"/>
            <a:ext cx="0" cy="11471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159375" y="1983668"/>
            <a:ext cx="0" cy="991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21387" y="2095912"/>
            <a:ext cx="4976025" cy="37912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38277" y="-65242"/>
            <a:ext cx="1476164" cy="457200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19542" y="721574"/>
            <a:ext cx="5401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C00000"/>
                </a:solidFill>
                <a:cs typeface="+mn-ea"/>
                <a:sym typeface="+mn-lt"/>
              </a:rPr>
              <a:t>目录</a:t>
            </a:r>
            <a:endParaRPr lang="zh-CN" altLang="en-US" sz="4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81068" y="1456420"/>
            <a:ext cx="633448" cy="633448"/>
            <a:chOff x="2981068" y="1456420"/>
            <a:chExt cx="633448" cy="633448"/>
          </a:xfrm>
        </p:grpSpPr>
        <p:sp>
          <p:nvSpPr>
            <p:cNvPr id="10" name="椭圆 9"/>
            <p:cNvSpPr/>
            <p:nvPr/>
          </p:nvSpPr>
          <p:spPr>
            <a:xfrm>
              <a:off x="3013623" y="1488975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壹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2981068" y="1456420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cs typeface="+mn-ea"/>
                  <a:sym typeface="+mn-lt"/>
                </a:rPr>
                <a:t>壹</a:t>
              </a:r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11959" y="1460231"/>
            <a:ext cx="633448" cy="633448"/>
            <a:chOff x="4411959" y="1460231"/>
            <a:chExt cx="633448" cy="633448"/>
          </a:xfrm>
        </p:grpSpPr>
        <p:sp>
          <p:nvSpPr>
            <p:cNvPr id="11" name="椭圆 10"/>
            <p:cNvSpPr/>
            <p:nvPr/>
          </p:nvSpPr>
          <p:spPr>
            <a:xfrm>
              <a:off x="4444514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贰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4411959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cs typeface="+mn-ea"/>
                  <a:sym typeface="+mn-lt"/>
                </a:rPr>
                <a:t>壹</a:t>
              </a:r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846764" y="1460231"/>
            <a:ext cx="633448" cy="633448"/>
            <a:chOff x="5846764" y="1460231"/>
            <a:chExt cx="633448" cy="633448"/>
          </a:xfrm>
        </p:grpSpPr>
        <p:sp>
          <p:nvSpPr>
            <p:cNvPr id="12" name="椭圆 11"/>
            <p:cNvSpPr/>
            <p:nvPr/>
          </p:nvSpPr>
          <p:spPr>
            <a:xfrm>
              <a:off x="5879319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叁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5846764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cs typeface="+mn-ea"/>
                  <a:sym typeface="+mn-lt"/>
                </a:rPr>
                <a:t>壹</a:t>
              </a:r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86924" y="1460231"/>
            <a:ext cx="633448" cy="633448"/>
            <a:chOff x="7286924" y="1460231"/>
            <a:chExt cx="633448" cy="633448"/>
          </a:xfrm>
        </p:grpSpPr>
        <p:sp>
          <p:nvSpPr>
            <p:cNvPr id="13" name="椭圆 12"/>
            <p:cNvSpPr/>
            <p:nvPr/>
          </p:nvSpPr>
          <p:spPr>
            <a:xfrm>
              <a:off x="7319479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肆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7286924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cs typeface="+mn-ea"/>
                  <a:sym typeface="+mn-lt"/>
                </a:rPr>
                <a:t>壹</a:t>
              </a:r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081877" y="2324327"/>
            <a:ext cx="430887" cy="22682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cs typeface="+mn-ea"/>
                <a:sym typeface="+mn-lt"/>
              </a:rPr>
              <a:t>单击此处输入标题</a:t>
            </a:r>
            <a:endParaRPr lang="zh-CN" altLang="en-US" sz="1600" spc="188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78612" y="2324327"/>
            <a:ext cx="430887" cy="2484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cs typeface="+mn-ea"/>
                <a:sym typeface="+mn-lt"/>
              </a:rPr>
              <a:t>单击此处输入标题</a:t>
            </a:r>
            <a:endParaRPr lang="zh-CN" altLang="en-US" sz="1600" spc="188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951841" y="2324327"/>
            <a:ext cx="430887" cy="2484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cs typeface="+mn-ea"/>
                <a:sym typeface="+mn-lt"/>
              </a:rPr>
              <a:t>单击此处输入标题</a:t>
            </a:r>
            <a:endParaRPr lang="zh-CN" altLang="en-US" sz="1600" spc="188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93259" y="2324327"/>
            <a:ext cx="430887" cy="2484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cs typeface="+mn-ea"/>
                <a:sym typeface="+mn-lt"/>
              </a:rPr>
              <a:t>单击此处输入标题</a:t>
            </a:r>
            <a:endParaRPr lang="zh-CN" altLang="en-US" sz="1600" spc="188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24047" y="1504867"/>
            <a:ext cx="5095906" cy="213535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54218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TextBox 28"/>
          <p:cNvSpPr txBox="1"/>
          <p:nvPr/>
        </p:nvSpPr>
        <p:spPr>
          <a:xfrm>
            <a:off x="5613486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75225" y="1720956"/>
            <a:ext cx="0" cy="171595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88422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TextBox 28"/>
          <p:cNvSpPr txBox="1"/>
          <p:nvPr/>
        </p:nvSpPr>
        <p:spPr>
          <a:xfrm>
            <a:off x="4317342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109429" y="1720957"/>
            <a:ext cx="0" cy="178798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077954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TextBox 28"/>
          <p:cNvSpPr txBox="1"/>
          <p:nvPr/>
        </p:nvSpPr>
        <p:spPr>
          <a:xfrm>
            <a:off x="3237222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998961" y="1720957"/>
            <a:ext cx="0" cy="14998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952214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TextBox 28"/>
          <p:cNvSpPr txBox="1"/>
          <p:nvPr/>
        </p:nvSpPr>
        <p:spPr>
          <a:xfrm>
            <a:off x="2111482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873221" y="1720957"/>
            <a:ext cx="0" cy="163072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63040" y="4404016"/>
            <a:ext cx="5145088" cy="16361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/>
          <a:srcRect r="-3"/>
          <a:stretch>
            <a:fillRect/>
          </a:stretch>
        </p:blipFill>
        <p:spPr>
          <a:xfrm>
            <a:off x="7027250" y="-146834"/>
            <a:ext cx="1747940" cy="30791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2" grpId="0"/>
      <p:bldP spid="13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109020" y="-397354"/>
            <a:ext cx="4911106" cy="296258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412921" y="2238042"/>
            <a:ext cx="918209" cy="918209"/>
            <a:chOff x="916933" y="1568174"/>
            <a:chExt cx="1159002" cy="1159002"/>
          </a:xfrm>
        </p:grpSpPr>
        <p:sp>
          <p:nvSpPr>
            <p:cNvPr id="12" name="Oval 4"/>
            <p:cNvSpPr/>
            <p:nvPr/>
          </p:nvSpPr>
          <p:spPr>
            <a:xfrm>
              <a:off x="916933" y="1568174"/>
              <a:ext cx="1159002" cy="115900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Arc 20"/>
            <p:cNvSpPr/>
            <p:nvPr/>
          </p:nvSpPr>
          <p:spPr>
            <a:xfrm>
              <a:off x="916933" y="1568174"/>
              <a:ext cx="1159002" cy="1159002"/>
            </a:xfrm>
            <a:prstGeom prst="arc">
              <a:avLst>
                <a:gd name="adj1" fmla="val 20172577"/>
                <a:gd name="adj2" fmla="val 16297434"/>
              </a:avLst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24"/>
            <p:cNvSpPr txBox="1"/>
            <p:nvPr/>
          </p:nvSpPr>
          <p:spPr>
            <a:xfrm>
              <a:off x="1166733" y="1972316"/>
              <a:ext cx="702517" cy="3883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80%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Arc 37"/>
            <p:cNvSpPr/>
            <p:nvPr/>
          </p:nvSpPr>
          <p:spPr>
            <a:xfrm>
              <a:off x="980815" y="1632677"/>
              <a:ext cx="1028700" cy="1028700"/>
            </a:xfrm>
            <a:prstGeom prst="arc">
              <a:avLst>
                <a:gd name="adj1" fmla="val 20172577"/>
                <a:gd name="adj2" fmla="val 16297434"/>
              </a:avLst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31644" y="2237493"/>
            <a:ext cx="918209" cy="918209"/>
            <a:chOff x="2960153" y="1567481"/>
            <a:chExt cx="1159002" cy="1159002"/>
          </a:xfrm>
        </p:grpSpPr>
        <p:sp>
          <p:nvSpPr>
            <p:cNvPr id="17" name="Oval 26"/>
            <p:cNvSpPr/>
            <p:nvPr/>
          </p:nvSpPr>
          <p:spPr>
            <a:xfrm>
              <a:off x="2960153" y="1567481"/>
              <a:ext cx="1159002" cy="115900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Arc 21"/>
            <p:cNvSpPr/>
            <p:nvPr/>
          </p:nvSpPr>
          <p:spPr>
            <a:xfrm>
              <a:off x="2960153" y="1567481"/>
              <a:ext cx="1159002" cy="1159002"/>
            </a:xfrm>
            <a:prstGeom prst="arc">
              <a:avLst>
                <a:gd name="adj1" fmla="val 17379292"/>
                <a:gd name="adj2" fmla="val 8825709"/>
              </a:avLst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27"/>
            <p:cNvSpPr txBox="1"/>
            <p:nvPr/>
          </p:nvSpPr>
          <p:spPr>
            <a:xfrm>
              <a:off x="3276843" y="1972316"/>
              <a:ext cx="702517" cy="388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70%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Arc 38"/>
            <p:cNvSpPr/>
            <p:nvPr/>
          </p:nvSpPr>
          <p:spPr>
            <a:xfrm>
              <a:off x="3022770" y="1622996"/>
              <a:ext cx="1028700" cy="1028700"/>
            </a:xfrm>
            <a:prstGeom prst="arc">
              <a:avLst>
                <a:gd name="adj1" fmla="val 17379292"/>
                <a:gd name="adj2" fmla="val 8693360"/>
              </a:avLst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44348" y="2235269"/>
            <a:ext cx="918209" cy="918209"/>
            <a:chOff x="4995775" y="1564674"/>
            <a:chExt cx="1159002" cy="1159002"/>
          </a:xfrm>
        </p:grpSpPr>
        <p:sp>
          <p:nvSpPr>
            <p:cNvPr id="22" name="Oval 34"/>
            <p:cNvSpPr/>
            <p:nvPr/>
          </p:nvSpPr>
          <p:spPr>
            <a:xfrm>
              <a:off x="4995775" y="1564674"/>
              <a:ext cx="1159002" cy="115900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4995775" y="1564674"/>
              <a:ext cx="1159002" cy="1159002"/>
            </a:xfrm>
            <a:prstGeom prst="arc">
              <a:avLst>
                <a:gd name="adj1" fmla="val 14283035"/>
                <a:gd name="adj2" fmla="val 8268073"/>
              </a:avLst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8"/>
            <p:cNvSpPr txBox="1"/>
            <p:nvPr/>
          </p:nvSpPr>
          <p:spPr>
            <a:xfrm>
              <a:off x="5316265" y="1973730"/>
              <a:ext cx="702517" cy="388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76%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Arc 39"/>
            <p:cNvSpPr/>
            <p:nvPr/>
          </p:nvSpPr>
          <p:spPr>
            <a:xfrm>
              <a:off x="5055736" y="1622996"/>
              <a:ext cx="1028700" cy="1028700"/>
            </a:xfrm>
            <a:prstGeom prst="arc">
              <a:avLst>
                <a:gd name="adj1" fmla="val 14340729"/>
                <a:gd name="adj2" fmla="val 8272277"/>
              </a:avLst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05559" y="3348052"/>
            <a:ext cx="1756665" cy="913959"/>
            <a:chOff x="6257393" y="1625172"/>
            <a:chExt cx="5074804" cy="1218612"/>
          </a:xfrm>
        </p:grpSpPr>
        <p:sp>
          <p:nvSpPr>
            <p:cNvPr id="30" name="Content Placeholder 2"/>
            <p:cNvSpPr txBox="1"/>
            <p:nvPr/>
          </p:nvSpPr>
          <p:spPr>
            <a:xfrm>
              <a:off x="6257393" y="1922844"/>
              <a:ext cx="5074804" cy="9209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en-US" altLang="zh-CN" sz="900" dirty="0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846174" y="1625172"/>
              <a:ext cx="389724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135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221008" y="3348052"/>
            <a:ext cx="1756665" cy="913959"/>
            <a:chOff x="6257393" y="1625172"/>
            <a:chExt cx="5074804" cy="1218612"/>
          </a:xfrm>
        </p:grpSpPr>
        <p:sp>
          <p:nvSpPr>
            <p:cNvPr id="33" name="Content Placeholder 2"/>
            <p:cNvSpPr txBox="1"/>
            <p:nvPr/>
          </p:nvSpPr>
          <p:spPr>
            <a:xfrm>
              <a:off x="6257393" y="1922844"/>
              <a:ext cx="5074804" cy="9209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en-US" altLang="zh-CN" sz="900" dirty="0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846174" y="1625172"/>
              <a:ext cx="389724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135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613283" y="3348052"/>
            <a:ext cx="1756665" cy="913959"/>
            <a:chOff x="6257393" y="1625172"/>
            <a:chExt cx="5074804" cy="1218612"/>
          </a:xfrm>
        </p:grpSpPr>
        <p:sp>
          <p:nvSpPr>
            <p:cNvPr id="36" name="Content Placeholder 2"/>
            <p:cNvSpPr txBox="1"/>
            <p:nvPr/>
          </p:nvSpPr>
          <p:spPr>
            <a:xfrm>
              <a:off x="6257393" y="1922844"/>
              <a:ext cx="5074804" cy="9209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en-US" altLang="zh-CN" sz="900" dirty="0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846174" y="1625172"/>
              <a:ext cx="389724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135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8"/>
          <p:cNvGrpSpPr/>
          <p:nvPr/>
        </p:nvGrpSpPr>
        <p:grpSpPr>
          <a:xfrm>
            <a:off x="6660232" y="2060242"/>
            <a:ext cx="1303107" cy="2085609"/>
            <a:chOff x="5202578" y="1500940"/>
            <a:chExt cx="1737479" cy="2779953"/>
          </a:xfrm>
        </p:grpSpPr>
        <p:sp>
          <p:nvSpPr>
            <p:cNvPr id="43" name="文本框 42"/>
            <p:cNvSpPr txBox="1"/>
            <p:nvPr/>
          </p:nvSpPr>
          <p:spPr>
            <a:xfrm>
              <a:off x="5202578" y="1554403"/>
              <a:ext cx="656592" cy="24050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2000" spc="225" dirty="0">
                  <a:solidFill>
                    <a:srgbClr val="C00000"/>
                  </a:solidFill>
                  <a:cs typeface="+mn-ea"/>
                  <a:sym typeface="+mn-lt"/>
                </a:rPr>
                <a:t>单击添加标题</a:t>
              </a:r>
              <a:endParaRPr sz="2000" spc="225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955170" y="1500940"/>
              <a:ext cx="984887" cy="2656759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800" spc="225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设计师不是艺术家，我们要表达的是客户、是市场！不仅要全面认识自己，更需要全面理解客户！</a:t>
              </a:r>
              <a:endParaRPr lang="zh-CN" altLang="en-US" sz="800" spc="22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787762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109020" y="16260"/>
            <a:ext cx="681840" cy="12523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ectangle 7"/>
          <p:cNvSpPr>
            <a:spLocks noChangeArrowheads="1"/>
          </p:cNvSpPr>
          <p:nvPr/>
        </p:nvSpPr>
        <p:spPr bwMode="auto">
          <a:xfrm>
            <a:off x="0" y="2839255"/>
            <a:ext cx="9144000" cy="18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91442" tIns="45721" rIns="91442" bIns="45721"/>
          <a:lstStyle/>
          <a:p>
            <a:pPr eaLnBrk="1" hangingPunct="1"/>
            <a:endParaRPr lang="zh-CN" altLang="zh-CN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45506" y="2221238"/>
            <a:ext cx="154781" cy="703754"/>
            <a:chOff x="1745505" y="2220491"/>
            <a:chExt cx="154781" cy="703659"/>
          </a:xfrm>
        </p:grpSpPr>
        <p:sp>
          <p:nvSpPr>
            <p:cNvPr id="146" name="Rectangle 6"/>
            <p:cNvSpPr>
              <a:spLocks noChangeArrowheads="1"/>
            </p:cNvSpPr>
            <p:nvPr/>
          </p:nvSpPr>
          <p:spPr bwMode="auto">
            <a:xfrm>
              <a:off x="1814562" y="2220491"/>
              <a:ext cx="16669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48" name="Oval 8"/>
            <p:cNvSpPr>
              <a:spLocks noChangeArrowheads="1"/>
            </p:cNvSpPr>
            <p:nvPr/>
          </p:nvSpPr>
          <p:spPr bwMode="auto">
            <a:xfrm>
              <a:off x="1745505" y="2768178"/>
              <a:ext cx="154781" cy="1559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2993454" y="2768999"/>
            <a:ext cx="154781" cy="703755"/>
            <a:chOff x="2993454" y="2768178"/>
            <a:chExt cx="154781" cy="703660"/>
          </a:xfrm>
        </p:grpSpPr>
        <p:sp>
          <p:nvSpPr>
            <p:cNvPr id="145" name="Rectangle 5"/>
            <p:cNvSpPr>
              <a:spLocks noChangeArrowheads="1"/>
            </p:cNvSpPr>
            <p:nvPr/>
          </p:nvSpPr>
          <p:spPr bwMode="auto">
            <a:xfrm>
              <a:off x="3062511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54" name="Oval 14"/>
            <p:cNvSpPr>
              <a:spLocks noChangeArrowheads="1"/>
            </p:cNvSpPr>
            <p:nvPr/>
          </p:nvSpPr>
          <p:spPr bwMode="auto">
            <a:xfrm>
              <a:off x="2993454" y="2768178"/>
              <a:ext cx="154781" cy="1559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</p:grpSp>
      <p:grpSp>
        <p:nvGrpSpPr>
          <p:cNvPr id="5" name="组合 6"/>
          <p:cNvGrpSpPr/>
          <p:nvPr/>
        </p:nvGrpSpPr>
        <p:grpSpPr>
          <a:xfrm>
            <a:off x="4064843" y="2221238"/>
            <a:ext cx="155972" cy="703754"/>
            <a:chOff x="4064842" y="2220491"/>
            <a:chExt cx="155972" cy="703659"/>
          </a:xfrm>
        </p:grpSpPr>
        <p:sp>
          <p:nvSpPr>
            <p:cNvPr id="157" name="Rectangle 17"/>
            <p:cNvSpPr>
              <a:spLocks noChangeArrowheads="1"/>
            </p:cNvSpPr>
            <p:nvPr/>
          </p:nvSpPr>
          <p:spPr bwMode="auto">
            <a:xfrm>
              <a:off x="4135089" y="2220491"/>
              <a:ext cx="15478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58" name="Oval 18"/>
            <p:cNvSpPr>
              <a:spLocks noChangeArrowheads="1"/>
            </p:cNvSpPr>
            <p:nvPr/>
          </p:nvSpPr>
          <p:spPr bwMode="auto">
            <a:xfrm>
              <a:off x="4064842" y="2768178"/>
              <a:ext cx="155972" cy="1559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</p:grpSp>
      <p:grpSp>
        <p:nvGrpSpPr>
          <p:cNvPr id="6" name="组合 8"/>
          <p:cNvGrpSpPr/>
          <p:nvPr/>
        </p:nvGrpSpPr>
        <p:grpSpPr>
          <a:xfrm>
            <a:off x="5192290" y="2768999"/>
            <a:ext cx="155972" cy="703755"/>
            <a:chOff x="5192289" y="2768178"/>
            <a:chExt cx="155972" cy="703660"/>
          </a:xfrm>
        </p:grpSpPr>
        <p:sp>
          <p:nvSpPr>
            <p:cNvPr id="156" name="Rectangle 16"/>
            <p:cNvSpPr>
              <a:spLocks noChangeArrowheads="1"/>
            </p:cNvSpPr>
            <p:nvPr/>
          </p:nvSpPr>
          <p:spPr bwMode="auto">
            <a:xfrm>
              <a:off x="5262536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59" name="Oval 19"/>
            <p:cNvSpPr>
              <a:spLocks noChangeArrowheads="1"/>
            </p:cNvSpPr>
            <p:nvPr/>
          </p:nvSpPr>
          <p:spPr bwMode="auto">
            <a:xfrm>
              <a:off x="5192289" y="2768178"/>
              <a:ext cx="155972" cy="1559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</p:grpSp>
      <p:grpSp>
        <p:nvGrpSpPr>
          <p:cNvPr id="7" name="组合 10"/>
          <p:cNvGrpSpPr/>
          <p:nvPr/>
        </p:nvGrpSpPr>
        <p:grpSpPr>
          <a:xfrm>
            <a:off x="6269756" y="2221238"/>
            <a:ext cx="155972" cy="703754"/>
            <a:chOff x="6269755" y="2220491"/>
            <a:chExt cx="155972" cy="703659"/>
          </a:xfrm>
        </p:grpSpPr>
        <p:sp>
          <p:nvSpPr>
            <p:cNvPr id="162" name="Rectangle 267"/>
            <p:cNvSpPr>
              <a:spLocks noChangeArrowheads="1"/>
            </p:cNvSpPr>
            <p:nvPr/>
          </p:nvSpPr>
          <p:spPr bwMode="auto">
            <a:xfrm>
              <a:off x="6340002" y="2220491"/>
              <a:ext cx="15478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63" name="Oval 268"/>
            <p:cNvSpPr>
              <a:spLocks noChangeArrowheads="1"/>
            </p:cNvSpPr>
            <p:nvPr/>
          </p:nvSpPr>
          <p:spPr bwMode="auto">
            <a:xfrm>
              <a:off x="6269755" y="2768178"/>
              <a:ext cx="155972" cy="1559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</p:grpSp>
      <p:grpSp>
        <p:nvGrpSpPr>
          <p:cNvPr id="8" name="组合 12"/>
          <p:cNvGrpSpPr/>
          <p:nvPr/>
        </p:nvGrpSpPr>
        <p:grpSpPr>
          <a:xfrm>
            <a:off x="7657281" y="2768999"/>
            <a:ext cx="155972" cy="703755"/>
            <a:chOff x="7657280" y="2768178"/>
            <a:chExt cx="155972" cy="703660"/>
          </a:xfrm>
        </p:grpSpPr>
        <p:sp>
          <p:nvSpPr>
            <p:cNvPr id="161" name="Rectangle 266"/>
            <p:cNvSpPr>
              <a:spLocks noChangeArrowheads="1"/>
            </p:cNvSpPr>
            <p:nvPr/>
          </p:nvSpPr>
          <p:spPr bwMode="auto">
            <a:xfrm>
              <a:off x="7727527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65" name="Oval 270"/>
            <p:cNvSpPr>
              <a:spLocks noChangeArrowheads="1"/>
            </p:cNvSpPr>
            <p:nvPr/>
          </p:nvSpPr>
          <p:spPr bwMode="auto">
            <a:xfrm>
              <a:off x="7657280" y="2768178"/>
              <a:ext cx="155972" cy="1559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</p:grpSp>
      <p:grpSp>
        <p:nvGrpSpPr>
          <p:cNvPr id="9" name="组合 3"/>
          <p:cNvGrpSpPr/>
          <p:nvPr/>
        </p:nvGrpSpPr>
        <p:grpSpPr>
          <a:xfrm>
            <a:off x="1589535" y="1934259"/>
            <a:ext cx="466725" cy="521564"/>
            <a:chOff x="1589534" y="1933550"/>
            <a:chExt cx="466725" cy="521493"/>
          </a:xfrm>
        </p:grpSpPr>
        <p:sp>
          <p:nvSpPr>
            <p:cNvPr id="153" name="Oval 13"/>
            <p:cNvSpPr>
              <a:spLocks noChangeArrowheads="1"/>
            </p:cNvSpPr>
            <p:nvPr/>
          </p:nvSpPr>
          <p:spPr bwMode="auto">
            <a:xfrm>
              <a:off x="1589534" y="1985937"/>
              <a:ext cx="466725" cy="469106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71" name="Rectangle 33"/>
            <p:cNvSpPr>
              <a:spLocks noChangeArrowheads="1"/>
            </p:cNvSpPr>
            <p:nvPr/>
          </p:nvSpPr>
          <p:spPr bwMode="auto">
            <a:xfrm>
              <a:off x="1649065" y="1933550"/>
              <a:ext cx="353278" cy="500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28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7"/>
          <p:cNvGrpSpPr/>
          <p:nvPr/>
        </p:nvGrpSpPr>
        <p:grpSpPr>
          <a:xfrm>
            <a:off x="3910062" y="1943784"/>
            <a:ext cx="466725" cy="530774"/>
            <a:chOff x="3910061" y="1943075"/>
            <a:chExt cx="466725" cy="530702"/>
          </a:xfrm>
        </p:grpSpPr>
        <p:sp>
          <p:nvSpPr>
            <p:cNvPr id="170" name="Oval 20"/>
            <p:cNvSpPr>
              <a:spLocks noChangeArrowheads="1"/>
            </p:cNvSpPr>
            <p:nvPr/>
          </p:nvSpPr>
          <p:spPr bwMode="auto">
            <a:xfrm>
              <a:off x="3910061" y="1985937"/>
              <a:ext cx="466725" cy="4691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72" name="Rectangle 34"/>
            <p:cNvSpPr>
              <a:spLocks noChangeArrowheads="1"/>
            </p:cNvSpPr>
            <p:nvPr/>
          </p:nvSpPr>
          <p:spPr bwMode="auto">
            <a:xfrm>
              <a:off x="3986261" y="1943075"/>
              <a:ext cx="375720" cy="530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30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altLang="zh-CN" sz="3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1"/>
          <p:cNvGrpSpPr/>
          <p:nvPr/>
        </p:nvGrpSpPr>
        <p:grpSpPr>
          <a:xfrm>
            <a:off x="6114974" y="1943784"/>
            <a:ext cx="466725" cy="530774"/>
            <a:chOff x="6114974" y="1943075"/>
            <a:chExt cx="466725" cy="530702"/>
          </a:xfrm>
        </p:grpSpPr>
        <p:sp>
          <p:nvSpPr>
            <p:cNvPr id="164" name="Oval 269"/>
            <p:cNvSpPr>
              <a:spLocks noChangeArrowheads="1"/>
            </p:cNvSpPr>
            <p:nvPr/>
          </p:nvSpPr>
          <p:spPr bwMode="auto">
            <a:xfrm>
              <a:off x="6114974" y="1985937"/>
              <a:ext cx="466725" cy="469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73" name="Rectangle 35"/>
            <p:cNvSpPr>
              <a:spLocks noChangeArrowheads="1"/>
            </p:cNvSpPr>
            <p:nvPr/>
          </p:nvSpPr>
          <p:spPr bwMode="auto">
            <a:xfrm>
              <a:off x="6181649" y="1943075"/>
              <a:ext cx="375720" cy="530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3000" b="1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en-US" altLang="zh-CN" sz="3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5"/>
          <p:cNvGrpSpPr/>
          <p:nvPr/>
        </p:nvGrpSpPr>
        <p:grpSpPr>
          <a:xfrm>
            <a:off x="2837483" y="3198874"/>
            <a:ext cx="466725" cy="530774"/>
            <a:chOff x="2837483" y="3197994"/>
            <a:chExt cx="466725" cy="530702"/>
          </a:xfrm>
        </p:grpSpPr>
        <p:sp>
          <p:nvSpPr>
            <p:cNvPr id="155" name="Oval 15"/>
            <p:cNvSpPr>
              <a:spLocks noChangeArrowheads="1"/>
            </p:cNvSpPr>
            <p:nvPr/>
          </p:nvSpPr>
          <p:spPr bwMode="auto">
            <a:xfrm>
              <a:off x="2837483" y="3237285"/>
              <a:ext cx="466725" cy="469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75" name="Rectangle 37"/>
            <p:cNvSpPr>
              <a:spLocks noChangeArrowheads="1"/>
            </p:cNvSpPr>
            <p:nvPr/>
          </p:nvSpPr>
          <p:spPr bwMode="auto">
            <a:xfrm>
              <a:off x="2904158" y="3197994"/>
              <a:ext cx="375720" cy="530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30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altLang="zh-CN" sz="3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9"/>
          <p:cNvGrpSpPr/>
          <p:nvPr/>
        </p:nvGrpSpPr>
        <p:grpSpPr>
          <a:xfrm>
            <a:off x="5037508" y="3195302"/>
            <a:ext cx="466725" cy="530774"/>
            <a:chOff x="5037508" y="3194422"/>
            <a:chExt cx="466725" cy="530702"/>
          </a:xfrm>
        </p:grpSpPr>
        <p:sp>
          <p:nvSpPr>
            <p:cNvPr id="160" name="Oval 20"/>
            <p:cNvSpPr>
              <a:spLocks noChangeArrowheads="1"/>
            </p:cNvSpPr>
            <p:nvPr/>
          </p:nvSpPr>
          <p:spPr bwMode="auto">
            <a:xfrm>
              <a:off x="5037508" y="3237285"/>
              <a:ext cx="466725" cy="4691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76" name="Rectangle 38"/>
            <p:cNvSpPr>
              <a:spLocks noChangeArrowheads="1"/>
            </p:cNvSpPr>
            <p:nvPr/>
          </p:nvSpPr>
          <p:spPr bwMode="auto">
            <a:xfrm>
              <a:off x="5105373" y="3194422"/>
              <a:ext cx="375720" cy="530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30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en-US" altLang="zh-CN" sz="3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502500" y="3204828"/>
            <a:ext cx="465534" cy="530774"/>
            <a:chOff x="7502499" y="3203947"/>
            <a:chExt cx="465534" cy="530702"/>
          </a:xfrm>
        </p:grpSpPr>
        <p:sp>
          <p:nvSpPr>
            <p:cNvPr id="166" name="Oval 271"/>
            <p:cNvSpPr>
              <a:spLocks noChangeArrowheads="1"/>
            </p:cNvSpPr>
            <p:nvPr/>
          </p:nvSpPr>
          <p:spPr bwMode="auto">
            <a:xfrm>
              <a:off x="7502499" y="3237285"/>
              <a:ext cx="465534" cy="469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 dirty="0">
                <a:cs typeface="+mn-ea"/>
                <a:sym typeface="+mn-lt"/>
              </a:endParaRPr>
            </a:p>
          </p:txBody>
        </p:sp>
        <p:sp>
          <p:nvSpPr>
            <p:cNvPr id="177" name="Rectangle 39"/>
            <p:cNvSpPr>
              <a:spLocks noChangeArrowheads="1"/>
            </p:cNvSpPr>
            <p:nvPr/>
          </p:nvSpPr>
          <p:spPr bwMode="auto">
            <a:xfrm>
              <a:off x="7576318" y="3203947"/>
              <a:ext cx="375720" cy="530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3000" b="1" dirty="0">
                  <a:solidFill>
                    <a:schemeClr val="bg1"/>
                  </a:solidFill>
                  <a:cs typeface="+mn-ea"/>
                  <a:sym typeface="+mn-lt"/>
                </a:rPr>
                <a:t>6</a:t>
              </a:r>
              <a:endParaRPr lang="en-US" altLang="zh-CN" sz="3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221884" y="1068517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623" y="1376336"/>
            <a:ext cx="1326766" cy="461667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点击输入简要文本内容，文字内容需概况精炼的说明该分项内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容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41651" y="1068517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07391" y="1376336"/>
            <a:ext cx="1326766" cy="461667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点击输入简要文本内容，文字内容需概况精炼的说明该分项内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容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6800" y="1068517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82539" y="1376336"/>
            <a:ext cx="1326766" cy="461667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点击输入简要文本内容，文字内容需概况精炼的说明该分项内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容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31569" y="3768386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97309" y="4076204"/>
            <a:ext cx="1326766" cy="461667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点击输入简要文本内容，文字内容需概况精炼的说明该分项内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容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78269" y="3768386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44008" y="4076204"/>
            <a:ext cx="1326766" cy="461667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点击输入简要文本内容，文字内容需概况精炼的说明该分项内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容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126541" y="3768386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92280" y="4076204"/>
            <a:ext cx="1326766" cy="461667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点击输入简要文本内容，文字内容需概况精炼的说明该分项内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容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28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3" presetClass="entr" presetSubtype="28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94316" y="1273896"/>
            <a:ext cx="5640006" cy="11797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秋风起兮白云飞，草木黄落兮雁南归。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兰有秀兮菊有芳，怀佳人兮不能忘。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泛楼船兮济汾河，横中流兮扬素波。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箫鼓鸣兮发棹歌，欢乐极兮哀情多。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少壮几时兮奈老何！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12504"/>
            <a:ext cx="9144000" cy="32204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>
            <a:off x="998791" y="1306318"/>
            <a:ext cx="1494971" cy="211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7414138" y="1328927"/>
            <a:ext cx="699281" cy="215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5"/>
          <p:cNvSpPr txBox="1"/>
          <p:nvPr/>
        </p:nvSpPr>
        <p:spPr>
          <a:xfrm>
            <a:off x="2651122" y="1816319"/>
            <a:ext cx="3862596" cy="11797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秋风起兮白云飞，草木黄落兮雁南归。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兰有秀兮菊有芳，怀佳人兮不能忘。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泛楼船兮济汾河，横中流兮扬素波。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箫鼓鸣兮发棹歌，欢乐极兮哀情多。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少壮几时兮奈老何！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5"/>
          <p:cNvSpPr txBox="1"/>
          <p:nvPr/>
        </p:nvSpPr>
        <p:spPr>
          <a:xfrm>
            <a:off x="6765811" y="1800788"/>
            <a:ext cx="307777" cy="9156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rgbClr val="C00000"/>
                </a:solidFill>
                <a:cs typeface="+mn-ea"/>
                <a:sym typeface="+mn-lt"/>
              </a:rPr>
              <a:t>这里输入标题</a:t>
            </a:r>
            <a:endParaRPr lang="zh-CN" altLang="en-US" sz="11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552219" y="-12732"/>
            <a:ext cx="2064829" cy="43451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6662" y="-199764"/>
            <a:ext cx="3396976" cy="351757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663788" y="1090087"/>
            <a:ext cx="615553" cy="30707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演讲完毕 谢谢聆听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537208" y="1420416"/>
            <a:ext cx="533107" cy="53310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中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527884" y="2111445"/>
            <a:ext cx="533107" cy="533107"/>
          </a:xfrm>
          <a:prstGeom prst="ellipse">
            <a:avLst/>
          </a:prstGeom>
          <a:noFill/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国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527884" y="2795521"/>
            <a:ext cx="533107" cy="533107"/>
          </a:xfrm>
          <a:prstGeom prst="ellipse">
            <a:avLst/>
          </a:prstGeom>
          <a:solidFill>
            <a:srgbClr val="C0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风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1943708" y="1060376"/>
            <a:ext cx="646331" cy="2964914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单击此处添加文字内容单击此处添加文字内容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marL="0" lvl="1"/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单击此处添加文字内容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042451" y="3159979"/>
            <a:ext cx="652714" cy="8950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8"/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+mn-lt"/>
                <a:cs typeface="+mn-ea"/>
                <a:sym typeface="+mn-lt"/>
              </a:rPr>
              <a:t>单击此处输入标题</a:t>
            </a:r>
            <a:endParaRPr lang="zh-CN" altLang="en-US" sz="1800" spc="188" dirty="0">
              <a:solidFill>
                <a:srgbClr val="C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文本框 33"/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西汉前期，以黄老之学为尊，直至汉武帝罢黜百家，独尊儒术，儒学开始成为多年来封建主义的主导思想。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壹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cs typeface="+mn-ea"/>
                  <a:sym typeface="+mn-lt"/>
                </a:rPr>
                <a:t>壹</a:t>
              </a:r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sp>
        <p:nvSpPr>
          <p:cNvPr id="21" name="流程图: 联系 14"/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black">
          <a:xfrm>
            <a:off x="1655676" y="1276400"/>
            <a:ext cx="2862322" cy="2725627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我欲把酒青山旁，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扶摇万里，遥远的守望，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枯涩的琴弦响，响成一片伤，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缠绕在心房，一声叹息，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旧城古道，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繁花开尽荒芜的山岗，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你的杜鹃红，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开在我的左胸膛，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沉默了多久不变的张望，你去得远方，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就是我要找的天堂。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254990" y="2777469"/>
            <a:ext cx="652714" cy="89502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828888" y="1276399"/>
            <a:ext cx="4940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请在这里输入标题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749895" y="1276399"/>
            <a:ext cx="0" cy="23960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5927425" y="0"/>
            <a:ext cx="3484839" cy="3611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2264" y="1030644"/>
            <a:ext cx="4377193" cy="2840871"/>
            <a:chOff x="891470" y="1447086"/>
            <a:chExt cx="4726277" cy="3067432"/>
          </a:xfrm>
          <a:solidFill>
            <a:srgbClr val="FFFFFF"/>
          </a:solidFill>
        </p:grpSpPr>
        <p:sp>
          <p:nvSpPr>
            <p:cNvPr id="2" name="椭圆 1"/>
            <p:cNvSpPr/>
            <p:nvPr/>
          </p:nvSpPr>
          <p:spPr>
            <a:xfrm>
              <a:off x="1465787" y="1447086"/>
              <a:ext cx="3067432" cy="3067432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891470" y="3176674"/>
              <a:ext cx="1819603" cy="696388"/>
            </a:xfrm>
            <a:prstGeom prst="rect">
              <a:avLst/>
            </a:prstGeom>
            <a:noFill/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45340" y="2097355"/>
              <a:ext cx="2372407" cy="787479"/>
            </a:xfrm>
            <a:prstGeom prst="rect">
              <a:avLst/>
            </a:prstGeom>
            <a:noFill/>
          </p:spPr>
        </p:pic>
      </p:grpSp>
      <p:grpSp>
        <p:nvGrpSpPr>
          <p:cNvPr id="4" name="组合 3"/>
          <p:cNvGrpSpPr/>
          <p:nvPr/>
        </p:nvGrpSpPr>
        <p:grpSpPr>
          <a:xfrm>
            <a:off x="6566850" y="1283053"/>
            <a:ext cx="1270223" cy="2865528"/>
            <a:chOff x="8755798" y="1709678"/>
            <a:chExt cx="1693630" cy="3820704"/>
          </a:xfrm>
        </p:grpSpPr>
        <p:sp>
          <p:nvSpPr>
            <p:cNvPr id="8" name="文本框 7"/>
            <p:cNvSpPr txBox="1"/>
            <p:nvPr/>
          </p:nvSpPr>
          <p:spPr>
            <a:xfrm>
              <a:off x="9874912" y="1709678"/>
              <a:ext cx="574516" cy="23117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6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6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8755798" y="1709678"/>
              <a:ext cx="892552" cy="382070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此输入文字 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61149" y="1283053"/>
            <a:ext cx="1324850" cy="2865528"/>
            <a:chOff x="6748197" y="1709678"/>
            <a:chExt cx="1766466" cy="3820704"/>
          </a:xfrm>
        </p:grpSpPr>
        <p:sp>
          <p:nvSpPr>
            <p:cNvPr id="19" name="文本框 18"/>
            <p:cNvSpPr txBox="1"/>
            <p:nvPr/>
          </p:nvSpPr>
          <p:spPr>
            <a:xfrm>
              <a:off x="7940147" y="1709678"/>
              <a:ext cx="574516" cy="23117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6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6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7820079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6748197" y="1709678"/>
              <a:ext cx="892552" cy="382070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此输入文字 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07693" y="2632484"/>
            <a:ext cx="3252455" cy="24780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113421" y="1839576"/>
            <a:ext cx="677108" cy="10452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solidFill>
                  <a:srgbClr val="C00000"/>
                </a:solidFill>
                <a:cs typeface="+mn-ea"/>
                <a:sym typeface="+mn-lt"/>
              </a:rPr>
              <a:t>单击此处输入标题</a:t>
            </a:r>
            <a:endParaRPr lang="zh-CN" altLang="en-US" sz="1600" spc="188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56664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  <a:cs typeface="+mn-ea"/>
                <a:sym typeface="+mn-lt"/>
              </a:rPr>
              <a:t>标</a:t>
            </a:r>
            <a:endParaRPr lang="zh-CN" altLang="en-US" sz="3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61842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  <a:cs typeface="+mn-ea"/>
                <a:sym typeface="+mn-lt"/>
              </a:rPr>
              <a:t>题</a:t>
            </a:r>
            <a:endParaRPr lang="zh-CN" altLang="en-US" sz="3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7021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  <a:cs typeface="+mn-ea"/>
                <a:sym typeface="+mn-lt"/>
              </a:rPr>
              <a:t>文</a:t>
            </a:r>
            <a:endParaRPr lang="zh-CN" altLang="en-US" sz="3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72200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  <a:cs typeface="+mn-ea"/>
                <a:sym typeface="+mn-lt"/>
              </a:rPr>
              <a:t>字</a:t>
            </a:r>
            <a:endParaRPr lang="zh-CN" altLang="en-US" sz="3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112808" y="1995125"/>
            <a:ext cx="1062474" cy="2779711"/>
            <a:chOff x="9032796" y="1709678"/>
            <a:chExt cx="1416632" cy="3706281"/>
          </a:xfrm>
        </p:grpSpPr>
        <p:sp>
          <p:nvSpPr>
            <p:cNvPr id="9" name="文本框 8"/>
            <p:cNvSpPr txBox="1"/>
            <p:nvPr/>
          </p:nvSpPr>
          <p:spPr>
            <a:xfrm>
              <a:off x="9915948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9032796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482731" y="1995125"/>
            <a:ext cx="1117101" cy="2779711"/>
            <a:chOff x="7025195" y="1709678"/>
            <a:chExt cx="1489468" cy="3706281"/>
          </a:xfrm>
        </p:grpSpPr>
        <p:sp>
          <p:nvSpPr>
            <p:cNvPr id="13" name="文本框 12"/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820079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83727" y="1995125"/>
            <a:ext cx="1062474" cy="2779711"/>
            <a:chOff x="9032796" y="1709678"/>
            <a:chExt cx="1416632" cy="3706281"/>
          </a:xfrm>
        </p:grpSpPr>
        <p:sp>
          <p:nvSpPr>
            <p:cNvPr id="17" name="文本框 16"/>
            <p:cNvSpPr txBox="1"/>
            <p:nvPr/>
          </p:nvSpPr>
          <p:spPr>
            <a:xfrm>
              <a:off x="9915948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9032796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28688" y="1995125"/>
            <a:ext cx="1062474" cy="2779711"/>
            <a:chOff x="9032796" y="1709678"/>
            <a:chExt cx="1416632" cy="3706281"/>
          </a:xfrm>
        </p:grpSpPr>
        <p:sp>
          <p:nvSpPr>
            <p:cNvPr id="21" name="文本框 20"/>
            <p:cNvSpPr txBox="1"/>
            <p:nvPr/>
          </p:nvSpPr>
          <p:spPr>
            <a:xfrm>
              <a:off x="9915948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请在这里输入标题</a:t>
              </a:r>
              <a:endParaRPr lang="zh-CN" altLang="en-US" sz="14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9032796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5616" y="592324"/>
            <a:ext cx="3132349" cy="2808312"/>
            <a:chOff x="1115616" y="592324"/>
            <a:chExt cx="3132349" cy="2808312"/>
          </a:xfrm>
        </p:grpSpPr>
        <p:sp>
          <p:nvSpPr>
            <p:cNvPr id="6" name="菱形 5"/>
            <p:cNvSpPr/>
            <p:nvPr/>
          </p:nvSpPr>
          <p:spPr>
            <a:xfrm>
              <a:off x="1295636" y="592324"/>
              <a:ext cx="2808312" cy="2808312"/>
            </a:xfrm>
            <a:prstGeom prst="diamond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115616" y="1312404"/>
              <a:ext cx="3132349" cy="1368152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5040052" y="592324"/>
            <a:ext cx="3132349" cy="2808312"/>
            <a:chOff x="5040052" y="592324"/>
            <a:chExt cx="3132349" cy="2808312"/>
          </a:xfrm>
        </p:grpSpPr>
        <p:sp>
          <p:nvSpPr>
            <p:cNvPr id="8" name="菱形 7"/>
            <p:cNvSpPr/>
            <p:nvPr/>
          </p:nvSpPr>
          <p:spPr>
            <a:xfrm>
              <a:off x="5202070" y="592324"/>
              <a:ext cx="2808312" cy="2808312"/>
            </a:xfrm>
            <a:prstGeom prst="diamond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5040052" y="1312404"/>
              <a:ext cx="3132349" cy="1368152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3424810" y="3489052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 sz="2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39652" y="3513498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89050" y="3517270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 sz="2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03892" y="3541716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887924" y="-271772"/>
            <a:ext cx="1476164" cy="45720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8"/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+mn-lt"/>
                <a:cs typeface="+mn-ea"/>
                <a:sym typeface="+mn-lt"/>
              </a:rPr>
              <a:t>单击此处输入标题</a:t>
            </a:r>
            <a:endParaRPr lang="zh-CN" altLang="en-US" sz="1800" spc="188" dirty="0">
              <a:solidFill>
                <a:srgbClr val="C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文本框 33"/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西汉前期，以黄老之学为尊，直至汉武帝罢黜百家，独儒术，儒学开始成为多年来封建主义的主导思想。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贰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cs typeface="+mn-ea"/>
                <a:sym typeface="+mn-lt"/>
              </a:endParaRPr>
            </a:p>
          </p:txBody>
        </p:sp>
      </p:grpSp>
      <p:sp>
        <p:nvSpPr>
          <p:cNvPr id="21" name="流程图: 联系 14"/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2236678" y="2476090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 sz="21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0852" y="2500536"/>
            <a:ext cx="1661993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68046" y="2497422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 sz="21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552220" y="2521868"/>
            <a:ext cx="1661993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输入文字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80443" y="1353942"/>
            <a:ext cx="3249814" cy="3251086"/>
            <a:chOff x="2840742" y="988368"/>
            <a:chExt cx="3615245" cy="3616660"/>
          </a:xfrm>
        </p:grpSpPr>
        <p:sp>
          <p:nvSpPr>
            <p:cNvPr id="7" name="椭圆 6"/>
            <p:cNvSpPr/>
            <p:nvPr/>
          </p:nvSpPr>
          <p:spPr>
            <a:xfrm>
              <a:off x="3027438" y="1137521"/>
              <a:ext cx="3238864" cy="3276364"/>
            </a:xfrm>
            <a:prstGeom prst="ellipse">
              <a:avLst/>
            </a:prstGeom>
            <a:blipFill>
              <a:blip r:embed="rId1" cstate="screen"/>
              <a:stretch>
                <a:fillRect/>
              </a:stretch>
            </a:blip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840742" y="988368"/>
              <a:ext cx="3615245" cy="36166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3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7fa5b38a-2533-4f65-90d2-6dd6b47d2d61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105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0563C1"/>
      </a:hlink>
      <a:folHlink>
        <a:srgbClr val="954F72"/>
      </a:folHlink>
    </a:clrScheme>
    <a:fontScheme name="dwq5sqyj">
      <a:majorFont>
        <a:latin typeface="微软雅黑"/>
        <a:ea typeface="楷体"/>
        <a:cs typeface=""/>
      </a:majorFont>
      <a:minorFont>
        <a:latin typeface="微软雅黑"/>
        <a:ea typeface="楷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2797</Words>
  <Application>WPS 演示</Application>
  <PresentationFormat>自定义</PresentationFormat>
  <Paragraphs>396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字魂59号-创粗黑</vt:lpstr>
      <vt:lpstr>黑体</vt:lpstr>
      <vt:lpstr>微软雅黑</vt:lpstr>
      <vt:lpstr>Calibri</vt:lpstr>
      <vt:lpstr>方正清刻本悦宋简体</vt:lpstr>
      <vt:lpstr>楷体</vt:lpstr>
      <vt:lpstr>Arial Unicode MS</vt:lpstr>
      <vt:lpstr>汉仪中圆简</vt:lpstr>
      <vt:lpstr>Arial</vt:lpstr>
      <vt:lpstr>米开爱的省略号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简洁小鸟</dc:title>
  <dc:creator>第一PPT</dc:creator>
  <cp:keywords>www.1ppt.com</cp:keywords>
  <dc:description>www.1ppt.com</dc:description>
  <cp:lastModifiedBy>吴为</cp:lastModifiedBy>
  <cp:revision>72</cp:revision>
  <dcterms:created xsi:type="dcterms:W3CDTF">2017-07-21T07:14:00Z</dcterms:created>
  <dcterms:modified xsi:type="dcterms:W3CDTF">2022-12-04T12:12:57Z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6F5239DE044449FEB3361B4379446B11</vt:lpwstr>
  </property>
  <property fmtid="{D5CDD505-2E9C-101B-9397-08002B2CF9AE}" pid="3" name="KSOProductBuildVer">
    <vt:lpwstr>2052-11.1.0.12763</vt:lpwstr>
  </property>
</Properties>
</file>