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95" r:id="rId4"/>
    <p:sldId id="296" r:id="rId6"/>
    <p:sldId id="257" r:id="rId7"/>
    <p:sldId id="260" r:id="rId8"/>
    <p:sldId id="259" r:id="rId9"/>
    <p:sldId id="261" r:id="rId10"/>
    <p:sldId id="262" r:id="rId11"/>
    <p:sldId id="263" r:id="rId12"/>
    <p:sldId id="264" r:id="rId13"/>
    <p:sldId id="265" r:id="rId14"/>
    <p:sldId id="266" r:id="rId15"/>
    <p:sldId id="268" r:id="rId16"/>
    <p:sldId id="267" r:id="rId17"/>
    <p:sldId id="269" r:id="rId18"/>
    <p:sldId id="270" r:id="rId19"/>
    <p:sldId id="271" r:id="rId20"/>
    <p:sldId id="272" r:id="rId21"/>
    <p:sldId id="273" r:id="rId22"/>
    <p:sldId id="274" r:id="rId23"/>
    <p:sldId id="276" r:id="rId24"/>
    <p:sldId id="275" r:id="rId25"/>
    <p:sldId id="277" r:id="rId26"/>
    <p:sldId id="278" r:id="rId27"/>
    <p:sldId id="279" r:id="rId28"/>
    <p:sldId id="280" r:id="rId29"/>
    <p:sldId id="281" r:id="rId30"/>
    <p:sldId id="282" r:id="rId31"/>
    <p:sldId id="284" r:id="rId32"/>
    <p:sldId id="283" r:id="rId33"/>
    <p:sldId id="285" r:id="rId34"/>
    <p:sldId id="286" r:id="rId35"/>
    <p:sldId id="290" r:id="rId36"/>
    <p:sldId id="287" r:id="rId37"/>
    <p:sldId id="288" r:id="rId38"/>
    <p:sldId id="289" r:id="rId39"/>
    <p:sldId id="297" r:id="rId40"/>
    <p:sldId id="292" r:id="rId41"/>
  </p:sldIdLst>
  <p:sldSz cx="10160000" cy="5715000"/>
  <p:notesSz cx="6858000" cy="9144000"/>
  <p:custDataLst>
    <p:tags r:id="rId4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0515"/>
    <a:srgbClr val="B70211"/>
    <a:srgbClr val="9D0A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2394" y="990"/>
      </p:cViewPr>
      <p:guideLst>
        <p:guide orient="horz" pos="1864"/>
        <p:guide pos="3200"/>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5" Type="http://schemas.openxmlformats.org/officeDocument/2006/relationships/tags" Target="tags/tag1.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415E6E-E7B6-463B-B1DC-0164770F9F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7005C9-4F1D-4535-9F1E-C44463C3E5D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005C9-4F1D-4535-9F1E-C44463C3E5D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p:spPr>
        <p:txBody>
          <a:bodyPr anchor="b"/>
          <a:lstStyle>
            <a:lvl1pPr algn="ctr">
              <a:defRPr sz="50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270000" y="3001698"/>
            <a:ext cx="7620000" cy="1379802"/>
          </a:xfrm>
        </p:spPr>
        <p:txBody>
          <a:bodyPr/>
          <a:lstStyle>
            <a:lvl1pPr marL="0" indent="0" algn="ctr">
              <a:buNone/>
              <a:defRPr sz="2000"/>
            </a:lvl1pPr>
            <a:lvl2pPr marL="381000" indent="0" algn="ctr">
              <a:buNone/>
              <a:defRPr sz="1665"/>
            </a:lvl2pPr>
            <a:lvl3pPr marL="762000" indent="0" algn="ctr">
              <a:buNone/>
              <a:defRPr sz="1500"/>
            </a:lvl3pPr>
            <a:lvl4pPr marL="1143000" indent="0" algn="ctr">
              <a:buNone/>
              <a:defRPr sz="1335"/>
            </a:lvl4pPr>
            <a:lvl5pPr marL="1524000" indent="0" algn="ctr">
              <a:buNone/>
              <a:defRPr sz="1335"/>
            </a:lvl5pPr>
            <a:lvl6pPr marL="1905000" indent="0" algn="ctr">
              <a:buNone/>
              <a:defRPr sz="1335"/>
            </a:lvl6pPr>
            <a:lvl7pPr marL="2286000" indent="0" algn="ctr">
              <a:buNone/>
              <a:defRPr sz="1335"/>
            </a:lvl7pPr>
            <a:lvl8pPr marL="2667000" indent="0" algn="ctr">
              <a:buNone/>
              <a:defRPr sz="1335"/>
            </a:lvl8pPr>
            <a:lvl9pPr marL="3048000" indent="0" algn="ctr">
              <a:buNone/>
              <a:defRPr sz="1335"/>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0FF308BE-DE40-48EA-B187-1C4C46ED711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F38A75-83AC-4499-B1C7-CE50352CBF6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5"/>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p:spPr>
        <p:txBody>
          <a:bodyPr anchor="t"/>
          <a:lstStyle>
            <a:lvl1pPr marL="0" indent="0">
              <a:buNone/>
              <a:defRPr sz="2665"/>
            </a:lvl1pPr>
            <a:lvl2pPr marL="381000" indent="0">
              <a:buNone/>
              <a:defRPr sz="2335"/>
            </a:lvl2pPr>
            <a:lvl3pPr marL="762000" indent="0">
              <a:buNone/>
              <a:defRPr sz="2000"/>
            </a:lvl3pPr>
            <a:lvl4pPr marL="1143000" indent="0">
              <a:buNone/>
              <a:defRPr sz="1665"/>
            </a:lvl4pPr>
            <a:lvl5pPr marL="1524000" indent="0">
              <a:buNone/>
              <a:defRPr sz="1665"/>
            </a:lvl5pPr>
            <a:lvl6pPr marL="1905000" indent="0">
              <a:buNone/>
              <a:defRPr sz="1665"/>
            </a:lvl6pPr>
            <a:lvl7pPr marL="2286000" indent="0">
              <a:buNone/>
              <a:defRPr sz="1665"/>
            </a:lvl7pPr>
            <a:lvl8pPr marL="2667000" indent="0">
              <a:buNone/>
              <a:defRPr sz="1665"/>
            </a:lvl8pPr>
            <a:lvl9pPr marL="3048000" indent="0">
              <a:buNone/>
              <a:defRPr sz="1665"/>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99824" y="1714500"/>
            <a:ext cx="3276864" cy="3176323"/>
          </a:xfrm>
        </p:spPr>
        <p:txBody>
          <a:bodyPr/>
          <a:lstStyle>
            <a:lvl1pPr marL="0" indent="0">
              <a:buNone/>
              <a:defRPr sz="1335"/>
            </a:lvl1pPr>
            <a:lvl2pPr marL="381000" indent="0">
              <a:buNone/>
              <a:defRPr sz="1165"/>
            </a:lvl2pPr>
            <a:lvl3pPr marL="762000" indent="0">
              <a:buNone/>
              <a:defRPr sz="1000"/>
            </a:lvl3pPr>
            <a:lvl4pPr marL="1143000" indent="0">
              <a:buNone/>
              <a:defRPr sz="835"/>
            </a:lvl4pPr>
            <a:lvl5pPr marL="1524000" indent="0">
              <a:buNone/>
              <a:defRPr sz="835"/>
            </a:lvl5pPr>
            <a:lvl6pPr marL="1905000" indent="0">
              <a:buNone/>
              <a:defRPr sz="835"/>
            </a:lvl6pPr>
            <a:lvl7pPr marL="2286000" indent="0">
              <a:buNone/>
              <a:defRPr sz="835"/>
            </a:lvl7pPr>
            <a:lvl8pPr marL="2667000" indent="0">
              <a:buNone/>
              <a:defRPr sz="835"/>
            </a:lvl8pPr>
            <a:lvl9pPr marL="3048000" indent="0">
              <a:buNone/>
              <a:defRPr sz="835"/>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0FF308BE-DE40-48EA-B187-1C4C46ED711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F38A75-83AC-4499-B1C7-CE50352CBF6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0FF308BE-DE40-48EA-B187-1C4C46ED711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F38A75-83AC-4499-B1C7-CE50352CBF6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98500" y="304271"/>
            <a:ext cx="6445250" cy="484319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0FF308BE-DE40-48EA-B187-1C4C46ED711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F38A75-83AC-4499-B1C7-CE50352CBF68}"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508000" y="1333500"/>
            <a:ext cx="9144000" cy="377163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508000" y="5296959"/>
            <a:ext cx="2370667" cy="304271"/>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3471334" y="5296959"/>
            <a:ext cx="3217333" cy="304271"/>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7281333" y="5296959"/>
            <a:ext cx="2370667" cy="304271"/>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5"/>
            <a:ext cx="2286000" cy="4876271"/>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508000" y="228865"/>
            <a:ext cx="6688667" cy="4876271"/>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508000" y="5296959"/>
            <a:ext cx="2370667" cy="304271"/>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3471334" y="5296959"/>
            <a:ext cx="3217333" cy="304271"/>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7281333" y="5296959"/>
            <a:ext cx="2370667" cy="304271"/>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0FF308BE-DE40-48EA-B187-1C4C46ED711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F38A75-83AC-4499-B1C7-CE50352CBF6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p:spPr>
        <p:txBody>
          <a:bodyPr anchor="b"/>
          <a:lstStyle>
            <a:lvl1pPr>
              <a:defRPr sz="50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93208" y="3824553"/>
            <a:ext cx="8763000" cy="1250156"/>
          </a:xfrm>
        </p:spPr>
        <p:txBody>
          <a:bodyPr/>
          <a:lstStyle>
            <a:lvl1pPr marL="0" indent="0">
              <a:buNone/>
              <a:defRPr sz="2000">
                <a:solidFill>
                  <a:schemeClr val="tx1">
                    <a:tint val="75000"/>
                  </a:schemeClr>
                </a:solidFill>
              </a:defRPr>
            </a:lvl1pPr>
            <a:lvl2pPr marL="381000" indent="0">
              <a:buNone/>
              <a:defRPr sz="1665">
                <a:solidFill>
                  <a:schemeClr val="tx1">
                    <a:tint val="75000"/>
                  </a:schemeClr>
                </a:solidFill>
              </a:defRPr>
            </a:lvl2pPr>
            <a:lvl3pPr marL="762000" indent="0">
              <a:buNone/>
              <a:defRPr sz="1500">
                <a:solidFill>
                  <a:schemeClr val="tx1">
                    <a:tint val="75000"/>
                  </a:schemeClr>
                </a:solidFill>
              </a:defRPr>
            </a:lvl3pPr>
            <a:lvl4pPr marL="1143000" indent="0">
              <a:buNone/>
              <a:defRPr sz="1335">
                <a:solidFill>
                  <a:schemeClr val="tx1">
                    <a:tint val="75000"/>
                  </a:schemeClr>
                </a:solidFill>
              </a:defRPr>
            </a:lvl4pPr>
            <a:lvl5pPr marL="1524000" indent="0">
              <a:buNone/>
              <a:defRPr sz="1335">
                <a:solidFill>
                  <a:schemeClr val="tx1">
                    <a:tint val="75000"/>
                  </a:schemeClr>
                </a:solidFill>
              </a:defRPr>
            </a:lvl5pPr>
            <a:lvl6pPr marL="1905000" indent="0">
              <a:buNone/>
              <a:defRPr sz="1335">
                <a:solidFill>
                  <a:schemeClr val="tx1">
                    <a:tint val="75000"/>
                  </a:schemeClr>
                </a:solidFill>
              </a:defRPr>
            </a:lvl6pPr>
            <a:lvl7pPr marL="2286000" indent="0">
              <a:buNone/>
              <a:defRPr sz="1335">
                <a:solidFill>
                  <a:schemeClr val="tx1">
                    <a:tint val="75000"/>
                  </a:schemeClr>
                </a:solidFill>
              </a:defRPr>
            </a:lvl7pPr>
            <a:lvl8pPr marL="2667000" indent="0">
              <a:buNone/>
              <a:defRPr sz="1335">
                <a:solidFill>
                  <a:schemeClr val="tx1">
                    <a:tint val="75000"/>
                  </a:schemeClr>
                </a:solidFill>
              </a:defRPr>
            </a:lvl8pPr>
            <a:lvl9pPr marL="3048000" indent="0">
              <a:buNone/>
              <a:defRPr sz="1335">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0FF308BE-DE40-48EA-B187-1C4C46ED711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F38A75-83AC-4499-B1C7-CE50352CBF6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98500" y="1521354"/>
            <a:ext cx="4318000" cy="362611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5143500" y="1521354"/>
            <a:ext cx="4318000" cy="3626115"/>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0FF308BE-DE40-48EA-B187-1C4C46ED711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F38A75-83AC-4499-B1C7-CE50352CBF6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99824" y="1400969"/>
            <a:ext cx="4298156" cy="686593"/>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99824" y="2087563"/>
            <a:ext cx="4298156" cy="3070490"/>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5143500" y="1400969"/>
            <a:ext cx="4319323" cy="686593"/>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5143500" y="2087563"/>
            <a:ext cx="4319323" cy="3070490"/>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0FF308BE-DE40-48EA-B187-1C4C46ED711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3F38A75-83AC-4499-B1C7-CE50352CBF6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Title 1"/>
          <p:cNvSpPr>
            <a:spLocks noGrp="1"/>
          </p:cNvSpPr>
          <p:nvPr>
            <p:ph type="title"/>
          </p:nvPr>
        </p:nvSpPr>
        <p:spPr>
          <a:xfrm>
            <a:off x="699823" y="304271"/>
            <a:ext cx="8763000" cy="1104636"/>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99824" y="1400969"/>
            <a:ext cx="4298156" cy="686593"/>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99824" y="2087563"/>
            <a:ext cx="4298156" cy="3070490"/>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5143500" y="1400969"/>
            <a:ext cx="4319323" cy="686593"/>
          </a:xfrm>
        </p:spPr>
        <p:txBody>
          <a:bodyPr anchor="b"/>
          <a:lstStyle>
            <a:lvl1pPr marL="0" indent="0">
              <a:buNone/>
              <a:defRPr sz="2000" b="1"/>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5143500" y="2087563"/>
            <a:ext cx="4319323" cy="3070490"/>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0FF308BE-DE40-48EA-B187-1C4C46ED711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3F38A75-83AC-4499-B1C7-CE50352CBF68}" type="slidenum">
              <a:rPr lang="zh-CN" altLang="en-US" smtClean="0"/>
            </a:fld>
            <a:endParaRPr lang="zh-CN" altLang="en-US"/>
          </a:p>
        </p:txBody>
      </p:sp>
      <p:sp>
        <p:nvSpPr>
          <p:cNvPr id="11" name="TextBox 5"/>
          <p:cNvSpPr txBox="1"/>
          <p:nvPr userDrawn="1"/>
        </p:nvSpPr>
        <p:spPr>
          <a:xfrm>
            <a:off x="1778000" y="5596570"/>
            <a:ext cx="1440159" cy="118430"/>
          </a:xfrm>
          <a:prstGeom prst="rect">
            <a:avLst/>
          </a:prstGeom>
          <a:noFill/>
        </p:spPr>
        <p:txBody>
          <a:bodyPr wrap="square" rtlCol="0">
            <a:spAutoFit/>
          </a:bodyPr>
          <a:lstStyle/>
          <a:p>
            <a:pPr defTabSz="914400">
              <a:lnSpc>
                <a:spcPct val="200000"/>
              </a:lnSpc>
            </a:pPr>
            <a:r>
              <a:rPr lang="zh-CN" altLang="en-US" sz="100" dirty="0">
                <a:solidFill>
                  <a:prstClr val="black"/>
                </a:solidFill>
                <a:latin typeface="微软雅黑" panose="020B0503020204020204" pitchFamily="34" charset="-122"/>
                <a:hlinkClick r:id="rId2"/>
              </a:rPr>
              <a:t>节日</a:t>
            </a: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模板</a:t>
            </a:r>
            <a:r>
              <a:rPr lang="zh-CN" altLang="en-US" sz="100" dirty="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http://www.1ppt.com/jieri/</a:t>
            </a:r>
            <a:endParaRPr lang="en-US" altLang="zh-CN" sz="100" dirty="0">
              <a:solidFill>
                <a:prstClr val="black"/>
              </a:solidFill>
              <a:latin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0FF308BE-DE40-48EA-B187-1C4C46ED711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3F38A75-83AC-4499-B1C7-CE50352CBF6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F308BE-DE40-48EA-B187-1C4C46ED711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3F38A75-83AC-4499-B1C7-CE50352CBF6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p:spPr>
        <p:txBody>
          <a:bodyPr anchor="b"/>
          <a:lstStyle>
            <a:lvl1pPr>
              <a:defRPr sz="2665"/>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4319323" y="822855"/>
            <a:ext cx="5143500" cy="4061354"/>
          </a:xfrm>
        </p:spPr>
        <p:txBody>
          <a:bodyPr/>
          <a:lstStyle>
            <a:lvl1pPr>
              <a:defRPr sz="2665"/>
            </a:lvl1pPr>
            <a:lvl2pPr>
              <a:defRPr sz="2335"/>
            </a:lvl2pPr>
            <a:lvl3pPr>
              <a:defRPr sz="2000"/>
            </a:lvl3pPr>
            <a:lvl4pPr>
              <a:defRPr sz="1665"/>
            </a:lvl4pPr>
            <a:lvl5pPr>
              <a:defRPr sz="1665"/>
            </a:lvl5pPr>
            <a:lvl6pPr>
              <a:defRPr sz="1665"/>
            </a:lvl6pPr>
            <a:lvl7pPr>
              <a:defRPr sz="1665"/>
            </a:lvl7pPr>
            <a:lvl8pPr>
              <a:defRPr sz="1665"/>
            </a:lvl8pPr>
            <a:lvl9pPr>
              <a:defRPr sz="1665"/>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99824" y="1714500"/>
            <a:ext cx="3276864" cy="3176323"/>
          </a:xfrm>
        </p:spPr>
        <p:txBody>
          <a:bodyPr/>
          <a:lstStyle>
            <a:lvl1pPr marL="0" indent="0">
              <a:buNone/>
              <a:defRPr sz="1335"/>
            </a:lvl1pPr>
            <a:lvl2pPr marL="381000" indent="0">
              <a:buNone/>
              <a:defRPr sz="1165"/>
            </a:lvl2pPr>
            <a:lvl3pPr marL="762000" indent="0">
              <a:buNone/>
              <a:defRPr sz="1000"/>
            </a:lvl3pPr>
            <a:lvl4pPr marL="1143000" indent="0">
              <a:buNone/>
              <a:defRPr sz="835"/>
            </a:lvl4pPr>
            <a:lvl5pPr marL="1524000" indent="0">
              <a:buNone/>
              <a:defRPr sz="835"/>
            </a:lvl5pPr>
            <a:lvl6pPr marL="1905000" indent="0">
              <a:buNone/>
              <a:defRPr sz="835"/>
            </a:lvl6pPr>
            <a:lvl7pPr marL="2286000" indent="0">
              <a:buNone/>
              <a:defRPr sz="835"/>
            </a:lvl7pPr>
            <a:lvl8pPr marL="2667000" indent="0">
              <a:buNone/>
              <a:defRPr sz="835"/>
            </a:lvl8pPr>
            <a:lvl9pPr marL="3048000" indent="0">
              <a:buNone/>
              <a:defRPr sz="835"/>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0FF308BE-DE40-48EA-B187-1C4C46ED711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F38A75-83AC-4499-B1C7-CE50352CBF6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fld id="{0FF308BE-DE40-48EA-B187-1C4C46ED7113}" type="datetimeFigureOut">
              <a:rPr lang="zh-CN" altLang="en-US" smtClean="0"/>
            </a:fld>
            <a:endParaRPr lang="zh-CN" altLang="en-US"/>
          </a:p>
        </p:txBody>
      </p:sp>
      <p:sp>
        <p:nvSpPr>
          <p:cNvPr id="5" name="Footer Placeholder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fld id="{B3F38A75-83AC-4499-B1C7-CE50352CBF6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761365" rtl="0" eaLnBrk="1" latinLnBrk="0" hangingPunct="1">
        <a:lnSpc>
          <a:spcPct val="90000"/>
        </a:lnSpc>
        <a:spcBef>
          <a:spcPct val="0"/>
        </a:spcBef>
        <a:buNone/>
        <a:defRPr sz="3665" kern="1200">
          <a:solidFill>
            <a:schemeClr val="tx1"/>
          </a:solidFill>
          <a:latin typeface="+mj-lt"/>
          <a:ea typeface="+mj-ea"/>
          <a:cs typeface="+mj-cs"/>
        </a:defRPr>
      </a:lvl1pPr>
    </p:titleStyle>
    <p:bodyStyle>
      <a:lvl1pPr marL="190500" indent="-190500" algn="l" defTabSz="761365" rtl="0" eaLnBrk="1" latinLnBrk="0" hangingPunct="1">
        <a:lnSpc>
          <a:spcPct val="90000"/>
        </a:lnSpc>
        <a:spcBef>
          <a:spcPts val="835"/>
        </a:spcBef>
        <a:buFont typeface="Arial" panose="020B0604020202020204" pitchFamily="34" charset="0"/>
        <a:buChar char="•"/>
        <a:defRPr sz="2335" kern="1200">
          <a:solidFill>
            <a:schemeClr val="tx1"/>
          </a:solidFill>
          <a:latin typeface="+mn-lt"/>
          <a:ea typeface="+mn-ea"/>
          <a:cs typeface="+mn-cs"/>
        </a:defRPr>
      </a:lvl1pPr>
      <a:lvl2pPr marL="571500" indent="-190500" algn="l" defTabSz="761365" rtl="0" eaLnBrk="1" latinLnBrk="0" hangingPunct="1">
        <a:lnSpc>
          <a:spcPct val="90000"/>
        </a:lnSpc>
        <a:spcBef>
          <a:spcPts val="415"/>
        </a:spcBef>
        <a:buFont typeface="Arial" panose="020B0604020202020204" pitchFamily="34" charset="0"/>
        <a:buChar char="•"/>
        <a:defRPr sz="2000" kern="1200">
          <a:solidFill>
            <a:schemeClr val="tx1"/>
          </a:solidFill>
          <a:latin typeface="+mn-lt"/>
          <a:ea typeface="+mn-ea"/>
          <a:cs typeface="+mn-cs"/>
        </a:defRPr>
      </a:lvl2pPr>
      <a:lvl3pPr marL="952500" indent="-190500" algn="l" defTabSz="761365" rtl="0" eaLnBrk="1" latinLnBrk="0" hangingPunct="1">
        <a:lnSpc>
          <a:spcPct val="90000"/>
        </a:lnSpc>
        <a:spcBef>
          <a:spcPts val="415"/>
        </a:spcBef>
        <a:buFont typeface="Arial" panose="020B0604020202020204" pitchFamily="34" charset="0"/>
        <a:buChar char="•"/>
        <a:defRPr sz="1665" kern="1200">
          <a:solidFill>
            <a:schemeClr val="tx1"/>
          </a:solidFill>
          <a:latin typeface="+mn-lt"/>
          <a:ea typeface="+mn-ea"/>
          <a:cs typeface="+mn-cs"/>
        </a:defRPr>
      </a:lvl3pPr>
      <a:lvl4pPr marL="1333500" indent="-190500" algn="l" defTabSz="761365"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4pPr>
      <a:lvl5pPr marL="1714500" indent="-190500" algn="l" defTabSz="761365"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5pPr>
      <a:lvl6pPr marL="2095500" indent="-190500" algn="l" defTabSz="761365"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6pPr>
      <a:lvl7pPr marL="2476500" indent="-190500" algn="l" defTabSz="761365"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7pPr>
      <a:lvl8pPr marL="2857500" indent="-190500" algn="l" defTabSz="761365"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8pPr>
      <a:lvl9pPr marL="3238500" indent="-190500" algn="l" defTabSz="761365"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365" rtl="0" eaLnBrk="1" latinLnBrk="0" hangingPunct="1">
        <a:defRPr sz="1500" kern="1200">
          <a:solidFill>
            <a:schemeClr val="tx1"/>
          </a:solidFill>
          <a:latin typeface="+mn-lt"/>
          <a:ea typeface="+mn-ea"/>
          <a:cs typeface="+mn-cs"/>
        </a:defRPr>
      </a:lvl1pPr>
      <a:lvl2pPr marL="381000" algn="l" defTabSz="761365" rtl="0" eaLnBrk="1" latinLnBrk="0" hangingPunct="1">
        <a:defRPr sz="1500" kern="1200">
          <a:solidFill>
            <a:schemeClr val="tx1"/>
          </a:solidFill>
          <a:latin typeface="+mn-lt"/>
          <a:ea typeface="+mn-ea"/>
          <a:cs typeface="+mn-cs"/>
        </a:defRPr>
      </a:lvl2pPr>
      <a:lvl3pPr marL="762000" algn="l" defTabSz="761365" rtl="0" eaLnBrk="1" latinLnBrk="0" hangingPunct="1">
        <a:defRPr sz="1500" kern="1200">
          <a:solidFill>
            <a:schemeClr val="tx1"/>
          </a:solidFill>
          <a:latin typeface="+mn-lt"/>
          <a:ea typeface="+mn-ea"/>
          <a:cs typeface="+mn-cs"/>
        </a:defRPr>
      </a:lvl3pPr>
      <a:lvl4pPr marL="1143000" algn="l" defTabSz="761365" rtl="0" eaLnBrk="1" latinLnBrk="0" hangingPunct="1">
        <a:defRPr sz="1500" kern="1200">
          <a:solidFill>
            <a:schemeClr val="tx1"/>
          </a:solidFill>
          <a:latin typeface="+mn-lt"/>
          <a:ea typeface="+mn-ea"/>
          <a:cs typeface="+mn-cs"/>
        </a:defRPr>
      </a:lvl4pPr>
      <a:lvl5pPr marL="1524000" algn="l" defTabSz="761365" rtl="0" eaLnBrk="1" latinLnBrk="0" hangingPunct="1">
        <a:defRPr sz="1500" kern="1200">
          <a:solidFill>
            <a:schemeClr val="tx1"/>
          </a:solidFill>
          <a:latin typeface="+mn-lt"/>
          <a:ea typeface="+mn-ea"/>
          <a:cs typeface="+mn-cs"/>
        </a:defRPr>
      </a:lvl5pPr>
      <a:lvl6pPr marL="1905000" algn="l" defTabSz="761365" rtl="0" eaLnBrk="1" latinLnBrk="0" hangingPunct="1">
        <a:defRPr sz="1500" kern="1200">
          <a:solidFill>
            <a:schemeClr val="tx1"/>
          </a:solidFill>
          <a:latin typeface="+mn-lt"/>
          <a:ea typeface="+mn-ea"/>
          <a:cs typeface="+mn-cs"/>
        </a:defRPr>
      </a:lvl6pPr>
      <a:lvl7pPr marL="2286000" algn="l" defTabSz="761365" rtl="0" eaLnBrk="1" latinLnBrk="0" hangingPunct="1">
        <a:defRPr sz="1500" kern="1200">
          <a:solidFill>
            <a:schemeClr val="tx1"/>
          </a:solidFill>
          <a:latin typeface="+mn-lt"/>
          <a:ea typeface="+mn-ea"/>
          <a:cs typeface="+mn-cs"/>
        </a:defRPr>
      </a:lvl7pPr>
      <a:lvl8pPr marL="2667000" algn="l" defTabSz="761365" rtl="0" eaLnBrk="1" latinLnBrk="0" hangingPunct="1">
        <a:defRPr sz="1500" kern="1200">
          <a:solidFill>
            <a:schemeClr val="tx1"/>
          </a:solidFill>
          <a:latin typeface="+mn-lt"/>
          <a:ea typeface="+mn-ea"/>
          <a:cs typeface="+mn-cs"/>
        </a:defRPr>
      </a:lvl8pPr>
      <a:lvl9pPr marL="3048000" algn="l" defTabSz="761365"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762000" rtl="0" eaLnBrk="1" latinLnBrk="0" hangingPunct="1">
        <a:spcBef>
          <a:spcPct val="0"/>
        </a:spcBef>
        <a:buNone/>
        <a:defRPr sz="3665" kern="1200">
          <a:solidFill>
            <a:schemeClr val="tx1"/>
          </a:solidFill>
          <a:latin typeface="+mj-lt"/>
          <a:ea typeface="+mj-ea"/>
          <a:cs typeface="+mj-cs"/>
        </a:defRPr>
      </a:lvl1pPr>
    </p:titleStyle>
    <p:bodyStyle>
      <a:lvl1pPr marL="285750" indent="-285750" algn="l" defTabSz="7620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1pPr>
      <a:lvl2pPr marL="619125" indent="-238125" algn="l" defTabSz="762000" rtl="0" eaLnBrk="1" latinLnBrk="0" hangingPunct="1">
        <a:spcBef>
          <a:spcPct val="20000"/>
        </a:spcBef>
        <a:buFont typeface="Arial" panose="020B0604020202020204" pitchFamily="34" charset="0"/>
        <a:buChar char="–"/>
        <a:defRPr sz="2335" kern="1200">
          <a:solidFill>
            <a:schemeClr val="tx1"/>
          </a:solidFill>
          <a:latin typeface="+mn-lt"/>
          <a:ea typeface="+mn-ea"/>
          <a:cs typeface="+mn-cs"/>
        </a:defRPr>
      </a:lvl2pPr>
      <a:lvl3pPr marL="952500" indent="-190500" algn="l" defTabSz="7620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333500" indent="-190500" algn="l" defTabSz="762000" rtl="0" eaLnBrk="1" latinLnBrk="0" hangingPunct="1">
        <a:spcBef>
          <a:spcPct val="20000"/>
        </a:spcBef>
        <a:buFont typeface="Arial" panose="020B0604020202020204" pitchFamily="34" charset="0"/>
        <a:buChar char="–"/>
        <a:defRPr sz="1665" kern="1200">
          <a:solidFill>
            <a:schemeClr val="tx1"/>
          </a:solidFill>
          <a:latin typeface="+mn-lt"/>
          <a:ea typeface="+mn-ea"/>
          <a:cs typeface="+mn-cs"/>
        </a:defRPr>
      </a:lvl4pPr>
      <a:lvl5pPr marL="1714500" indent="-190500" algn="l" defTabSz="762000" rtl="0" eaLnBrk="1" latinLnBrk="0" hangingPunct="1">
        <a:spcBef>
          <a:spcPct val="20000"/>
        </a:spcBef>
        <a:buFont typeface="Arial" panose="020B0604020202020204" pitchFamily="34" charset="0"/>
        <a:buChar char="»"/>
        <a:defRPr sz="1665" kern="1200">
          <a:solidFill>
            <a:schemeClr val="tx1"/>
          </a:solidFill>
          <a:latin typeface="+mn-lt"/>
          <a:ea typeface="+mn-ea"/>
          <a:cs typeface="+mn-cs"/>
        </a:defRPr>
      </a:lvl5pPr>
      <a:lvl6pPr marL="2095500" indent="-190500" algn="l" defTabSz="762000" rtl="0" eaLnBrk="1" latinLnBrk="0" hangingPunct="1">
        <a:spcBef>
          <a:spcPct val="20000"/>
        </a:spcBef>
        <a:buFont typeface="Arial" panose="020B0604020202020204" pitchFamily="34" charset="0"/>
        <a:buChar char="•"/>
        <a:defRPr sz="1665" kern="1200">
          <a:solidFill>
            <a:schemeClr val="tx1"/>
          </a:solidFill>
          <a:latin typeface="+mn-lt"/>
          <a:ea typeface="+mn-ea"/>
          <a:cs typeface="+mn-cs"/>
        </a:defRPr>
      </a:lvl6pPr>
      <a:lvl7pPr marL="2476500" indent="-190500" algn="l" defTabSz="762000" rtl="0" eaLnBrk="1" latinLnBrk="0" hangingPunct="1">
        <a:spcBef>
          <a:spcPct val="20000"/>
        </a:spcBef>
        <a:buFont typeface="Arial" panose="020B0604020202020204" pitchFamily="34" charset="0"/>
        <a:buChar char="•"/>
        <a:defRPr sz="1665" kern="1200">
          <a:solidFill>
            <a:schemeClr val="tx1"/>
          </a:solidFill>
          <a:latin typeface="+mn-lt"/>
          <a:ea typeface="+mn-ea"/>
          <a:cs typeface="+mn-cs"/>
        </a:defRPr>
      </a:lvl7pPr>
      <a:lvl8pPr marL="2857500" indent="-190500" algn="l" defTabSz="762000" rtl="0" eaLnBrk="1" latinLnBrk="0" hangingPunct="1">
        <a:spcBef>
          <a:spcPct val="20000"/>
        </a:spcBef>
        <a:buFont typeface="Arial" panose="020B0604020202020204" pitchFamily="34" charset="0"/>
        <a:buChar char="•"/>
        <a:defRPr sz="1665" kern="1200">
          <a:solidFill>
            <a:schemeClr val="tx1"/>
          </a:solidFill>
          <a:latin typeface="+mn-lt"/>
          <a:ea typeface="+mn-ea"/>
          <a:cs typeface="+mn-cs"/>
        </a:defRPr>
      </a:lvl8pPr>
      <a:lvl9pPr marL="3238500" indent="-190500" algn="l" defTabSz="762000" rtl="0" eaLnBrk="1" latinLnBrk="0" hangingPunct="1">
        <a:spcBef>
          <a:spcPct val="20000"/>
        </a:spcBef>
        <a:buFont typeface="Arial" panose="020B0604020202020204" pitchFamily="34" charset="0"/>
        <a:buChar char="•"/>
        <a:defRPr sz="1665" kern="1200">
          <a:solidFill>
            <a:schemeClr val="tx1"/>
          </a:solidFill>
          <a:latin typeface="+mn-lt"/>
          <a:ea typeface="+mn-ea"/>
          <a:cs typeface="+mn-cs"/>
        </a:defRPr>
      </a:lvl9pPr>
    </p:bodyStyle>
    <p:otherStyle>
      <a:defPPr>
        <a:defRPr lang="zh-CN"/>
      </a:defPPr>
      <a:lvl1pPr marL="0" algn="l" defTabSz="762000" rtl="0" eaLnBrk="1" latinLnBrk="0" hangingPunct="1">
        <a:defRPr sz="1500" kern="1200">
          <a:solidFill>
            <a:schemeClr val="tx1"/>
          </a:solidFill>
          <a:latin typeface="+mn-lt"/>
          <a:ea typeface="+mn-ea"/>
          <a:cs typeface="+mn-cs"/>
        </a:defRPr>
      </a:lvl1pPr>
      <a:lvl2pPr marL="381000" algn="l" defTabSz="762000" rtl="0" eaLnBrk="1" latinLnBrk="0" hangingPunct="1">
        <a:defRPr sz="1500" kern="1200">
          <a:solidFill>
            <a:schemeClr val="tx1"/>
          </a:solidFill>
          <a:latin typeface="+mn-lt"/>
          <a:ea typeface="+mn-ea"/>
          <a:cs typeface="+mn-cs"/>
        </a:defRPr>
      </a:lvl2pPr>
      <a:lvl3pPr marL="762000" algn="l" defTabSz="762000" rtl="0" eaLnBrk="1" latinLnBrk="0" hangingPunct="1">
        <a:defRPr sz="1500" kern="1200">
          <a:solidFill>
            <a:schemeClr val="tx1"/>
          </a:solidFill>
          <a:latin typeface="+mn-lt"/>
          <a:ea typeface="+mn-ea"/>
          <a:cs typeface="+mn-cs"/>
        </a:defRPr>
      </a:lvl3pPr>
      <a:lvl4pPr marL="1143000" algn="l" defTabSz="762000" rtl="0" eaLnBrk="1" latinLnBrk="0" hangingPunct="1">
        <a:defRPr sz="1500" kern="1200">
          <a:solidFill>
            <a:schemeClr val="tx1"/>
          </a:solidFill>
          <a:latin typeface="+mn-lt"/>
          <a:ea typeface="+mn-ea"/>
          <a:cs typeface="+mn-cs"/>
        </a:defRPr>
      </a:lvl4pPr>
      <a:lvl5pPr marL="1524000" algn="l" defTabSz="762000" rtl="0" eaLnBrk="1" latinLnBrk="0" hangingPunct="1">
        <a:defRPr sz="1500" kern="1200">
          <a:solidFill>
            <a:schemeClr val="tx1"/>
          </a:solidFill>
          <a:latin typeface="+mn-lt"/>
          <a:ea typeface="+mn-ea"/>
          <a:cs typeface="+mn-cs"/>
        </a:defRPr>
      </a:lvl5pPr>
      <a:lvl6pPr marL="1905000" algn="l" defTabSz="762000" rtl="0" eaLnBrk="1" latinLnBrk="0" hangingPunct="1">
        <a:defRPr sz="1500" kern="1200">
          <a:solidFill>
            <a:schemeClr val="tx1"/>
          </a:solidFill>
          <a:latin typeface="+mn-lt"/>
          <a:ea typeface="+mn-ea"/>
          <a:cs typeface="+mn-cs"/>
        </a:defRPr>
      </a:lvl6pPr>
      <a:lvl7pPr marL="2286000" algn="l" defTabSz="762000" rtl="0" eaLnBrk="1" latinLnBrk="0" hangingPunct="1">
        <a:defRPr sz="1500" kern="1200">
          <a:solidFill>
            <a:schemeClr val="tx1"/>
          </a:solidFill>
          <a:latin typeface="+mn-lt"/>
          <a:ea typeface="+mn-ea"/>
          <a:cs typeface="+mn-cs"/>
        </a:defRPr>
      </a:lvl7pPr>
      <a:lvl8pPr marL="2667000" algn="l" defTabSz="762000" rtl="0" eaLnBrk="1" latinLnBrk="0" hangingPunct="1">
        <a:defRPr sz="1500" kern="1200">
          <a:solidFill>
            <a:schemeClr val="tx1"/>
          </a:solidFill>
          <a:latin typeface="+mn-lt"/>
          <a:ea typeface="+mn-ea"/>
          <a:cs typeface="+mn-cs"/>
        </a:defRPr>
      </a:lvl8pPr>
      <a:lvl9pPr marL="3048000" algn="l" defTabSz="76200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notesSlide" Target="../notesSlides/notesSlide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8.png"/><Relationship Id="rId2" Type="http://schemas.openxmlformats.org/officeDocument/2006/relationships/image" Target="../media/image9.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image" Target="../media/image12.png"/><Relationship Id="rId6" Type="http://schemas.microsoft.com/office/2007/relationships/media" Target="file:///C:\Users\Administrator\Desktop\11459501%7bcool&#38155;&#32032;&#26448;&#31934;&#21697;&#24215;&#38138;%7d\&#26149;&#33410;&#26202;&#20250;&#32972;&#26223;&#38899;&#20048;.mp3" TargetMode="External"/><Relationship Id="rId5" Type="http://schemas.openxmlformats.org/officeDocument/2006/relationships/audio" Target="file:///C:\Users\Administrator\Desktop\11459501%7bcool&#38155;&#32032;&#26448;&#31934;&#21697;&#24215;&#38138;%7d\&#26149;&#33410;&#26202;&#20250;&#32972;&#26223;&#38899;&#20048;.mp3" TargetMode="Externa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8" Type="http://schemas.openxmlformats.org/officeDocument/2006/relationships/notesSlide" Target="../notesSlides/notesSlide2.xml"/><Relationship Id="rId17" Type="http://schemas.openxmlformats.org/officeDocument/2006/relationships/slideLayout" Target="../slideLayouts/slideLayout8.xml"/><Relationship Id="rId16" Type="http://schemas.openxmlformats.org/officeDocument/2006/relationships/image" Target="../media/image21.png"/><Relationship Id="rId15" Type="http://schemas.openxmlformats.org/officeDocument/2006/relationships/image" Target="../media/image20.png"/><Relationship Id="rId14" Type="http://schemas.openxmlformats.org/officeDocument/2006/relationships/image" Target="../media/image19.png"/><Relationship Id="rId13" Type="http://schemas.openxmlformats.org/officeDocument/2006/relationships/image" Target="../media/image18.png"/><Relationship Id="rId12" Type="http://schemas.openxmlformats.org/officeDocument/2006/relationships/image" Target="../media/image17.png"/><Relationship Id="rId11" Type="http://schemas.openxmlformats.org/officeDocument/2006/relationships/image" Target="../media/image16.png"/><Relationship Id="rId10" Type="http://schemas.openxmlformats.org/officeDocument/2006/relationships/image" Target="../media/image15.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8.png"/><Relationship Id="rId2" Type="http://schemas.openxmlformats.org/officeDocument/2006/relationships/image" Target="../media/image9.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image" Target="../media/image29.emf"/><Relationship Id="rId2" Type="http://schemas.openxmlformats.org/officeDocument/2006/relationships/image" Target="../media/image21.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1.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2.xml"/><Relationship Id="rId7" Type="http://schemas.openxmlformats.org/officeDocument/2006/relationships/image" Target="../media/image36.png"/><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21.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37.png"/><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21.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image" Target="../media/image41.png"/><Relationship Id="rId2" Type="http://schemas.openxmlformats.org/officeDocument/2006/relationships/image" Target="../media/image21.pn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jpeg"/><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9" Type="http://schemas.openxmlformats.org/officeDocument/2006/relationships/notesSlide" Target="../notesSlides/notesSlide37.xml"/><Relationship Id="rId8" Type="http://schemas.openxmlformats.org/officeDocument/2006/relationships/slideLayout" Target="../slideLayouts/slideLayout1.xml"/><Relationship Id="rId7" Type="http://schemas.openxmlformats.org/officeDocument/2006/relationships/image" Target="../media/image3.png"/><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image" Target="../media/image44.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1.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cxnSp>
        <p:nvCxnSpPr>
          <p:cNvPr id="20" name="直接连接符 19"/>
          <p:cNvCxnSpPr/>
          <p:nvPr/>
        </p:nvCxnSpPr>
        <p:spPr>
          <a:xfrm>
            <a:off x="1765252" y="3392399"/>
            <a:ext cx="67200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2" cstate="screen"/>
          <a:stretch>
            <a:fillRect/>
          </a:stretch>
        </p:blipFill>
        <p:spPr>
          <a:xfrm>
            <a:off x="-46157" y="-434711"/>
            <a:ext cx="3467953" cy="2157311"/>
          </a:xfrm>
          <a:prstGeom prst="rect">
            <a:avLst/>
          </a:prstGeom>
        </p:spPr>
      </p:pic>
      <p:pic>
        <p:nvPicPr>
          <p:cNvPr id="5" name="图片 4"/>
          <p:cNvPicPr>
            <a:picLocks noChangeAspect="1"/>
          </p:cNvPicPr>
          <p:nvPr/>
        </p:nvPicPr>
        <p:blipFill>
          <a:blip r:embed="rId3" cstate="screen"/>
          <a:stretch>
            <a:fillRect/>
          </a:stretch>
        </p:blipFill>
        <p:spPr>
          <a:xfrm>
            <a:off x="8182943" y="-350382"/>
            <a:ext cx="2045551" cy="2096351"/>
          </a:xfrm>
          <a:prstGeom prst="rect">
            <a:avLst/>
          </a:prstGeom>
        </p:spPr>
      </p:pic>
      <p:pic>
        <p:nvPicPr>
          <p:cNvPr id="7" name="图片 6"/>
          <p:cNvPicPr>
            <a:picLocks noChangeAspect="1"/>
          </p:cNvPicPr>
          <p:nvPr/>
        </p:nvPicPr>
        <p:blipFill>
          <a:blip r:embed="rId4" cstate="screen"/>
          <a:stretch>
            <a:fillRect/>
          </a:stretch>
        </p:blipFill>
        <p:spPr>
          <a:xfrm>
            <a:off x="-360604" y="2750168"/>
            <a:ext cx="3409264" cy="3522280"/>
          </a:xfrm>
          <a:prstGeom prst="rect">
            <a:avLst/>
          </a:prstGeom>
        </p:spPr>
      </p:pic>
      <p:pic>
        <p:nvPicPr>
          <p:cNvPr id="6" name="图片 5"/>
          <p:cNvPicPr>
            <a:picLocks noChangeAspect="1"/>
          </p:cNvPicPr>
          <p:nvPr/>
        </p:nvPicPr>
        <p:blipFill>
          <a:blip r:embed="rId5" cstate="screen"/>
          <a:stretch>
            <a:fillRect/>
          </a:stretch>
        </p:blipFill>
        <p:spPr>
          <a:xfrm flipH="1">
            <a:off x="7240241" y="2677560"/>
            <a:ext cx="3357650" cy="3468954"/>
          </a:xfrm>
          <a:prstGeom prst="rect">
            <a:avLst/>
          </a:prstGeom>
        </p:spPr>
      </p:pic>
      <p:pic>
        <p:nvPicPr>
          <p:cNvPr id="2" name="图片 1"/>
          <p:cNvPicPr>
            <a:picLocks noChangeAspect="1"/>
          </p:cNvPicPr>
          <p:nvPr/>
        </p:nvPicPr>
        <p:blipFill>
          <a:blip r:embed="rId6" cstate="screen"/>
          <a:stretch>
            <a:fillRect/>
          </a:stretch>
        </p:blipFill>
        <p:spPr>
          <a:xfrm>
            <a:off x="-68495" y="3673073"/>
            <a:ext cx="10296989" cy="2384782"/>
          </a:xfrm>
          <a:prstGeom prst="rect">
            <a:avLst/>
          </a:prstGeom>
        </p:spPr>
      </p:pic>
      <p:pic>
        <p:nvPicPr>
          <p:cNvPr id="3" name="图片 2" descr="C:\Users\Administrator\Desktop\宝贝详情\图片3.png图片3"/>
          <p:cNvPicPr>
            <a:picLocks noChangeAspect="1"/>
          </p:cNvPicPr>
          <p:nvPr/>
        </p:nvPicPr>
        <p:blipFill>
          <a:blip r:embed="rId7"/>
          <a:srcRect/>
          <a:stretch>
            <a:fillRect/>
          </a:stretch>
        </p:blipFill>
        <p:spPr>
          <a:xfrm>
            <a:off x="2777773" y="4562122"/>
            <a:ext cx="4459817" cy="1121833"/>
          </a:xfrm>
          <a:prstGeom prst="rect">
            <a:avLst/>
          </a:prstGeom>
        </p:spPr>
      </p:pic>
      <p:sp>
        <p:nvSpPr>
          <p:cNvPr id="19" name="TextBox 7"/>
          <p:cNvSpPr>
            <a:spLocks noChangeArrowheads="1"/>
          </p:cNvSpPr>
          <p:nvPr/>
        </p:nvSpPr>
        <p:spPr bwMode="auto">
          <a:xfrm>
            <a:off x="2153920" y="3451860"/>
            <a:ext cx="5631180" cy="331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555" dirty="0">
                <a:cs typeface="+mn-ea"/>
                <a:sym typeface="+mn-lt"/>
              </a:rPr>
              <a:t>简洁实用、框架完整的年终         总结、工作汇报与新年计划</a:t>
            </a:r>
            <a:endParaRPr lang="zh-CN" altLang="en-US" sz="1555" dirty="0">
              <a:cs typeface="+mn-ea"/>
              <a:sym typeface="+mn-lt"/>
            </a:endParaRPr>
          </a:p>
        </p:txBody>
      </p:sp>
      <p:pic>
        <p:nvPicPr>
          <p:cNvPr id="8" name="图片 7" descr="b97843b5247e31b7dd7e9c8bcd87e364"/>
          <p:cNvPicPr>
            <a:picLocks noChangeAspect="1"/>
          </p:cNvPicPr>
          <p:nvPr/>
        </p:nvPicPr>
        <p:blipFill>
          <a:blip r:embed="rId8"/>
          <a:stretch>
            <a:fillRect/>
          </a:stretch>
        </p:blipFill>
        <p:spPr>
          <a:xfrm>
            <a:off x="1765300" y="-91440"/>
            <a:ext cx="6438265" cy="39719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accel="65000" fill="hold" nodeType="afterEffect" p14:presetBounceEnd="42000">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14:bounceEnd="42000">
                                          <p:cBhvr additive="base">
                                            <p:cTn id="17" dur="1000" fill="hold"/>
                                            <p:tgtEl>
                                              <p:spTgt spid="7"/>
                                            </p:tgtEl>
                                            <p:attrNameLst>
                                              <p:attrName>ppt_x</p:attrName>
                                            </p:attrNameLst>
                                          </p:cBhvr>
                                          <p:tavLst>
                                            <p:tav tm="0">
                                              <p:val>
                                                <p:strVal val="0-#ppt_w/2"/>
                                              </p:val>
                                            </p:tav>
                                            <p:tav tm="100000">
                                              <p:val>
                                                <p:strVal val="#ppt_x"/>
                                              </p:val>
                                            </p:tav>
                                          </p:tavLst>
                                        </p:anim>
                                        <p:anim calcmode="lin" valueType="num" p14:bounceEnd="42000">
                                          <p:cBhvr additive="base">
                                            <p:cTn id="18" dur="10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2" accel="65000" fill="hold" nodeType="withEffect" p14:presetBounceEnd="42000">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14:bounceEnd="42000">
                                          <p:cBhvr additive="base">
                                            <p:cTn id="21" dur="1000" fill="hold"/>
                                            <p:tgtEl>
                                              <p:spTgt spid="6"/>
                                            </p:tgtEl>
                                            <p:attrNameLst>
                                              <p:attrName>ppt_x</p:attrName>
                                            </p:attrNameLst>
                                          </p:cBhvr>
                                          <p:tavLst>
                                            <p:tav tm="0">
                                              <p:val>
                                                <p:strVal val="1+#ppt_w/2"/>
                                              </p:val>
                                            </p:tav>
                                            <p:tav tm="100000">
                                              <p:val>
                                                <p:strVal val="#ppt_x"/>
                                              </p:val>
                                            </p:tav>
                                          </p:tavLst>
                                        </p:anim>
                                        <p:anim calcmode="lin" valueType="num" p14:bounceEnd="42000">
                                          <p:cBhvr additive="base">
                                            <p:cTn id="22" dur="10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47"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2" presetClass="entr" presetSubtype="8"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42"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accel="6500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0-#ppt_w/2"/>
                                              </p:val>
                                            </p:tav>
                                            <p:tav tm="100000">
                                              <p:val>
                                                <p:strVal val="#ppt_x"/>
                                              </p:val>
                                            </p:tav>
                                          </p:tavLst>
                                        </p:anim>
                                        <p:anim calcmode="lin" valueType="num">
                                          <p:cBhvr additive="base">
                                            <p:cTn id="18" dur="10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2" accel="6500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000" fill="hold"/>
                                            <p:tgtEl>
                                              <p:spTgt spid="6"/>
                                            </p:tgtEl>
                                            <p:attrNameLst>
                                              <p:attrName>ppt_x</p:attrName>
                                            </p:attrNameLst>
                                          </p:cBhvr>
                                          <p:tavLst>
                                            <p:tav tm="0">
                                              <p:val>
                                                <p:strVal val="1+#ppt_w/2"/>
                                              </p:val>
                                            </p:tav>
                                            <p:tav tm="100000">
                                              <p:val>
                                                <p:strVal val="#ppt_x"/>
                                              </p:val>
                                            </p:tav>
                                          </p:tavLst>
                                        </p:anim>
                                        <p:anim calcmode="lin" valueType="num">
                                          <p:cBhvr additive="base">
                                            <p:cTn id="22" dur="10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47"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2" presetClass="entr" presetSubtype="8"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42"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787172" y="0"/>
            <a:ext cx="2350911" cy="939800"/>
          </a:xfrm>
          <a:prstGeom prst="rect">
            <a:avLst/>
          </a:prstGeom>
        </p:spPr>
      </p:pic>
      <p:sp>
        <p:nvSpPr>
          <p:cNvPr id="10" name="等腰三角形 21"/>
          <p:cNvSpPr/>
          <p:nvPr/>
        </p:nvSpPr>
        <p:spPr bwMode="auto">
          <a:xfrm rot="16200000" flipH="1">
            <a:off x="5084046" y="1810592"/>
            <a:ext cx="2364946" cy="240893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ln>
        </p:spPr>
        <p:txBody>
          <a:bodyPr vert="eaVert" lIns="74524" tIns="37262" rIns="74524" bIns="37262" anchor="ctr"/>
          <a:lstStyle/>
          <a:p>
            <a:pPr>
              <a:defRPr/>
            </a:pPr>
            <a:endParaRPr lang="zh-CN" altLang="en-US" sz="1220" kern="0">
              <a:solidFill>
                <a:sysClr val="window" lastClr="FFFFFF"/>
              </a:solidFill>
              <a:cs typeface="+mn-ea"/>
              <a:sym typeface="+mn-lt"/>
            </a:endParaRPr>
          </a:p>
        </p:txBody>
      </p:sp>
      <p:sp>
        <p:nvSpPr>
          <p:cNvPr id="11" name="等腰三角形 21"/>
          <p:cNvSpPr/>
          <p:nvPr/>
        </p:nvSpPr>
        <p:spPr bwMode="auto">
          <a:xfrm rot="5400000">
            <a:off x="2751453" y="1810592"/>
            <a:ext cx="2364946" cy="240893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ln>
        </p:spPr>
        <p:txBody>
          <a:bodyPr vert="eaVert" lIns="74524" tIns="37262" rIns="74524" bIns="37262" anchor="ctr"/>
          <a:lstStyle/>
          <a:p>
            <a:pPr>
              <a:defRPr/>
            </a:pPr>
            <a:endParaRPr lang="zh-CN" altLang="en-US" sz="1220" kern="0">
              <a:solidFill>
                <a:sysClr val="window" lastClr="FFFFFF"/>
              </a:solidFill>
              <a:cs typeface="+mn-ea"/>
              <a:sym typeface="+mn-lt"/>
            </a:endParaRPr>
          </a:p>
        </p:txBody>
      </p:sp>
      <p:sp>
        <p:nvSpPr>
          <p:cNvPr id="12" name="椭圆 11"/>
          <p:cNvSpPr/>
          <p:nvPr/>
        </p:nvSpPr>
        <p:spPr bwMode="auto">
          <a:xfrm>
            <a:off x="2730949" y="1635317"/>
            <a:ext cx="2969569" cy="2982379"/>
          </a:xfrm>
          <a:prstGeom prst="ellipse">
            <a:avLst/>
          </a:prstGeom>
          <a:noFill/>
          <a:ln w="25400" cap="flat" cmpd="sng" algn="ctr">
            <a:solidFill>
              <a:srgbClr val="C80515"/>
            </a:solidFill>
            <a:prstDash val="solid"/>
          </a:ln>
          <a:effectLst/>
        </p:spPr>
        <p:txBody>
          <a:bodyPr lIns="74524" tIns="37262" rIns="74524" bIns="37262" anchor="ctr"/>
          <a:lstStyle/>
          <a:p>
            <a:pPr algn="ctr">
              <a:defRPr/>
            </a:pPr>
            <a:endParaRPr lang="zh-CN" altLang="en-US" sz="2000" kern="0" dirty="0">
              <a:solidFill>
                <a:sysClr val="window" lastClr="FFFFFF"/>
              </a:solidFill>
              <a:cs typeface="+mn-ea"/>
              <a:sym typeface="+mn-lt"/>
            </a:endParaRPr>
          </a:p>
        </p:txBody>
      </p:sp>
      <p:sp>
        <p:nvSpPr>
          <p:cNvPr id="13" name="椭圆 12"/>
          <p:cNvSpPr/>
          <p:nvPr/>
        </p:nvSpPr>
        <p:spPr bwMode="auto">
          <a:xfrm>
            <a:off x="4507781" y="1635317"/>
            <a:ext cx="2970861" cy="2982379"/>
          </a:xfrm>
          <a:prstGeom prst="ellipse">
            <a:avLst/>
          </a:prstGeom>
          <a:noFill/>
          <a:ln w="25400" cap="flat" cmpd="sng" algn="ctr">
            <a:solidFill>
              <a:srgbClr val="C80515"/>
            </a:solidFill>
            <a:prstDash val="solid"/>
          </a:ln>
          <a:effectLst/>
        </p:spPr>
        <p:txBody>
          <a:bodyPr lIns="74524" tIns="37262" rIns="74524" bIns="37262" anchor="ctr"/>
          <a:lstStyle/>
          <a:p>
            <a:pPr algn="ctr">
              <a:defRPr/>
            </a:pPr>
            <a:endParaRPr lang="zh-CN" altLang="en-US" sz="2000" kern="0" dirty="0">
              <a:solidFill>
                <a:sysClr val="window" lastClr="FFFFFF"/>
              </a:solidFill>
              <a:cs typeface="+mn-ea"/>
              <a:sym typeface="+mn-lt"/>
            </a:endParaRPr>
          </a:p>
        </p:txBody>
      </p:sp>
      <p:cxnSp>
        <p:nvCxnSpPr>
          <p:cNvPr id="14" name="直接连接符 13"/>
          <p:cNvCxnSpPr>
            <a:cxnSpLocks noChangeShapeType="1"/>
          </p:cNvCxnSpPr>
          <p:nvPr/>
        </p:nvCxnSpPr>
        <p:spPr bwMode="auto">
          <a:xfrm>
            <a:off x="3546352" y="2363392"/>
            <a:ext cx="465207" cy="219330"/>
          </a:xfrm>
          <a:prstGeom prst="line">
            <a:avLst/>
          </a:prstGeom>
          <a:noFill/>
          <a:ln w="28575" algn="ctr">
            <a:solidFill>
              <a:srgbClr val="C80515"/>
            </a:solidFill>
            <a:round/>
            <a:headEnd type="none" w="med" len="med"/>
            <a:tailEnd type="arrow" w="med" len="med"/>
          </a:ln>
        </p:spPr>
      </p:cxnSp>
      <p:cxnSp>
        <p:nvCxnSpPr>
          <p:cNvPr id="15" name="直接连接符 14"/>
          <p:cNvCxnSpPr>
            <a:cxnSpLocks noChangeShapeType="1"/>
          </p:cNvCxnSpPr>
          <p:nvPr/>
        </p:nvCxnSpPr>
        <p:spPr bwMode="auto">
          <a:xfrm>
            <a:off x="3298241" y="3036956"/>
            <a:ext cx="480713" cy="0"/>
          </a:xfrm>
          <a:prstGeom prst="line">
            <a:avLst/>
          </a:prstGeom>
          <a:noFill/>
          <a:ln w="28575" algn="ctr">
            <a:solidFill>
              <a:srgbClr val="C80515"/>
            </a:solidFill>
            <a:round/>
            <a:headEnd type="none" w="med" len="med"/>
            <a:tailEnd type="arrow" w="med" len="med"/>
          </a:ln>
        </p:spPr>
      </p:cxnSp>
      <p:cxnSp>
        <p:nvCxnSpPr>
          <p:cNvPr id="16" name="直接连接符 15"/>
          <p:cNvCxnSpPr>
            <a:cxnSpLocks noChangeShapeType="1"/>
          </p:cNvCxnSpPr>
          <p:nvPr/>
        </p:nvCxnSpPr>
        <p:spPr bwMode="auto">
          <a:xfrm flipV="1">
            <a:off x="3546351" y="3473023"/>
            <a:ext cx="480713" cy="255670"/>
          </a:xfrm>
          <a:prstGeom prst="line">
            <a:avLst/>
          </a:prstGeom>
          <a:noFill/>
          <a:ln w="28575" algn="ctr">
            <a:solidFill>
              <a:srgbClr val="C80515"/>
            </a:solidFill>
            <a:round/>
            <a:headEnd type="none" w="med" len="med"/>
            <a:tailEnd type="arrow" w="med" len="med"/>
          </a:ln>
        </p:spPr>
      </p:cxnSp>
      <p:cxnSp>
        <p:nvCxnSpPr>
          <p:cNvPr id="17" name="直接连接符 16"/>
          <p:cNvCxnSpPr>
            <a:cxnSpLocks noChangeShapeType="1"/>
          </p:cNvCxnSpPr>
          <p:nvPr/>
        </p:nvCxnSpPr>
        <p:spPr bwMode="auto">
          <a:xfrm flipH="1" flipV="1">
            <a:off x="6258765" y="3462641"/>
            <a:ext cx="480713" cy="255670"/>
          </a:xfrm>
          <a:prstGeom prst="line">
            <a:avLst/>
          </a:prstGeom>
          <a:noFill/>
          <a:ln w="28575" algn="ctr">
            <a:solidFill>
              <a:srgbClr val="C80515"/>
            </a:solidFill>
            <a:round/>
            <a:headEnd type="none" w="med" len="med"/>
            <a:tailEnd type="arrow" w="med" len="med"/>
          </a:ln>
        </p:spPr>
      </p:cxnSp>
      <p:cxnSp>
        <p:nvCxnSpPr>
          <p:cNvPr id="18" name="直接连接符 17"/>
          <p:cNvCxnSpPr>
            <a:cxnSpLocks noChangeShapeType="1"/>
          </p:cNvCxnSpPr>
          <p:nvPr/>
        </p:nvCxnSpPr>
        <p:spPr bwMode="auto">
          <a:xfrm flipH="1">
            <a:off x="6499121" y="3034360"/>
            <a:ext cx="480713" cy="0"/>
          </a:xfrm>
          <a:prstGeom prst="line">
            <a:avLst/>
          </a:prstGeom>
          <a:noFill/>
          <a:ln w="28575" algn="ctr">
            <a:solidFill>
              <a:srgbClr val="C80515"/>
            </a:solidFill>
            <a:round/>
            <a:headEnd type="none" w="med" len="med"/>
            <a:tailEnd type="arrow" w="med" len="med"/>
          </a:ln>
        </p:spPr>
      </p:cxnSp>
      <p:cxnSp>
        <p:nvCxnSpPr>
          <p:cNvPr id="19" name="直接连接符 18"/>
          <p:cNvCxnSpPr>
            <a:cxnSpLocks noChangeShapeType="1"/>
          </p:cNvCxnSpPr>
          <p:nvPr/>
        </p:nvCxnSpPr>
        <p:spPr bwMode="auto">
          <a:xfrm flipH="1">
            <a:off x="6274272" y="2363392"/>
            <a:ext cx="465207" cy="219330"/>
          </a:xfrm>
          <a:prstGeom prst="line">
            <a:avLst/>
          </a:prstGeom>
          <a:noFill/>
          <a:ln w="28575" algn="ctr">
            <a:solidFill>
              <a:srgbClr val="C80515"/>
            </a:solidFill>
            <a:round/>
            <a:headEnd type="none" w="med" len="med"/>
            <a:tailEnd type="arrow" w="med" len="med"/>
          </a:ln>
        </p:spPr>
      </p:cxnSp>
      <p:grpSp>
        <p:nvGrpSpPr>
          <p:cNvPr id="20" name="组合 19"/>
          <p:cNvGrpSpPr/>
          <p:nvPr/>
        </p:nvGrpSpPr>
        <p:grpSpPr>
          <a:xfrm>
            <a:off x="4249333" y="2181697"/>
            <a:ext cx="1713510" cy="1720902"/>
            <a:chOff x="5014912" y="2584450"/>
            <a:chExt cx="2105025" cy="2105025"/>
          </a:xfrm>
        </p:grpSpPr>
        <p:sp>
          <p:nvSpPr>
            <p:cNvPr id="21" name="Oval 19"/>
            <p:cNvSpPr>
              <a:spLocks noChangeArrowheads="1"/>
            </p:cNvSpPr>
            <p:nvPr/>
          </p:nvSpPr>
          <p:spPr bwMode="auto">
            <a:xfrm>
              <a:off x="5014912" y="2584450"/>
              <a:ext cx="2105025" cy="2105025"/>
            </a:xfrm>
            <a:prstGeom prst="ellipse">
              <a:avLst/>
            </a:prstGeom>
            <a:solidFill>
              <a:srgbClr val="C80515"/>
            </a:solidFill>
            <a:ln w="3175" cap="flat" cmpd="sng" algn="ctr">
              <a:noFill/>
              <a:prstDash val="solid"/>
            </a:ln>
            <a:effectLst/>
          </p:spPr>
          <p:txBody>
            <a:bodyPr anchor="ctr"/>
            <a:lstStyle/>
            <a:p>
              <a:pPr algn="ctr">
                <a:lnSpc>
                  <a:spcPct val="120000"/>
                </a:lnSpc>
                <a:defRPr/>
              </a:pPr>
              <a:endParaRPr lang="zh-CN" altLang="en-US" sz="780" kern="0" dirty="0">
                <a:solidFill>
                  <a:srgbClr val="4D4D4D"/>
                </a:solidFill>
                <a:cs typeface="+mn-ea"/>
                <a:sym typeface="+mn-lt"/>
              </a:endParaRPr>
            </a:p>
          </p:txBody>
        </p:sp>
        <p:sp>
          <p:nvSpPr>
            <p:cNvPr id="22"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780" kern="0" dirty="0">
                  <a:solidFill>
                    <a:srgbClr val="4D4D4D"/>
                  </a:solidFill>
                  <a:cs typeface="+mn-ea"/>
                  <a:sym typeface="+mn-lt"/>
                </a:rPr>
                <a:t>工作计划</a:t>
              </a:r>
              <a:endParaRPr lang="zh-CN" altLang="en-US" sz="1780" kern="0" dirty="0">
                <a:solidFill>
                  <a:srgbClr val="4D4D4D"/>
                </a:solidFill>
                <a:cs typeface="+mn-ea"/>
                <a:sym typeface="+mn-lt"/>
              </a:endParaRPr>
            </a:p>
          </p:txBody>
        </p:sp>
      </p:grpSp>
      <p:sp>
        <p:nvSpPr>
          <p:cNvPr id="23" name="Oval 19"/>
          <p:cNvSpPr>
            <a:spLocks noChangeArrowheads="1"/>
          </p:cNvSpPr>
          <p:nvPr/>
        </p:nvSpPr>
        <p:spPr bwMode="auto">
          <a:xfrm>
            <a:off x="2745162" y="1705399"/>
            <a:ext cx="807651" cy="811133"/>
          </a:xfrm>
          <a:prstGeom prst="ellipse">
            <a:avLst/>
          </a:prstGeom>
          <a:solidFill>
            <a:srgbClr val="C80515"/>
          </a:solidFill>
          <a:ln w="9525">
            <a:noFill/>
            <a:round/>
          </a:ln>
          <a:effectLst/>
        </p:spPr>
        <p:txBody>
          <a:bodyPr lIns="74524" tIns="37262" rIns="74524" bIns="37262" anchor="ctr"/>
          <a:lstStyle/>
          <a:p>
            <a:pPr algn="ctr">
              <a:lnSpc>
                <a:spcPct val="120000"/>
              </a:lnSpc>
              <a:defRPr/>
            </a:pPr>
            <a:r>
              <a:rPr lang="zh-CN" altLang="en-US" sz="1555" kern="0" dirty="0">
                <a:solidFill>
                  <a:sysClr val="window" lastClr="FFFFFF"/>
                </a:solidFill>
                <a:cs typeface="+mn-ea"/>
                <a:sym typeface="+mn-lt"/>
              </a:rPr>
              <a:t>添加文本</a:t>
            </a:r>
            <a:endParaRPr lang="zh-CN" altLang="en-US" sz="1555" kern="0" dirty="0">
              <a:solidFill>
                <a:sysClr val="window" lastClr="FFFFFF"/>
              </a:solidFill>
              <a:cs typeface="+mn-ea"/>
              <a:sym typeface="+mn-lt"/>
            </a:endParaRPr>
          </a:p>
        </p:txBody>
      </p:sp>
      <p:sp>
        <p:nvSpPr>
          <p:cNvPr id="24" name="Oval 19"/>
          <p:cNvSpPr>
            <a:spLocks noChangeArrowheads="1"/>
          </p:cNvSpPr>
          <p:nvPr/>
        </p:nvSpPr>
        <p:spPr bwMode="auto">
          <a:xfrm>
            <a:off x="6698128" y="1718377"/>
            <a:ext cx="807650" cy="812432"/>
          </a:xfrm>
          <a:prstGeom prst="ellipse">
            <a:avLst/>
          </a:prstGeom>
          <a:solidFill>
            <a:srgbClr val="C80515"/>
          </a:solidFill>
          <a:ln w="9525">
            <a:noFill/>
            <a:round/>
          </a:ln>
          <a:effectLst/>
        </p:spPr>
        <p:txBody>
          <a:bodyPr lIns="74524" tIns="37262" rIns="74524" bIns="37262" anchor="ctr"/>
          <a:lstStyle/>
          <a:p>
            <a:pPr algn="ctr">
              <a:lnSpc>
                <a:spcPct val="120000"/>
              </a:lnSpc>
              <a:defRPr/>
            </a:pPr>
            <a:r>
              <a:rPr lang="zh-CN" altLang="en-US" sz="1555" kern="0" dirty="0">
                <a:solidFill>
                  <a:schemeClr val="bg1"/>
                </a:solidFill>
                <a:cs typeface="+mn-ea"/>
                <a:sym typeface="+mn-lt"/>
              </a:rPr>
              <a:t>添加文本</a:t>
            </a:r>
            <a:endParaRPr lang="zh-CN" altLang="en-US" sz="1555" kern="0" dirty="0">
              <a:solidFill>
                <a:schemeClr val="bg1"/>
              </a:solidFill>
              <a:cs typeface="+mn-ea"/>
              <a:sym typeface="+mn-lt"/>
            </a:endParaRPr>
          </a:p>
        </p:txBody>
      </p:sp>
      <p:sp>
        <p:nvSpPr>
          <p:cNvPr id="25" name="Oval 19"/>
          <p:cNvSpPr>
            <a:spLocks noChangeArrowheads="1"/>
          </p:cNvSpPr>
          <p:nvPr/>
        </p:nvSpPr>
        <p:spPr bwMode="auto">
          <a:xfrm>
            <a:off x="7065123" y="2660592"/>
            <a:ext cx="808942" cy="812432"/>
          </a:xfrm>
          <a:prstGeom prst="ellipse">
            <a:avLst/>
          </a:prstGeom>
          <a:solidFill>
            <a:srgbClr val="C80515"/>
          </a:solidFill>
          <a:ln w="9525">
            <a:noFill/>
            <a:round/>
          </a:ln>
          <a:effectLst/>
        </p:spPr>
        <p:txBody>
          <a:bodyPr lIns="74524" tIns="37262" rIns="74524" bIns="37262" anchor="ctr"/>
          <a:lstStyle/>
          <a:p>
            <a:pPr algn="ctr">
              <a:lnSpc>
                <a:spcPct val="120000"/>
              </a:lnSpc>
              <a:defRPr/>
            </a:pPr>
            <a:r>
              <a:rPr lang="zh-CN" altLang="en-US" sz="1555" kern="0" dirty="0">
                <a:solidFill>
                  <a:schemeClr val="bg1"/>
                </a:solidFill>
                <a:cs typeface="+mn-ea"/>
                <a:sym typeface="+mn-lt"/>
              </a:rPr>
              <a:t>添加文本</a:t>
            </a:r>
            <a:endParaRPr lang="zh-CN" altLang="en-US" sz="1555" kern="0" dirty="0">
              <a:solidFill>
                <a:schemeClr val="bg1"/>
              </a:solidFill>
              <a:cs typeface="+mn-ea"/>
              <a:sym typeface="+mn-lt"/>
            </a:endParaRPr>
          </a:p>
        </p:txBody>
      </p:sp>
      <p:sp>
        <p:nvSpPr>
          <p:cNvPr id="26" name="Oval 19"/>
          <p:cNvSpPr>
            <a:spLocks noChangeArrowheads="1"/>
          </p:cNvSpPr>
          <p:nvPr/>
        </p:nvSpPr>
        <p:spPr bwMode="auto">
          <a:xfrm>
            <a:off x="6738186" y="3592422"/>
            <a:ext cx="808942" cy="812432"/>
          </a:xfrm>
          <a:prstGeom prst="ellipse">
            <a:avLst/>
          </a:prstGeom>
          <a:solidFill>
            <a:srgbClr val="C80515"/>
          </a:solidFill>
          <a:ln w="9525">
            <a:noFill/>
            <a:round/>
          </a:ln>
          <a:effectLst/>
        </p:spPr>
        <p:txBody>
          <a:bodyPr lIns="74524" tIns="37262" rIns="74524" bIns="37262" anchor="ctr"/>
          <a:lstStyle/>
          <a:p>
            <a:pPr algn="ctr">
              <a:lnSpc>
                <a:spcPct val="120000"/>
              </a:lnSpc>
              <a:defRPr/>
            </a:pPr>
            <a:r>
              <a:rPr lang="zh-CN" altLang="en-US" sz="1555" kern="0" dirty="0">
                <a:solidFill>
                  <a:schemeClr val="bg1"/>
                </a:solidFill>
                <a:cs typeface="+mn-ea"/>
                <a:sym typeface="+mn-lt"/>
              </a:rPr>
              <a:t>添加文本</a:t>
            </a:r>
            <a:endParaRPr lang="zh-CN" altLang="en-US" sz="1555" kern="0" dirty="0">
              <a:solidFill>
                <a:schemeClr val="bg1"/>
              </a:solidFill>
              <a:cs typeface="+mn-ea"/>
              <a:sym typeface="+mn-lt"/>
            </a:endParaRPr>
          </a:p>
        </p:txBody>
      </p:sp>
      <p:sp>
        <p:nvSpPr>
          <p:cNvPr id="27" name="Oval 19"/>
          <p:cNvSpPr>
            <a:spLocks noChangeArrowheads="1"/>
          </p:cNvSpPr>
          <p:nvPr/>
        </p:nvSpPr>
        <p:spPr bwMode="auto">
          <a:xfrm>
            <a:off x="2383336" y="2629444"/>
            <a:ext cx="808942" cy="812432"/>
          </a:xfrm>
          <a:prstGeom prst="ellipse">
            <a:avLst/>
          </a:prstGeom>
          <a:solidFill>
            <a:srgbClr val="C80515"/>
          </a:solidFill>
          <a:ln w="9525">
            <a:noFill/>
            <a:round/>
          </a:ln>
          <a:effectLst/>
        </p:spPr>
        <p:txBody>
          <a:bodyPr lIns="74524" tIns="37262" rIns="74524" bIns="37262" anchor="ctr"/>
          <a:lstStyle/>
          <a:p>
            <a:pPr algn="ctr">
              <a:lnSpc>
                <a:spcPct val="120000"/>
              </a:lnSpc>
              <a:defRPr/>
            </a:pPr>
            <a:r>
              <a:rPr lang="zh-CN" altLang="en-US" sz="1555" kern="0" dirty="0">
                <a:solidFill>
                  <a:sysClr val="window" lastClr="FFFFFF"/>
                </a:solidFill>
                <a:cs typeface="+mn-ea"/>
                <a:sym typeface="+mn-lt"/>
              </a:rPr>
              <a:t>添加文本</a:t>
            </a:r>
            <a:endParaRPr lang="zh-CN" altLang="en-US" sz="1555" kern="0" dirty="0">
              <a:solidFill>
                <a:sysClr val="window" lastClr="FFFFFF"/>
              </a:solidFill>
              <a:cs typeface="+mn-ea"/>
              <a:sym typeface="+mn-lt"/>
            </a:endParaRPr>
          </a:p>
        </p:txBody>
      </p:sp>
      <p:sp>
        <p:nvSpPr>
          <p:cNvPr id="28" name="Oval 19"/>
          <p:cNvSpPr>
            <a:spLocks noChangeArrowheads="1"/>
          </p:cNvSpPr>
          <p:nvPr/>
        </p:nvSpPr>
        <p:spPr bwMode="auto">
          <a:xfrm>
            <a:off x="2714150" y="3587230"/>
            <a:ext cx="808942" cy="812432"/>
          </a:xfrm>
          <a:prstGeom prst="ellipse">
            <a:avLst/>
          </a:prstGeom>
          <a:solidFill>
            <a:srgbClr val="C80515"/>
          </a:solidFill>
          <a:ln w="9525">
            <a:noFill/>
            <a:round/>
          </a:ln>
          <a:effectLst/>
        </p:spPr>
        <p:txBody>
          <a:bodyPr lIns="74524" tIns="37262" rIns="74524" bIns="37262" anchor="ctr"/>
          <a:lstStyle/>
          <a:p>
            <a:pPr algn="ctr">
              <a:lnSpc>
                <a:spcPct val="120000"/>
              </a:lnSpc>
              <a:defRPr/>
            </a:pPr>
            <a:r>
              <a:rPr lang="zh-CN" altLang="en-US" sz="1555" kern="0" dirty="0">
                <a:solidFill>
                  <a:sysClr val="window" lastClr="FFFFFF"/>
                </a:solidFill>
                <a:cs typeface="+mn-ea"/>
                <a:sym typeface="+mn-lt"/>
              </a:rPr>
              <a:t>添加文本</a:t>
            </a:r>
            <a:endParaRPr lang="zh-CN" altLang="en-US" sz="1555" kern="0" dirty="0">
              <a:solidFill>
                <a:sysClr val="window" lastClr="FFFFFF"/>
              </a:solidFill>
              <a:cs typeface="+mn-ea"/>
              <a:sym typeface="+mn-lt"/>
            </a:endParaRPr>
          </a:p>
        </p:txBody>
      </p:sp>
      <p:sp>
        <p:nvSpPr>
          <p:cNvPr id="29" name="TextBox 28"/>
          <p:cNvSpPr txBox="1"/>
          <p:nvPr/>
        </p:nvSpPr>
        <p:spPr>
          <a:xfrm>
            <a:off x="767215" y="1730006"/>
            <a:ext cx="1770341" cy="539610"/>
          </a:xfrm>
          <a:prstGeom prst="rect">
            <a:avLst/>
          </a:prstGeom>
          <a:noFill/>
        </p:spPr>
        <p:txBody>
          <a:bodyPr wrap="square" lIns="74524" tIns="37262" rIns="74524" bIns="37262" rtlCol="0">
            <a:spAutoFit/>
          </a:bodyPr>
          <a:lstStyle/>
          <a:p>
            <a:pPr>
              <a:lnSpc>
                <a:spcPct val="130000"/>
              </a:lnSpc>
            </a:pPr>
            <a:r>
              <a:rPr lang="zh-CN" altLang="en-US" sz="1220" dirty="0">
                <a:solidFill>
                  <a:sysClr val="windowText" lastClr="000000"/>
                </a:solidFill>
                <a:cs typeface="+mn-ea"/>
                <a:sym typeface="+mn-lt"/>
              </a:rPr>
              <a:t>您的内容打在这里，或者通过复制您的文本后。</a:t>
            </a:r>
            <a:endParaRPr lang="zh-CN" altLang="en-US" sz="1220" dirty="0">
              <a:solidFill>
                <a:sysClr val="windowText" lastClr="000000"/>
              </a:solidFill>
              <a:cs typeface="+mn-ea"/>
              <a:sym typeface="+mn-lt"/>
            </a:endParaRPr>
          </a:p>
        </p:txBody>
      </p:sp>
      <p:sp>
        <p:nvSpPr>
          <p:cNvPr id="30" name="TextBox 29"/>
          <p:cNvSpPr txBox="1"/>
          <p:nvPr/>
        </p:nvSpPr>
        <p:spPr>
          <a:xfrm>
            <a:off x="7685026" y="1730006"/>
            <a:ext cx="1746381" cy="539610"/>
          </a:xfrm>
          <a:prstGeom prst="rect">
            <a:avLst/>
          </a:prstGeom>
          <a:noFill/>
        </p:spPr>
        <p:txBody>
          <a:bodyPr wrap="square" lIns="74524" tIns="37262" rIns="74524" bIns="37262" rtlCol="0">
            <a:spAutoFit/>
          </a:bodyPr>
          <a:lstStyle/>
          <a:p>
            <a:pPr>
              <a:lnSpc>
                <a:spcPct val="130000"/>
              </a:lnSpc>
            </a:pPr>
            <a:r>
              <a:rPr lang="zh-CN" altLang="en-US" sz="1220" dirty="0">
                <a:solidFill>
                  <a:sysClr val="windowText" lastClr="000000"/>
                </a:solidFill>
                <a:cs typeface="+mn-ea"/>
                <a:sym typeface="+mn-lt"/>
              </a:rPr>
              <a:t>您的内容打在这里，或者通过复制您的</a:t>
            </a:r>
            <a:r>
              <a:rPr lang="zh-CN" altLang="en-US" sz="1220">
                <a:solidFill>
                  <a:sysClr val="windowText" lastClr="000000"/>
                </a:solidFill>
                <a:cs typeface="+mn-ea"/>
                <a:sym typeface="+mn-lt"/>
              </a:rPr>
              <a:t>文本后。</a:t>
            </a:r>
            <a:endParaRPr lang="zh-CN" altLang="en-US" sz="1220">
              <a:solidFill>
                <a:sysClr val="windowText" lastClr="000000"/>
              </a:solidFill>
              <a:cs typeface="+mn-ea"/>
              <a:sym typeface="+mn-lt"/>
            </a:endParaRPr>
          </a:p>
        </p:txBody>
      </p:sp>
      <p:sp>
        <p:nvSpPr>
          <p:cNvPr id="31" name="TextBox 30"/>
          <p:cNvSpPr txBox="1"/>
          <p:nvPr/>
        </p:nvSpPr>
        <p:spPr>
          <a:xfrm>
            <a:off x="439485" y="2800094"/>
            <a:ext cx="1746381" cy="539610"/>
          </a:xfrm>
          <a:prstGeom prst="rect">
            <a:avLst/>
          </a:prstGeom>
          <a:noFill/>
        </p:spPr>
        <p:txBody>
          <a:bodyPr wrap="square" lIns="74524" tIns="37262" rIns="74524" bIns="37262" rtlCol="0">
            <a:spAutoFit/>
          </a:bodyPr>
          <a:lstStyle/>
          <a:p>
            <a:pPr>
              <a:lnSpc>
                <a:spcPct val="130000"/>
              </a:lnSpc>
            </a:pPr>
            <a:r>
              <a:rPr lang="zh-CN" altLang="en-US" sz="1220" dirty="0">
                <a:solidFill>
                  <a:sysClr val="windowText" lastClr="000000"/>
                </a:solidFill>
                <a:cs typeface="+mn-ea"/>
                <a:sym typeface="+mn-lt"/>
              </a:rPr>
              <a:t>您的内容打在这里，或者通过复制您的文本后。</a:t>
            </a:r>
            <a:endParaRPr lang="zh-CN" altLang="en-US" sz="1220" dirty="0">
              <a:solidFill>
                <a:sysClr val="windowText" lastClr="000000"/>
              </a:solidFill>
              <a:cs typeface="+mn-ea"/>
              <a:sym typeface="+mn-lt"/>
            </a:endParaRPr>
          </a:p>
        </p:txBody>
      </p:sp>
      <p:sp>
        <p:nvSpPr>
          <p:cNvPr id="32" name="TextBox 31"/>
          <p:cNvSpPr txBox="1"/>
          <p:nvPr/>
        </p:nvSpPr>
        <p:spPr>
          <a:xfrm>
            <a:off x="8065501" y="2800094"/>
            <a:ext cx="1746381" cy="539610"/>
          </a:xfrm>
          <a:prstGeom prst="rect">
            <a:avLst/>
          </a:prstGeom>
          <a:noFill/>
        </p:spPr>
        <p:txBody>
          <a:bodyPr wrap="square" lIns="74524" tIns="37262" rIns="74524" bIns="37262" rtlCol="0">
            <a:spAutoFit/>
          </a:bodyPr>
          <a:lstStyle/>
          <a:p>
            <a:pPr>
              <a:lnSpc>
                <a:spcPct val="130000"/>
              </a:lnSpc>
            </a:pPr>
            <a:r>
              <a:rPr lang="zh-CN" altLang="en-US" sz="1220" dirty="0">
                <a:solidFill>
                  <a:sysClr val="windowText" lastClr="000000"/>
                </a:solidFill>
                <a:cs typeface="+mn-ea"/>
                <a:sym typeface="+mn-lt"/>
              </a:rPr>
              <a:t>您的内容打在这里，或者通过复制您的</a:t>
            </a:r>
            <a:r>
              <a:rPr lang="zh-CN" altLang="en-US" sz="1220">
                <a:solidFill>
                  <a:sysClr val="windowText" lastClr="000000"/>
                </a:solidFill>
                <a:cs typeface="+mn-ea"/>
                <a:sym typeface="+mn-lt"/>
              </a:rPr>
              <a:t>文本后。</a:t>
            </a:r>
            <a:endParaRPr lang="zh-CN" altLang="en-US" sz="1220">
              <a:solidFill>
                <a:sysClr val="windowText" lastClr="000000"/>
              </a:solidFill>
              <a:cs typeface="+mn-ea"/>
              <a:sym typeface="+mn-lt"/>
            </a:endParaRPr>
          </a:p>
        </p:txBody>
      </p:sp>
      <p:sp>
        <p:nvSpPr>
          <p:cNvPr id="33" name="TextBox 32"/>
          <p:cNvSpPr txBox="1"/>
          <p:nvPr/>
        </p:nvSpPr>
        <p:spPr>
          <a:xfrm>
            <a:off x="7706032" y="3731926"/>
            <a:ext cx="1746381" cy="539610"/>
          </a:xfrm>
          <a:prstGeom prst="rect">
            <a:avLst/>
          </a:prstGeom>
          <a:noFill/>
        </p:spPr>
        <p:txBody>
          <a:bodyPr wrap="square" lIns="74524" tIns="37262" rIns="74524" bIns="37262" rtlCol="0">
            <a:spAutoFit/>
          </a:bodyPr>
          <a:lstStyle/>
          <a:p>
            <a:pPr>
              <a:lnSpc>
                <a:spcPct val="130000"/>
              </a:lnSpc>
            </a:pPr>
            <a:r>
              <a:rPr lang="zh-CN" altLang="en-US" sz="1220" dirty="0">
                <a:solidFill>
                  <a:sysClr val="windowText" lastClr="000000"/>
                </a:solidFill>
                <a:cs typeface="+mn-ea"/>
                <a:sym typeface="+mn-lt"/>
              </a:rPr>
              <a:t>您的内容打在这里，或者通过复制您的</a:t>
            </a:r>
            <a:r>
              <a:rPr lang="zh-CN" altLang="en-US" sz="1220">
                <a:solidFill>
                  <a:sysClr val="windowText" lastClr="000000"/>
                </a:solidFill>
                <a:cs typeface="+mn-ea"/>
                <a:sym typeface="+mn-lt"/>
              </a:rPr>
              <a:t>文本后。</a:t>
            </a:r>
            <a:endParaRPr lang="zh-CN" altLang="en-US" sz="1220">
              <a:solidFill>
                <a:sysClr val="windowText" lastClr="000000"/>
              </a:solidFill>
              <a:cs typeface="+mn-ea"/>
              <a:sym typeface="+mn-lt"/>
            </a:endParaRPr>
          </a:p>
        </p:txBody>
      </p:sp>
      <p:sp>
        <p:nvSpPr>
          <p:cNvPr id="34" name="TextBox 33"/>
          <p:cNvSpPr txBox="1"/>
          <p:nvPr/>
        </p:nvSpPr>
        <p:spPr>
          <a:xfrm>
            <a:off x="767216" y="3731926"/>
            <a:ext cx="1746381" cy="539610"/>
          </a:xfrm>
          <a:prstGeom prst="rect">
            <a:avLst/>
          </a:prstGeom>
          <a:noFill/>
        </p:spPr>
        <p:txBody>
          <a:bodyPr wrap="square" lIns="74524" tIns="37262" rIns="74524" bIns="37262" rtlCol="0">
            <a:spAutoFit/>
          </a:bodyPr>
          <a:lstStyle/>
          <a:p>
            <a:pPr>
              <a:lnSpc>
                <a:spcPct val="130000"/>
              </a:lnSpc>
            </a:pPr>
            <a:r>
              <a:rPr lang="zh-CN" altLang="en-US" sz="1220" dirty="0">
                <a:solidFill>
                  <a:sysClr val="windowText" lastClr="000000"/>
                </a:solidFill>
                <a:cs typeface="+mn-ea"/>
                <a:sym typeface="+mn-lt"/>
              </a:rPr>
              <a:t>您的内容打在这里，或者通过复制您的</a:t>
            </a:r>
            <a:r>
              <a:rPr lang="zh-CN" altLang="en-US" sz="1220">
                <a:solidFill>
                  <a:sysClr val="windowText" lastClr="000000"/>
                </a:solidFill>
                <a:cs typeface="+mn-ea"/>
                <a:sym typeface="+mn-lt"/>
              </a:rPr>
              <a:t>文本后。</a:t>
            </a:r>
            <a:endParaRPr lang="zh-CN" altLang="en-US" sz="1220">
              <a:solidFill>
                <a:sysClr val="windowText" lastClr="000000"/>
              </a:solidFill>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 calcmode="lin" valueType="num">
                                          <p:cBhvr>
                                            <p:cTn id="14" dur="500" fill="hold"/>
                                            <p:tgtEl>
                                              <p:spTgt spid="20"/>
                                            </p:tgtEl>
                                            <p:attrNameLst>
                                              <p:attrName>style.rotation</p:attrName>
                                            </p:attrNameLst>
                                          </p:cBhvr>
                                          <p:tavLst>
                                            <p:tav tm="0">
                                              <p:val>
                                                <p:fltVal val="360"/>
                                              </p:val>
                                            </p:tav>
                                            <p:tav tm="100000">
                                              <p:val>
                                                <p:fltVal val="0"/>
                                              </p:val>
                                            </p:tav>
                                          </p:tavLst>
                                        </p:anim>
                                        <p:animEffect transition="in" filter="fade">
                                          <p:cBhvr>
                                            <p:cTn id="15" dur="500"/>
                                            <p:tgtEl>
                                              <p:spTgt spid="20"/>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500"/>
                                            <p:tgtEl>
                                              <p:spTgt spid="11"/>
                                            </p:tgtEl>
                                          </p:cBhvr>
                                        </p:animEffect>
                                      </p:childTnLst>
                                    </p:cTn>
                                  </p:par>
                                </p:childTnLst>
                              </p:cTn>
                            </p:par>
                            <p:par>
                              <p:cTn id="29" fill="hold">
                                <p:stCondLst>
                                  <p:cond delay="1500"/>
                                </p:stCondLst>
                                <p:childTnLst>
                                  <p:par>
                                    <p:cTn id="30" presetID="52"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Scale>
                                          <p:cBhvr>
                                            <p:cTn id="3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3"/>
                                            </p:tgtEl>
                                            <p:attrNameLst>
                                              <p:attrName>ppt_x</p:attrName>
                                              <p:attrName>ppt_y</p:attrName>
                                            </p:attrNameLst>
                                          </p:cBhvr>
                                        </p:animMotion>
                                        <p:animEffect transition="in" filter="fade">
                                          <p:cBhvr>
                                            <p:cTn id="34" dur="1000"/>
                                            <p:tgtEl>
                                              <p:spTgt spid="23"/>
                                            </p:tgtEl>
                                          </p:cBhvr>
                                        </p:animEffect>
                                      </p:childTnLst>
                                    </p:cTn>
                                  </p:par>
                                  <p:par>
                                    <p:cTn id="35" presetID="52" presetClass="entr" presetSubtype="0" fill="hold" grpId="0" nodeType="withEffect">
                                      <p:stCondLst>
                                        <p:cond delay="200"/>
                                      </p:stCondLst>
                                      <p:childTnLst>
                                        <p:set>
                                          <p:cBhvr>
                                            <p:cTn id="36" dur="1" fill="hold">
                                              <p:stCondLst>
                                                <p:cond delay="0"/>
                                              </p:stCondLst>
                                            </p:cTn>
                                            <p:tgtEl>
                                              <p:spTgt spid="24"/>
                                            </p:tgtEl>
                                            <p:attrNameLst>
                                              <p:attrName>style.visibility</p:attrName>
                                            </p:attrNameLst>
                                          </p:cBhvr>
                                          <p:to>
                                            <p:strVal val="visible"/>
                                          </p:to>
                                        </p:set>
                                        <p:animScale>
                                          <p:cBhvr>
                                            <p:cTn id="3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4"/>
                                            </p:tgtEl>
                                            <p:attrNameLst>
                                              <p:attrName>ppt_x</p:attrName>
                                              <p:attrName>ppt_y</p:attrName>
                                            </p:attrNameLst>
                                          </p:cBhvr>
                                        </p:animMotion>
                                        <p:animEffect transition="in" filter="fade">
                                          <p:cBhvr>
                                            <p:cTn id="39" dur="1000"/>
                                            <p:tgtEl>
                                              <p:spTgt spid="24"/>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Scale>
                                          <p:cBhvr>
                                            <p:cTn id="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7"/>
                                            </p:tgtEl>
                                            <p:attrNameLst>
                                              <p:attrName>ppt_x</p:attrName>
                                              <p:attrName>ppt_y</p:attrName>
                                            </p:attrNameLst>
                                          </p:cBhvr>
                                        </p:animMotion>
                                        <p:animEffect transition="in" filter="fade">
                                          <p:cBhvr>
                                            <p:cTn id="44" dur="1000"/>
                                            <p:tgtEl>
                                              <p:spTgt spid="27"/>
                                            </p:tgtEl>
                                          </p:cBhvr>
                                        </p:animEffect>
                                      </p:childTnLst>
                                    </p:cTn>
                                  </p:par>
                                  <p:par>
                                    <p:cTn id="45" presetID="52" presetClass="entr" presetSubtype="0" fill="hold" grpId="0" nodeType="withEffect">
                                      <p:stCondLst>
                                        <p:cond delay="600"/>
                                      </p:stCondLst>
                                      <p:childTnLst>
                                        <p:set>
                                          <p:cBhvr>
                                            <p:cTn id="46" dur="1" fill="hold">
                                              <p:stCondLst>
                                                <p:cond delay="0"/>
                                              </p:stCondLst>
                                            </p:cTn>
                                            <p:tgtEl>
                                              <p:spTgt spid="25"/>
                                            </p:tgtEl>
                                            <p:attrNameLst>
                                              <p:attrName>style.visibility</p:attrName>
                                            </p:attrNameLst>
                                          </p:cBhvr>
                                          <p:to>
                                            <p:strVal val="visible"/>
                                          </p:to>
                                        </p:set>
                                        <p:animScale>
                                          <p:cBhvr>
                                            <p:cTn id="4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5"/>
                                            </p:tgtEl>
                                            <p:attrNameLst>
                                              <p:attrName>ppt_x</p:attrName>
                                              <p:attrName>ppt_y</p:attrName>
                                            </p:attrNameLst>
                                          </p:cBhvr>
                                        </p:animMotion>
                                        <p:animEffect transition="in" filter="fade">
                                          <p:cBhvr>
                                            <p:cTn id="49" dur="1000"/>
                                            <p:tgtEl>
                                              <p:spTgt spid="25"/>
                                            </p:tgtEl>
                                          </p:cBhvr>
                                        </p:animEffect>
                                      </p:childTnLst>
                                    </p:cTn>
                                  </p:par>
                                  <p:par>
                                    <p:cTn id="50" presetID="52" presetClass="entr" presetSubtype="0" fill="hold" grpId="0" nodeType="withEffect">
                                      <p:stCondLst>
                                        <p:cond delay="800"/>
                                      </p:stCondLst>
                                      <p:childTnLst>
                                        <p:set>
                                          <p:cBhvr>
                                            <p:cTn id="51" dur="1" fill="hold">
                                              <p:stCondLst>
                                                <p:cond delay="0"/>
                                              </p:stCondLst>
                                            </p:cTn>
                                            <p:tgtEl>
                                              <p:spTgt spid="28"/>
                                            </p:tgtEl>
                                            <p:attrNameLst>
                                              <p:attrName>style.visibility</p:attrName>
                                            </p:attrNameLst>
                                          </p:cBhvr>
                                          <p:to>
                                            <p:strVal val="visible"/>
                                          </p:to>
                                        </p:set>
                                        <p:animScale>
                                          <p:cBhvr>
                                            <p:cTn id="52"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28"/>
                                            </p:tgtEl>
                                            <p:attrNameLst>
                                              <p:attrName>ppt_x</p:attrName>
                                              <p:attrName>ppt_y</p:attrName>
                                            </p:attrNameLst>
                                          </p:cBhvr>
                                        </p:animMotion>
                                        <p:animEffect transition="in" filter="fade">
                                          <p:cBhvr>
                                            <p:cTn id="54" dur="1000"/>
                                            <p:tgtEl>
                                              <p:spTgt spid="28"/>
                                            </p:tgtEl>
                                          </p:cBhvr>
                                        </p:animEffect>
                                      </p:childTnLst>
                                    </p:cTn>
                                  </p:par>
                                  <p:par>
                                    <p:cTn id="55" presetID="52" presetClass="entr" presetSubtype="0" fill="hold" grpId="0" nodeType="withEffect">
                                      <p:stCondLst>
                                        <p:cond delay="1000"/>
                                      </p:stCondLst>
                                      <p:childTnLst>
                                        <p:set>
                                          <p:cBhvr>
                                            <p:cTn id="56" dur="1" fill="hold">
                                              <p:stCondLst>
                                                <p:cond delay="0"/>
                                              </p:stCondLst>
                                            </p:cTn>
                                            <p:tgtEl>
                                              <p:spTgt spid="26"/>
                                            </p:tgtEl>
                                            <p:attrNameLst>
                                              <p:attrName>style.visibility</p:attrName>
                                            </p:attrNameLst>
                                          </p:cBhvr>
                                          <p:to>
                                            <p:strVal val="visible"/>
                                          </p:to>
                                        </p:set>
                                        <p:animScale>
                                          <p:cBhvr>
                                            <p:cTn id="5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26"/>
                                            </p:tgtEl>
                                            <p:attrNameLst>
                                              <p:attrName>ppt_x</p:attrName>
                                              <p:attrName>ppt_y</p:attrName>
                                            </p:attrNameLst>
                                          </p:cBhvr>
                                        </p:animMotion>
                                        <p:animEffect transition="in" filter="fade">
                                          <p:cBhvr>
                                            <p:cTn id="59" dur="1000"/>
                                            <p:tgtEl>
                                              <p:spTgt spid="26"/>
                                            </p:tgtEl>
                                          </p:cBhvr>
                                        </p:animEffect>
                                      </p:childTnLst>
                                    </p:cTn>
                                  </p:par>
                                </p:childTnLst>
                              </p:cTn>
                            </p:par>
                            <p:par>
                              <p:cTn id="60" fill="hold">
                                <p:stCondLst>
                                  <p:cond delay="2500"/>
                                </p:stCondLst>
                                <p:childTnLst>
                                  <p:par>
                                    <p:cTn id="61" presetID="12" presetClass="entr" presetSubtype="8"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p:tgtEl>
                                              <p:spTgt spid="14"/>
                                            </p:tgtEl>
                                            <p:attrNameLst>
                                              <p:attrName>ppt_x</p:attrName>
                                            </p:attrNameLst>
                                          </p:cBhvr>
                                          <p:tavLst>
                                            <p:tav tm="0">
                                              <p:val>
                                                <p:strVal val="#ppt_x-#ppt_w*1.125000"/>
                                              </p:val>
                                            </p:tav>
                                            <p:tav tm="100000">
                                              <p:val>
                                                <p:strVal val="#ppt_x"/>
                                              </p:val>
                                            </p:tav>
                                          </p:tavLst>
                                        </p:anim>
                                        <p:animEffect transition="in" filter="wipe(right)">
                                          <p:cBhvr>
                                            <p:cTn id="64" dur="500"/>
                                            <p:tgtEl>
                                              <p:spTgt spid="14"/>
                                            </p:tgtEl>
                                          </p:cBhvr>
                                        </p:animEffect>
                                      </p:childTnLst>
                                    </p:cTn>
                                  </p:par>
                                  <p:par>
                                    <p:cTn id="65" presetID="12" presetClass="entr" presetSubtype="8"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p:tgtEl>
                                              <p:spTgt spid="15"/>
                                            </p:tgtEl>
                                            <p:attrNameLst>
                                              <p:attrName>ppt_x</p:attrName>
                                            </p:attrNameLst>
                                          </p:cBhvr>
                                          <p:tavLst>
                                            <p:tav tm="0">
                                              <p:val>
                                                <p:strVal val="#ppt_x-#ppt_w*1.125000"/>
                                              </p:val>
                                            </p:tav>
                                            <p:tav tm="100000">
                                              <p:val>
                                                <p:strVal val="#ppt_x"/>
                                              </p:val>
                                            </p:tav>
                                          </p:tavLst>
                                        </p:anim>
                                        <p:animEffect transition="in" filter="wipe(right)">
                                          <p:cBhvr>
                                            <p:cTn id="68" dur="500"/>
                                            <p:tgtEl>
                                              <p:spTgt spid="15"/>
                                            </p:tgtEl>
                                          </p:cBhvr>
                                        </p:animEffect>
                                      </p:childTnLst>
                                    </p:cTn>
                                  </p:par>
                                  <p:par>
                                    <p:cTn id="69" presetID="12" presetClass="entr" presetSubtype="8" fill="hold"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p:tgtEl>
                                              <p:spTgt spid="16"/>
                                            </p:tgtEl>
                                            <p:attrNameLst>
                                              <p:attrName>ppt_x</p:attrName>
                                            </p:attrNameLst>
                                          </p:cBhvr>
                                          <p:tavLst>
                                            <p:tav tm="0">
                                              <p:val>
                                                <p:strVal val="#ppt_x-#ppt_w*1.125000"/>
                                              </p:val>
                                            </p:tav>
                                            <p:tav tm="100000">
                                              <p:val>
                                                <p:strVal val="#ppt_x"/>
                                              </p:val>
                                            </p:tav>
                                          </p:tavLst>
                                        </p:anim>
                                        <p:animEffect transition="in" filter="wipe(right)">
                                          <p:cBhvr>
                                            <p:cTn id="72" dur="500"/>
                                            <p:tgtEl>
                                              <p:spTgt spid="16"/>
                                            </p:tgtEl>
                                          </p:cBhvr>
                                        </p:animEffect>
                                      </p:childTnLst>
                                    </p:cTn>
                                  </p:par>
                                  <p:par>
                                    <p:cTn id="73" presetID="12" presetClass="entr" presetSubtype="2" fill="hold"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p:tgtEl>
                                              <p:spTgt spid="19"/>
                                            </p:tgtEl>
                                            <p:attrNameLst>
                                              <p:attrName>ppt_x</p:attrName>
                                            </p:attrNameLst>
                                          </p:cBhvr>
                                          <p:tavLst>
                                            <p:tav tm="0">
                                              <p:val>
                                                <p:strVal val="#ppt_x+#ppt_w*1.125000"/>
                                              </p:val>
                                            </p:tav>
                                            <p:tav tm="100000">
                                              <p:val>
                                                <p:strVal val="#ppt_x"/>
                                              </p:val>
                                            </p:tav>
                                          </p:tavLst>
                                        </p:anim>
                                        <p:animEffect transition="in" filter="wipe(left)">
                                          <p:cBhvr>
                                            <p:cTn id="76" dur="500"/>
                                            <p:tgtEl>
                                              <p:spTgt spid="19"/>
                                            </p:tgtEl>
                                          </p:cBhvr>
                                        </p:animEffect>
                                      </p:childTnLst>
                                    </p:cTn>
                                  </p:par>
                                  <p:par>
                                    <p:cTn id="77" presetID="12" presetClass="entr" presetSubtype="2" fill="hold"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p:tgtEl>
                                              <p:spTgt spid="18"/>
                                            </p:tgtEl>
                                            <p:attrNameLst>
                                              <p:attrName>ppt_x</p:attrName>
                                            </p:attrNameLst>
                                          </p:cBhvr>
                                          <p:tavLst>
                                            <p:tav tm="0">
                                              <p:val>
                                                <p:strVal val="#ppt_x+#ppt_w*1.125000"/>
                                              </p:val>
                                            </p:tav>
                                            <p:tav tm="100000">
                                              <p:val>
                                                <p:strVal val="#ppt_x"/>
                                              </p:val>
                                            </p:tav>
                                          </p:tavLst>
                                        </p:anim>
                                        <p:animEffect transition="in" filter="wipe(left)">
                                          <p:cBhvr>
                                            <p:cTn id="80" dur="500"/>
                                            <p:tgtEl>
                                              <p:spTgt spid="18"/>
                                            </p:tgtEl>
                                          </p:cBhvr>
                                        </p:animEffect>
                                      </p:childTnLst>
                                    </p:cTn>
                                  </p:par>
                                  <p:par>
                                    <p:cTn id="81" presetID="12" presetClass="entr" presetSubtype="2" fill="hold" nodeType="with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additive="base">
                                            <p:cTn id="83" dur="500"/>
                                            <p:tgtEl>
                                              <p:spTgt spid="17"/>
                                            </p:tgtEl>
                                            <p:attrNameLst>
                                              <p:attrName>ppt_x</p:attrName>
                                            </p:attrNameLst>
                                          </p:cBhvr>
                                          <p:tavLst>
                                            <p:tav tm="0">
                                              <p:val>
                                                <p:strVal val="#ppt_x+#ppt_w*1.125000"/>
                                              </p:val>
                                            </p:tav>
                                            <p:tav tm="100000">
                                              <p:val>
                                                <p:strVal val="#ppt_x"/>
                                              </p:val>
                                            </p:tav>
                                          </p:tavLst>
                                        </p:anim>
                                        <p:animEffect transition="in" filter="wipe(left)">
                                          <p:cBhvr>
                                            <p:cTn id="84" dur="500"/>
                                            <p:tgtEl>
                                              <p:spTgt spid="17"/>
                                            </p:tgtEl>
                                          </p:cBhvr>
                                        </p:animEffect>
                                      </p:childTnLst>
                                    </p:cTn>
                                  </p:par>
                                </p:childTnLst>
                              </p:cTn>
                            </p:par>
                            <p:par>
                              <p:cTn id="85" fill="hold">
                                <p:stCondLst>
                                  <p:cond delay="3000"/>
                                </p:stCondLst>
                                <p:childTnLst>
                                  <p:par>
                                    <p:cTn id="86" presetID="22" presetClass="entr" presetSubtype="8"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left)">
                                          <p:cBhvr>
                                            <p:cTn id="88" dur="500"/>
                                            <p:tgtEl>
                                              <p:spTgt spid="29"/>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left)">
                                          <p:cBhvr>
                                            <p:cTn id="94" dur="500"/>
                                            <p:tgtEl>
                                              <p:spTgt spid="31"/>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left)">
                                          <p:cBhvr>
                                            <p:cTn id="97" dur="500"/>
                                            <p:tgtEl>
                                              <p:spTgt spid="32"/>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left)">
                                          <p:cBhvr>
                                            <p:cTn id="100" dur="500"/>
                                            <p:tgtEl>
                                              <p:spTgt spid="33"/>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wipe(left)">
                                          <p:cBhvr>
                                            <p:cTn id="10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 calcmode="lin" valueType="num">
                                          <p:cBhvr>
                                            <p:cTn id="14" dur="500" fill="hold"/>
                                            <p:tgtEl>
                                              <p:spTgt spid="20"/>
                                            </p:tgtEl>
                                            <p:attrNameLst>
                                              <p:attrName>style.rotation</p:attrName>
                                            </p:attrNameLst>
                                          </p:cBhvr>
                                          <p:tavLst>
                                            <p:tav tm="0">
                                              <p:val>
                                                <p:fltVal val="360"/>
                                              </p:val>
                                            </p:tav>
                                            <p:tav tm="100000">
                                              <p:val>
                                                <p:fltVal val="0"/>
                                              </p:val>
                                            </p:tav>
                                          </p:tavLst>
                                        </p:anim>
                                        <p:animEffect transition="in" filter="fade">
                                          <p:cBhvr>
                                            <p:cTn id="15" dur="500"/>
                                            <p:tgtEl>
                                              <p:spTgt spid="20"/>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500"/>
                                            <p:tgtEl>
                                              <p:spTgt spid="11"/>
                                            </p:tgtEl>
                                          </p:cBhvr>
                                        </p:animEffect>
                                      </p:childTnLst>
                                    </p:cTn>
                                  </p:par>
                                </p:childTnLst>
                              </p:cTn>
                            </p:par>
                            <p:par>
                              <p:cTn id="29" fill="hold">
                                <p:stCondLst>
                                  <p:cond delay="1500"/>
                                </p:stCondLst>
                                <p:childTnLst>
                                  <p:par>
                                    <p:cTn id="30" presetID="52"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Scale>
                                          <p:cBhvr>
                                            <p:cTn id="3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3"/>
                                            </p:tgtEl>
                                            <p:attrNameLst>
                                              <p:attrName>ppt_x</p:attrName>
                                              <p:attrName>ppt_y</p:attrName>
                                            </p:attrNameLst>
                                          </p:cBhvr>
                                        </p:animMotion>
                                        <p:animEffect transition="in" filter="fade">
                                          <p:cBhvr>
                                            <p:cTn id="34" dur="1000"/>
                                            <p:tgtEl>
                                              <p:spTgt spid="23"/>
                                            </p:tgtEl>
                                          </p:cBhvr>
                                        </p:animEffect>
                                      </p:childTnLst>
                                    </p:cTn>
                                  </p:par>
                                  <p:par>
                                    <p:cTn id="35" presetID="52" presetClass="entr" presetSubtype="0" fill="hold" grpId="0" nodeType="withEffect">
                                      <p:stCondLst>
                                        <p:cond delay="200"/>
                                      </p:stCondLst>
                                      <p:childTnLst>
                                        <p:set>
                                          <p:cBhvr>
                                            <p:cTn id="36" dur="1" fill="hold">
                                              <p:stCondLst>
                                                <p:cond delay="0"/>
                                              </p:stCondLst>
                                            </p:cTn>
                                            <p:tgtEl>
                                              <p:spTgt spid="24"/>
                                            </p:tgtEl>
                                            <p:attrNameLst>
                                              <p:attrName>style.visibility</p:attrName>
                                            </p:attrNameLst>
                                          </p:cBhvr>
                                          <p:to>
                                            <p:strVal val="visible"/>
                                          </p:to>
                                        </p:set>
                                        <p:animScale>
                                          <p:cBhvr>
                                            <p:cTn id="3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4"/>
                                            </p:tgtEl>
                                            <p:attrNameLst>
                                              <p:attrName>ppt_x</p:attrName>
                                              <p:attrName>ppt_y</p:attrName>
                                            </p:attrNameLst>
                                          </p:cBhvr>
                                        </p:animMotion>
                                        <p:animEffect transition="in" filter="fade">
                                          <p:cBhvr>
                                            <p:cTn id="39" dur="1000"/>
                                            <p:tgtEl>
                                              <p:spTgt spid="24"/>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Scale>
                                          <p:cBhvr>
                                            <p:cTn id="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7"/>
                                            </p:tgtEl>
                                            <p:attrNameLst>
                                              <p:attrName>ppt_x</p:attrName>
                                              <p:attrName>ppt_y</p:attrName>
                                            </p:attrNameLst>
                                          </p:cBhvr>
                                        </p:animMotion>
                                        <p:animEffect transition="in" filter="fade">
                                          <p:cBhvr>
                                            <p:cTn id="44" dur="1000"/>
                                            <p:tgtEl>
                                              <p:spTgt spid="27"/>
                                            </p:tgtEl>
                                          </p:cBhvr>
                                        </p:animEffect>
                                      </p:childTnLst>
                                    </p:cTn>
                                  </p:par>
                                  <p:par>
                                    <p:cTn id="45" presetID="52" presetClass="entr" presetSubtype="0" fill="hold" grpId="0" nodeType="withEffect">
                                      <p:stCondLst>
                                        <p:cond delay="600"/>
                                      </p:stCondLst>
                                      <p:childTnLst>
                                        <p:set>
                                          <p:cBhvr>
                                            <p:cTn id="46" dur="1" fill="hold">
                                              <p:stCondLst>
                                                <p:cond delay="0"/>
                                              </p:stCondLst>
                                            </p:cTn>
                                            <p:tgtEl>
                                              <p:spTgt spid="25"/>
                                            </p:tgtEl>
                                            <p:attrNameLst>
                                              <p:attrName>style.visibility</p:attrName>
                                            </p:attrNameLst>
                                          </p:cBhvr>
                                          <p:to>
                                            <p:strVal val="visible"/>
                                          </p:to>
                                        </p:set>
                                        <p:animScale>
                                          <p:cBhvr>
                                            <p:cTn id="4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5"/>
                                            </p:tgtEl>
                                            <p:attrNameLst>
                                              <p:attrName>ppt_x</p:attrName>
                                              <p:attrName>ppt_y</p:attrName>
                                            </p:attrNameLst>
                                          </p:cBhvr>
                                        </p:animMotion>
                                        <p:animEffect transition="in" filter="fade">
                                          <p:cBhvr>
                                            <p:cTn id="49" dur="1000"/>
                                            <p:tgtEl>
                                              <p:spTgt spid="25"/>
                                            </p:tgtEl>
                                          </p:cBhvr>
                                        </p:animEffect>
                                      </p:childTnLst>
                                    </p:cTn>
                                  </p:par>
                                  <p:par>
                                    <p:cTn id="50" presetID="52" presetClass="entr" presetSubtype="0" fill="hold" grpId="0" nodeType="withEffect">
                                      <p:stCondLst>
                                        <p:cond delay="800"/>
                                      </p:stCondLst>
                                      <p:childTnLst>
                                        <p:set>
                                          <p:cBhvr>
                                            <p:cTn id="51" dur="1" fill="hold">
                                              <p:stCondLst>
                                                <p:cond delay="0"/>
                                              </p:stCondLst>
                                            </p:cTn>
                                            <p:tgtEl>
                                              <p:spTgt spid="28"/>
                                            </p:tgtEl>
                                            <p:attrNameLst>
                                              <p:attrName>style.visibility</p:attrName>
                                            </p:attrNameLst>
                                          </p:cBhvr>
                                          <p:to>
                                            <p:strVal val="visible"/>
                                          </p:to>
                                        </p:set>
                                        <p:animScale>
                                          <p:cBhvr>
                                            <p:cTn id="52"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28"/>
                                            </p:tgtEl>
                                            <p:attrNameLst>
                                              <p:attrName>ppt_x</p:attrName>
                                              <p:attrName>ppt_y</p:attrName>
                                            </p:attrNameLst>
                                          </p:cBhvr>
                                        </p:animMotion>
                                        <p:animEffect transition="in" filter="fade">
                                          <p:cBhvr>
                                            <p:cTn id="54" dur="1000"/>
                                            <p:tgtEl>
                                              <p:spTgt spid="28"/>
                                            </p:tgtEl>
                                          </p:cBhvr>
                                        </p:animEffect>
                                      </p:childTnLst>
                                    </p:cTn>
                                  </p:par>
                                  <p:par>
                                    <p:cTn id="55" presetID="52" presetClass="entr" presetSubtype="0" fill="hold" grpId="0" nodeType="withEffect">
                                      <p:stCondLst>
                                        <p:cond delay="1000"/>
                                      </p:stCondLst>
                                      <p:childTnLst>
                                        <p:set>
                                          <p:cBhvr>
                                            <p:cTn id="56" dur="1" fill="hold">
                                              <p:stCondLst>
                                                <p:cond delay="0"/>
                                              </p:stCondLst>
                                            </p:cTn>
                                            <p:tgtEl>
                                              <p:spTgt spid="26"/>
                                            </p:tgtEl>
                                            <p:attrNameLst>
                                              <p:attrName>style.visibility</p:attrName>
                                            </p:attrNameLst>
                                          </p:cBhvr>
                                          <p:to>
                                            <p:strVal val="visible"/>
                                          </p:to>
                                        </p:set>
                                        <p:animScale>
                                          <p:cBhvr>
                                            <p:cTn id="5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26"/>
                                            </p:tgtEl>
                                            <p:attrNameLst>
                                              <p:attrName>ppt_x</p:attrName>
                                              <p:attrName>ppt_y</p:attrName>
                                            </p:attrNameLst>
                                          </p:cBhvr>
                                        </p:animMotion>
                                        <p:animEffect transition="in" filter="fade">
                                          <p:cBhvr>
                                            <p:cTn id="59" dur="1000"/>
                                            <p:tgtEl>
                                              <p:spTgt spid="26"/>
                                            </p:tgtEl>
                                          </p:cBhvr>
                                        </p:animEffect>
                                      </p:childTnLst>
                                    </p:cTn>
                                  </p:par>
                                </p:childTnLst>
                              </p:cTn>
                            </p:par>
                            <p:par>
                              <p:cTn id="60" fill="hold">
                                <p:stCondLst>
                                  <p:cond delay="2500"/>
                                </p:stCondLst>
                                <p:childTnLst>
                                  <p:par>
                                    <p:cTn id="61" presetID="12" presetClass="entr" presetSubtype="8"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p:tgtEl>
                                              <p:spTgt spid="14"/>
                                            </p:tgtEl>
                                            <p:attrNameLst>
                                              <p:attrName>ppt_x</p:attrName>
                                            </p:attrNameLst>
                                          </p:cBhvr>
                                          <p:tavLst>
                                            <p:tav tm="0">
                                              <p:val>
                                                <p:strVal val="#ppt_x-#ppt_w*1.125000"/>
                                              </p:val>
                                            </p:tav>
                                            <p:tav tm="100000">
                                              <p:val>
                                                <p:strVal val="#ppt_x"/>
                                              </p:val>
                                            </p:tav>
                                          </p:tavLst>
                                        </p:anim>
                                        <p:animEffect transition="in" filter="wipe(right)">
                                          <p:cBhvr>
                                            <p:cTn id="64" dur="500"/>
                                            <p:tgtEl>
                                              <p:spTgt spid="14"/>
                                            </p:tgtEl>
                                          </p:cBhvr>
                                        </p:animEffect>
                                      </p:childTnLst>
                                    </p:cTn>
                                  </p:par>
                                  <p:par>
                                    <p:cTn id="65" presetID="12" presetClass="entr" presetSubtype="8"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p:tgtEl>
                                              <p:spTgt spid="15"/>
                                            </p:tgtEl>
                                            <p:attrNameLst>
                                              <p:attrName>ppt_x</p:attrName>
                                            </p:attrNameLst>
                                          </p:cBhvr>
                                          <p:tavLst>
                                            <p:tav tm="0">
                                              <p:val>
                                                <p:strVal val="#ppt_x-#ppt_w*1.125000"/>
                                              </p:val>
                                            </p:tav>
                                            <p:tav tm="100000">
                                              <p:val>
                                                <p:strVal val="#ppt_x"/>
                                              </p:val>
                                            </p:tav>
                                          </p:tavLst>
                                        </p:anim>
                                        <p:animEffect transition="in" filter="wipe(right)">
                                          <p:cBhvr>
                                            <p:cTn id="68" dur="500"/>
                                            <p:tgtEl>
                                              <p:spTgt spid="15"/>
                                            </p:tgtEl>
                                          </p:cBhvr>
                                        </p:animEffect>
                                      </p:childTnLst>
                                    </p:cTn>
                                  </p:par>
                                  <p:par>
                                    <p:cTn id="69" presetID="12" presetClass="entr" presetSubtype="8" fill="hold"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p:tgtEl>
                                              <p:spTgt spid="16"/>
                                            </p:tgtEl>
                                            <p:attrNameLst>
                                              <p:attrName>ppt_x</p:attrName>
                                            </p:attrNameLst>
                                          </p:cBhvr>
                                          <p:tavLst>
                                            <p:tav tm="0">
                                              <p:val>
                                                <p:strVal val="#ppt_x-#ppt_w*1.125000"/>
                                              </p:val>
                                            </p:tav>
                                            <p:tav tm="100000">
                                              <p:val>
                                                <p:strVal val="#ppt_x"/>
                                              </p:val>
                                            </p:tav>
                                          </p:tavLst>
                                        </p:anim>
                                        <p:animEffect transition="in" filter="wipe(right)">
                                          <p:cBhvr>
                                            <p:cTn id="72" dur="500"/>
                                            <p:tgtEl>
                                              <p:spTgt spid="16"/>
                                            </p:tgtEl>
                                          </p:cBhvr>
                                        </p:animEffect>
                                      </p:childTnLst>
                                    </p:cTn>
                                  </p:par>
                                  <p:par>
                                    <p:cTn id="73" presetID="12" presetClass="entr" presetSubtype="2" fill="hold"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p:tgtEl>
                                              <p:spTgt spid="19"/>
                                            </p:tgtEl>
                                            <p:attrNameLst>
                                              <p:attrName>ppt_x</p:attrName>
                                            </p:attrNameLst>
                                          </p:cBhvr>
                                          <p:tavLst>
                                            <p:tav tm="0">
                                              <p:val>
                                                <p:strVal val="#ppt_x+#ppt_w*1.125000"/>
                                              </p:val>
                                            </p:tav>
                                            <p:tav tm="100000">
                                              <p:val>
                                                <p:strVal val="#ppt_x"/>
                                              </p:val>
                                            </p:tav>
                                          </p:tavLst>
                                        </p:anim>
                                        <p:animEffect transition="in" filter="wipe(left)">
                                          <p:cBhvr>
                                            <p:cTn id="76" dur="500"/>
                                            <p:tgtEl>
                                              <p:spTgt spid="19"/>
                                            </p:tgtEl>
                                          </p:cBhvr>
                                        </p:animEffect>
                                      </p:childTnLst>
                                    </p:cTn>
                                  </p:par>
                                  <p:par>
                                    <p:cTn id="77" presetID="12" presetClass="entr" presetSubtype="2" fill="hold"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p:tgtEl>
                                              <p:spTgt spid="18"/>
                                            </p:tgtEl>
                                            <p:attrNameLst>
                                              <p:attrName>ppt_x</p:attrName>
                                            </p:attrNameLst>
                                          </p:cBhvr>
                                          <p:tavLst>
                                            <p:tav tm="0">
                                              <p:val>
                                                <p:strVal val="#ppt_x+#ppt_w*1.125000"/>
                                              </p:val>
                                            </p:tav>
                                            <p:tav tm="100000">
                                              <p:val>
                                                <p:strVal val="#ppt_x"/>
                                              </p:val>
                                            </p:tav>
                                          </p:tavLst>
                                        </p:anim>
                                        <p:animEffect transition="in" filter="wipe(left)">
                                          <p:cBhvr>
                                            <p:cTn id="80" dur="500"/>
                                            <p:tgtEl>
                                              <p:spTgt spid="18"/>
                                            </p:tgtEl>
                                          </p:cBhvr>
                                        </p:animEffect>
                                      </p:childTnLst>
                                    </p:cTn>
                                  </p:par>
                                  <p:par>
                                    <p:cTn id="81" presetID="12" presetClass="entr" presetSubtype="2" fill="hold" nodeType="with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additive="base">
                                            <p:cTn id="83" dur="500"/>
                                            <p:tgtEl>
                                              <p:spTgt spid="17"/>
                                            </p:tgtEl>
                                            <p:attrNameLst>
                                              <p:attrName>ppt_x</p:attrName>
                                            </p:attrNameLst>
                                          </p:cBhvr>
                                          <p:tavLst>
                                            <p:tav tm="0">
                                              <p:val>
                                                <p:strVal val="#ppt_x+#ppt_w*1.125000"/>
                                              </p:val>
                                            </p:tav>
                                            <p:tav tm="100000">
                                              <p:val>
                                                <p:strVal val="#ppt_x"/>
                                              </p:val>
                                            </p:tav>
                                          </p:tavLst>
                                        </p:anim>
                                        <p:animEffect transition="in" filter="wipe(left)">
                                          <p:cBhvr>
                                            <p:cTn id="84" dur="500"/>
                                            <p:tgtEl>
                                              <p:spTgt spid="17"/>
                                            </p:tgtEl>
                                          </p:cBhvr>
                                        </p:animEffect>
                                      </p:childTnLst>
                                    </p:cTn>
                                  </p:par>
                                </p:childTnLst>
                              </p:cTn>
                            </p:par>
                            <p:par>
                              <p:cTn id="85" fill="hold">
                                <p:stCondLst>
                                  <p:cond delay="3000"/>
                                </p:stCondLst>
                                <p:childTnLst>
                                  <p:par>
                                    <p:cTn id="86" presetID="22" presetClass="entr" presetSubtype="8"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left)">
                                          <p:cBhvr>
                                            <p:cTn id="88" dur="500"/>
                                            <p:tgtEl>
                                              <p:spTgt spid="29"/>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left)">
                                          <p:cBhvr>
                                            <p:cTn id="94" dur="500"/>
                                            <p:tgtEl>
                                              <p:spTgt spid="31"/>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left)">
                                          <p:cBhvr>
                                            <p:cTn id="97" dur="500"/>
                                            <p:tgtEl>
                                              <p:spTgt spid="32"/>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left)">
                                          <p:cBhvr>
                                            <p:cTn id="100" dur="500"/>
                                            <p:tgtEl>
                                              <p:spTgt spid="33"/>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wipe(left)">
                                          <p:cBhvr>
                                            <p:cTn id="10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p:bldP spid="3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0"/>
            <a:ext cx="2350911" cy="939800"/>
          </a:xfrm>
          <a:prstGeom prst="rect">
            <a:avLst/>
          </a:prstGeom>
        </p:spPr>
      </p:pic>
      <p:grpSp>
        <p:nvGrpSpPr>
          <p:cNvPr id="10" name="Group 205"/>
          <p:cNvGrpSpPr/>
          <p:nvPr/>
        </p:nvGrpSpPr>
        <p:grpSpPr bwMode="auto">
          <a:xfrm>
            <a:off x="1291873" y="1613767"/>
            <a:ext cx="3671562" cy="3396099"/>
            <a:chOff x="815" y="894"/>
            <a:chExt cx="1989" cy="1813"/>
          </a:xfrm>
        </p:grpSpPr>
        <p:sp>
          <p:nvSpPr>
            <p:cNvPr id="11"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eaLnBrk="1" fontAlgn="base" hangingPunct="1">
                <a:lnSpc>
                  <a:spcPct val="120000"/>
                </a:lnSpc>
                <a:buClrTx/>
                <a:buSzTx/>
                <a:defRPr/>
              </a:pPr>
              <a:endParaRPr lang="en-US" sz="1335" kern="0" dirty="0">
                <a:solidFill>
                  <a:srgbClr val="4D4D4D"/>
                </a:solidFill>
                <a:cs typeface="+mn-ea"/>
                <a:sym typeface="+mn-lt"/>
              </a:endParaRPr>
            </a:p>
          </p:txBody>
        </p:sp>
        <p:sp>
          <p:nvSpPr>
            <p:cNvPr id="12" name="Freeform 19"/>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nSpc>
                  <a:spcPct val="120000"/>
                </a:lnSpc>
                <a:defRPr/>
              </a:pPr>
              <a:endParaRPr lang="en-US" sz="1335" kern="0" dirty="0">
                <a:solidFill>
                  <a:srgbClr val="4D4D4D"/>
                </a:solidFill>
                <a:cs typeface="+mn-ea"/>
                <a:sym typeface="+mn-lt"/>
              </a:endParaRPr>
            </a:p>
          </p:txBody>
        </p:sp>
        <p:sp>
          <p:nvSpPr>
            <p:cNvPr id="13"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nSpc>
                  <a:spcPct val="120000"/>
                </a:lnSpc>
                <a:defRPr/>
              </a:pPr>
              <a:endParaRPr lang="en-US" sz="1335" kern="0" dirty="0">
                <a:solidFill>
                  <a:srgbClr val="4D4D4D"/>
                </a:solidFill>
                <a:cs typeface="+mn-ea"/>
                <a:sym typeface="+mn-lt"/>
              </a:endParaRPr>
            </a:p>
          </p:txBody>
        </p:sp>
        <p:sp>
          <p:nvSpPr>
            <p:cNvPr id="14"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nSpc>
                  <a:spcPct val="120000"/>
                </a:lnSpc>
                <a:defRPr/>
              </a:pPr>
              <a:endParaRPr lang="en-US" sz="1335" kern="0" dirty="0">
                <a:solidFill>
                  <a:srgbClr val="4D4D4D"/>
                </a:solidFill>
                <a:cs typeface="+mn-ea"/>
                <a:sym typeface="+mn-lt"/>
              </a:endParaRPr>
            </a:p>
          </p:txBody>
        </p:sp>
        <p:sp>
          <p:nvSpPr>
            <p:cNvPr id="15"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nSpc>
                  <a:spcPct val="120000"/>
                </a:lnSpc>
                <a:defRPr/>
              </a:pPr>
              <a:endParaRPr lang="en-US" sz="1335" kern="0" dirty="0">
                <a:solidFill>
                  <a:srgbClr val="4D4D4D"/>
                </a:solidFill>
                <a:cs typeface="+mn-ea"/>
                <a:sym typeface="+mn-lt"/>
              </a:endParaRPr>
            </a:p>
          </p:txBody>
        </p:sp>
      </p:grpSp>
      <p:sp>
        <p:nvSpPr>
          <p:cNvPr id="16" name="AutoShape 24"/>
          <p:cNvSpPr>
            <a:spLocks noChangeArrowheads="1"/>
          </p:cNvSpPr>
          <p:nvPr/>
        </p:nvSpPr>
        <p:spPr bwMode="auto">
          <a:xfrm rot="16200000" flipH="1">
            <a:off x="2358338" y="1765962"/>
            <a:ext cx="320317" cy="570393"/>
          </a:xfrm>
          <a:prstGeom prst="rightArrow">
            <a:avLst>
              <a:gd name="adj1" fmla="val 50000"/>
              <a:gd name="adj2" fmla="val 62505"/>
            </a:avLst>
          </a:prstGeom>
          <a:solidFill>
            <a:schemeClr val="bg1">
              <a:lumMod val="65000"/>
            </a:schemeClr>
          </a:solidFill>
          <a:ln w="3175" algn="ctr">
            <a:solidFill>
              <a:srgbClr val="D7D7D7"/>
            </a:solidFill>
            <a:miter lim="800000"/>
          </a:ln>
          <a:effectLst>
            <a:outerShdw dist="38100" dir="5400000" algn="t" rotWithShape="0">
              <a:srgbClr val="000000">
                <a:alpha val="39999"/>
              </a:srgbClr>
            </a:outerShdw>
          </a:effectLst>
        </p:spPr>
        <p:txBody>
          <a:bodyPr vert="eaVert"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17" name="Freeform 25"/>
          <p:cNvSpPr/>
          <p:nvPr/>
        </p:nvSpPr>
        <p:spPr bwMode="auto">
          <a:xfrm>
            <a:off x="4106922" y="2404253"/>
            <a:ext cx="891587" cy="584436"/>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C80515"/>
          </a:solidFill>
          <a:ln w="3175" algn="ctr">
            <a:solidFill>
              <a:srgbClr val="D7D7D7"/>
            </a:solidFill>
            <a:miter lim="800000"/>
          </a:ln>
          <a:effectLst>
            <a:outerShdw dist="38100" dir="5400000" algn="t" rotWithShape="0">
              <a:srgbClr val="000000">
                <a:alpha val="39999"/>
              </a:srgbClr>
            </a:outerShdw>
          </a:effectLst>
        </p:spPr>
        <p:txBody>
          <a:bodyPr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18" name="Freeform 26"/>
          <p:cNvSpPr/>
          <p:nvPr/>
        </p:nvSpPr>
        <p:spPr bwMode="auto">
          <a:xfrm>
            <a:off x="3662051" y="3520677"/>
            <a:ext cx="895278" cy="588183"/>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rgbClr val="C80515"/>
          </a:solidFill>
          <a:ln w="3175" algn="ctr">
            <a:solidFill>
              <a:srgbClr val="D7D7D7"/>
            </a:solidFill>
            <a:miter lim="800000"/>
          </a:ln>
          <a:effectLst>
            <a:outerShdw dist="38100" dir="5400000" algn="t" rotWithShape="0">
              <a:srgbClr val="000000">
                <a:alpha val="39999"/>
              </a:srgbClr>
            </a:outerShdw>
          </a:effectLst>
        </p:spPr>
        <p:txBody>
          <a:bodyPr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19" name="Freeform 27"/>
          <p:cNvSpPr/>
          <p:nvPr/>
        </p:nvSpPr>
        <p:spPr bwMode="auto">
          <a:xfrm>
            <a:off x="4300745" y="1284084"/>
            <a:ext cx="891586" cy="591929"/>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C80515"/>
          </a:solidFill>
          <a:ln w="3175" algn="ctr">
            <a:solidFill>
              <a:srgbClr val="D7D7D7"/>
            </a:solidFill>
            <a:miter lim="800000"/>
          </a:ln>
          <a:effectLst>
            <a:outerShdw dist="38100" dir="5400000" algn="t" rotWithShape="0">
              <a:srgbClr val="000000">
                <a:alpha val="39999"/>
              </a:srgbClr>
            </a:outerShdw>
          </a:effectLst>
        </p:spPr>
        <p:txBody>
          <a:bodyPr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20" name="Rectangle 28"/>
          <p:cNvSpPr>
            <a:spLocks noChangeArrowheads="1"/>
          </p:cNvSpPr>
          <p:nvPr/>
        </p:nvSpPr>
        <p:spPr bwMode="auto">
          <a:xfrm>
            <a:off x="2384665" y="1177314"/>
            <a:ext cx="263968" cy="635012"/>
          </a:xfrm>
          <a:prstGeom prst="rect">
            <a:avLst/>
          </a:prstGeom>
          <a:solidFill>
            <a:schemeClr val="bg1">
              <a:lumMod val="65000"/>
            </a:schemeClr>
          </a:solidFill>
          <a:ln w="3175" algn="ctr">
            <a:solidFill>
              <a:srgbClr val="D7D7D7"/>
            </a:solidFill>
            <a:miter lim="800000"/>
          </a:ln>
          <a:effectLst>
            <a:outerShdw dist="38100" dir="5400000" algn="t" rotWithShape="0">
              <a:srgbClr val="000000">
                <a:alpha val="39999"/>
              </a:srgbClr>
            </a:outerShdw>
          </a:effectLst>
        </p:spPr>
        <p:txBody>
          <a:bodyPr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21" name="AutoShape 29"/>
          <p:cNvSpPr>
            <a:spLocks noChangeArrowheads="1"/>
          </p:cNvSpPr>
          <p:nvPr/>
        </p:nvSpPr>
        <p:spPr bwMode="auto">
          <a:xfrm rot="16200000" flipH="1">
            <a:off x="3000724" y="1765962"/>
            <a:ext cx="320317" cy="570393"/>
          </a:xfrm>
          <a:prstGeom prst="rightArrow">
            <a:avLst>
              <a:gd name="adj1" fmla="val 50000"/>
              <a:gd name="adj2" fmla="val 62505"/>
            </a:avLst>
          </a:prstGeom>
          <a:solidFill>
            <a:schemeClr val="bg1">
              <a:lumMod val="65000"/>
            </a:schemeClr>
          </a:solidFill>
          <a:ln w="3175" algn="ctr">
            <a:solidFill>
              <a:srgbClr val="D7D7D7"/>
            </a:solidFill>
            <a:miter lim="800000"/>
          </a:ln>
          <a:effectLst>
            <a:outerShdw dist="38100" dir="5400000" algn="t" rotWithShape="0">
              <a:srgbClr val="000000">
                <a:alpha val="39999"/>
              </a:srgbClr>
            </a:outerShdw>
          </a:effectLst>
        </p:spPr>
        <p:txBody>
          <a:bodyPr vert="eaVert"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22" name="Rectangle 30"/>
          <p:cNvSpPr>
            <a:spLocks noChangeArrowheads="1"/>
          </p:cNvSpPr>
          <p:nvPr/>
        </p:nvSpPr>
        <p:spPr bwMode="auto">
          <a:xfrm>
            <a:off x="3027051" y="1177314"/>
            <a:ext cx="265814" cy="635012"/>
          </a:xfrm>
          <a:prstGeom prst="rect">
            <a:avLst/>
          </a:prstGeom>
          <a:solidFill>
            <a:schemeClr val="bg1">
              <a:lumMod val="65000"/>
            </a:schemeClr>
          </a:solidFill>
          <a:ln w="3175" algn="ctr">
            <a:solidFill>
              <a:srgbClr val="D7D7D7"/>
            </a:solidFill>
            <a:miter lim="800000"/>
          </a:ln>
          <a:effectLst>
            <a:outerShdw dist="38100" dir="5400000" algn="t" rotWithShape="0">
              <a:srgbClr val="000000">
                <a:alpha val="39999"/>
              </a:srgbClr>
            </a:outerShdw>
          </a:effectLst>
        </p:spPr>
        <p:txBody>
          <a:bodyPr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23" name="AutoShape 31"/>
          <p:cNvSpPr>
            <a:spLocks noChangeArrowheads="1"/>
          </p:cNvSpPr>
          <p:nvPr/>
        </p:nvSpPr>
        <p:spPr bwMode="auto">
          <a:xfrm rot="16200000" flipH="1">
            <a:off x="3632957" y="1768731"/>
            <a:ext cx="320317" cy="564856"/>
          </a:xfrm>
          <a:prstGeom prst="rightArrow">
            <a:avLst>
              <a:gd name="adj1" fmla="val 50000"/>
              <a:gd name="adj2" fmla="val 62505"/>
            </a:avLst>
          </a:prstGeom>
          <a:solidFill>
            <a:schemeClr val="bg1">
              <a:lumMod val="65000"/>
            </a:schemeClr>
          </a:solidFill>
          <a:ln w="3175" algn="ctr">
            <a:solidFill>
              <a:srgbClr val="D7D7D7"/>
            </a:solidFill>
            <a:miter lim="800000"/>
          </a:ln>
          <a:effectLst>
            <a:outerShdw dist="38100" dir="5400000" algn="t" rotWithShape="0">
              <a:srgbClr val="000000">
                <a:alpha val="39999"/>
              </a:srgbClr>
            </a:outerShdw>
          </a:effectLst>
        </p:spPr>
        <p:txBody>
          <a:bodyPr vert="eaVert"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24" name="Rectangle 32"/>
          <p:cNvSpPr>
            <a:spLocks noChangeArrowheads="1"/>
          </p:cNvSpPr>
          <p:nvPr/>
        </p:nvSpPr>
        <p:spPr bwMode="auto">
          <a:xfrm>
            <a:off x="3658360" y="1177314"/>
            <a:ext cx="267660" cy="635012"/>
          </a:xfrm>
          <a:prstGeom prst="rect">
            <a:avLst/>
          </a:prstGeom>
          <a:solidFill>
            <a:schemeClr val="bg1">
              <a:lumMod val="65000"/>
            </a:schemeClr>
          </a:solidFill>
          <a:ln w="3175" algn="ctr">
            <a:solidFill>
              <a:srgbClr val="D7D7D7"/>
            </a:solidFill>
            <a:miter lim="800000"/>
          </a:ln>
          <a:effectLst>
            <a:outerShdw dist="38100" dir="5400000" algn="t" rotWithShape="0">
              <a:srgbClr val="000000">
                <a:alpha val="39999"/>
              </a:srgbClr>
            </a:outerShdw>
          </a:effectLst>
        </p:spPr>
        <p:txBody>
          <a:bodyPr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25" name="AutoShape 33"/>
          <p:cNvSpPr>
            <a:spLocks noChangeArrowheads="1"/>
          </p:cNvSpPr>
          <p:nvPr/>
        </p:nvSpPr>
        <p:spPr bwMode="auto">
          <a:xfrm rot="16200000" flipH="1">
            <a:off x="2589051" y="2854285"/>
            <a:ext cx="324062" cy="570393"/>
          </a:xfrm>
          <a:prstGeom prst="rightArrow">
            <a:avLst>
              <a:gd name="adj1" fmla="val 50000"/>
              <a:gd name="adj2" fmla="val 62505"/>
            </a:avLst>
          </a:prstGeom>
          <a:solidFill>
            <a:schemeClr val="bg1">
              <a:lumMod val="65000"/>
            </a:schemeClr>
          </a:solidFill>
          <a:ln w="3175" algn="ctr">
            <a:solidFill>
              <a:srgbClr val="D7D7D7"/>
            </a:solidFill>
            <a:miter lim="800000"/>
          </a:ln>
          <a:effectLst>
            <a:outerShdw dist="38100" dir="5400000" algn="t" rotWithShape="0">
              <a:srgbClr val="000000">
                <a:alpha val="39999"/>
              </a:srgbClr>
            </a:outerShdw>
          </a:effectLst>
        </p:spPr>
        <p:txBody>
          <a:bodyPr vert="eaVert"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26" name="Rectangle 34"/>
          <p:cNvSpPr>
            <a:spLocks noChangeArrowheads="1"/>
          </p:cNvSpPr>
          <p:nvPr/>
        </p:nvSpPr>
        <p:spPr bwMode="auto">
          <a:xfrm>
            <a:off x="2620946" y="2288118"/>
            <a:ext cx="262122" cy="633139"/>
          </a:xfrm>
          <a:prstGeom prst="rect">
            <a:avLst/>
          </a:prstGeom>
          <a:solidFill>
            <a:schemeClr val="bg1">
              <a:lumMod val="65000"/>
            </a:schemeClr>
          </a:solidFill>
          <a:ln w="3175" algn="ctr">
            <a:solidFill>
              <a:srgbClr val="D7D7D7"/>
            </a:solidFill>
            <a:miter lim="800000"/>
          </a:ln>
          <a:effectLst>
            <a:outerShdw dist="38100" dir="5400000" algn="t" rotWithShape="0">
              <a:srgbClr val="000000">
                <a:alpha val="39999"/>
              </a:srgbClr>
            </a:outerShdw>
          </a:effectLst>
        </p:spPr>
        <p:txBody>
          <a:bodyPr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27" name="AutoShape 35"/>
          <p:cNvSpPr>
            <a:spLocks noChangeArrowheads="1"/>
          </p:cNvSpPr>
          <p:nvPr/>
        </p:nvSpPr>
        <p:spPr bwMode="auto">
          <a:xfrm rot="16200000" flipH="1">
            <a:off x="3225886" y="2854274"/>
            <a:ext cx="325937" cy="568548"/>
          </a:xfrm>
          <a:prstGeom prst="rightArrow">
            <a:avLst>
              <a:gd name="adj1" fmla="val 50000"/>
              <a:gd name="adj2" fmla="val 62505"/>
            </a:avLst>
          </a:prstGeom>
          <a:solidFill>
            <a:schemeClr val="bg1">
              <a:lumMod val="65000"/>
            </a:schemeClr>
          </a:solidFill>
          <a:ln w="3175" algn="ctr">
            <a:solidFill>
              <a:srgbClr val="D7D7D7"/>
            </a:solidFill>
            <a:miter lim="800000"/>
          </a:ln>
          <a:effectLst>
            <a:outerShdw dist="38100" dir="5400000" algn="t" rotWithShape="0">
              <a:srgbClr val="000000">
                <a:alpha val="39999"/>
              </a:srgbClr>
            </a:outerShdw>
          </a:effectLst>
        </p:spPr>
        <p:txBody>
          <a:bodyPr vert="eaVert"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28" name="Rectangle 36"/>
          <p:cNvSpPr>
            <a:spLocks noChangeArrowheads="1"/>
          </p:cNvSpPr>
          <p:nvPr/>
        </p:nvSpPr>
        <p:spPr bwMode="auto">
          <a:xfrm>
            <a:off x="3255947" y="2288118"/>
            <a:ext cx="265814" cy="633139"/>
          </a:xfrm>
          <a:prstGeom prst="rect">
            <a:avLst/>
          </a:prstGeom>
          <a:solidFill>
            <a:schemeClr val="bg1">
              <a:lumMod val="65000"/>
            </a:schemeClr>
          </a:solidFill>
          <a:ln w="3175" algn="ctr">
            <a:solidFill>
              <a:srgbClr val="D7D7D7"/>
            </a:solidFill>
            <a:miter lim="800000"/>
          </a:ln>
          <a:effectLst>
            <a:outerShdw dist="38100" dir="5400000" algn="t" rotWithShape="0">
              <a:srgbClr val="000000">
                <a:alpha val="39999"/>
              </a:srgbClr>
            </a:outerShdw>
          </a:effectLst>
        </p:spPr>
        <p:txBody>
          <a:bodyPr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29" name="AutoShape 37"/>
          <p:cNvSpPr>
            <a:spLocks noChangeArrowheads="1"/>
          </p:cNvSpPr>
          <p:nvPr/>
        </p:nvSpPr>
        <p:spPr bwMode="auto">
          <a:xfrm rot="16200000" flipH="1">
            <a:off x="2907476" y="3915409"/>
            <a:ext cx="324062" cy="564856"/>
          </a:xfrm>
          <a:prstGeom prst="rightArrow">
            <a:avLst>
              <a:gd name="adj1" fmla="val 50000"/>
              <a:gd name="adj2" fmla="val 62505"/>
            </a:avLst>
          </a:prstGeom>
          <a:solidFill>
            <a:schemeClr val="bg1">
              <a:lumMod val="65000"/>
            </a:schemeClr>
          </a:solidFill>
          <a:ln w="3175" algn="ctr">
            <a:solidFill>
              <a:srgbClr val="D7D7D7"/>
            </a:solidFill>
            <a:miter lim="800000"/>
          </a:ln>
          <a:effectLst>
            <a:outerShdw dist="38100" dir="5400000" algn="t" rotWithShape="0">
              <a:srgbClr val="000000">
                <a:alpha val="39999"/>
              </a:srgbClr>
            </a:outerShdw>
          </a:effectLst>
        </p:spPr>
        <p:txBody>
          <a:bodyPr vert="eaVert"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30" name="Rectangle 38"/>
          <p:cNvSpPr>
            <a:spLocks noChangeArrowheads="1"/>
          </p:cNvSpPr>
          <p:nvPr/>
        </p:nvSpPr>
        <p:spPr bwMode="auto">
          <a:xfrm>
            <a:off x="2938446" y="3344600"/>
            <a:ext cx="265814" cy="635012"/>
          </a:xfrm>
          <a:prstGeom prst="rect">
            <a:avLst/>
          </a:prstGeom>
          <a:solidFill>
            <a:schemeClr val="bg1">
              <a:lumMod val="65000"/>
            </a:schemeClr>
          </a:solidFill>
          <a:ln w="3175" algn="ctr">
            <a:solidFill>
              <a:srgbClr val="D7D7D7"/>
            </a:solidFill>
            <a:miter lim="800000"/>
          </a:ln>
          <a:effectLst>
            <a:outerShdw dist="38100" dir="5400000" algn="t" rotWithShape="0">
              <a:srgbClr val="000000">
                <a:alpha val="39999"/>
              </a:srgbClr>
            </a:outerShdw>
          </a:effectLst>
        </p:spPr>
        <p:txBody>
          <a:bodyPr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
        <p:nvSpPr>
          <p:cNvPr id="31" name="Rectangle 39"/>
          <p:cNvSpPr>
            <a:spLocks noChangeArrowheads="1"/>
          </p:cNvSpPr>
          <p:nvPr/>
        </p:nvSpPr>
        <p:spPr bwMode="auto">
          <a:xfrm>
            <a:off x="5723958" y="1795854"/>
            <a:ext cx="3516504" cy="38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57" tIns="53427" rIns="106857" bIns="53427">
            <a:spAutoFit/>
          </a:bodyPr>
          <a:lstStyle/>
          <a:p>
            <a:pPr algn="l" eaLnBrk="1" fontAlgn="base" hangingPunct="1">
              <a:buClrTx/>
              <a:buSzTx/>
            </a:pPr>
            <a:r>
              <a:rPr lang="zh-CN" altLang="en-US" sz="1780" dirty="0">
                <a:solidFill>
                  <a:srgbClr val="C80515"/>
                </a:solidFill>
                <a:cs typeface="+mn-ea"/>
                <a:sym typeface="+mn-lt"/>
              </a:rPr>
              <a:t>添加标题</a:t>
            </a:r>
            <a:endParaRPr lang="zh-CN" altLang="en-US" sz="1780" dirty="0">
              <a:solidFill>
                <a:srgbClr val="C80515"/>
              </a:solidFill>
              <a:cs typeface="+mn-ea"/>
              <a:sym typeface="+mn-lt"/>
            </a:endParaRPr>
          </a:p>
        </p:txBody>
      </p:sp>
      <p:sp>
        <p:nvSpPr>
          <p:cNvPr id="32" name="Rectangle 40"/>
          <p:cNvSpPr>
            <a:spLocks noChangeArrowheads="1"/>
          </p:cNvSpPr>
          <p:nvPr/>
        </p:nvSpPr>
        <p:spPr bwMode="auto">
          <a:xfrm>
            <a:off x="5723958" y="2216934"/>
            <a:ext cx="3516504" cy="1330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57" tIns="53427" rIns="106857" bIns="53427">
            <a:spAutoFit/>
          </a:bodyPr>
          <a:lstStyle/>
          <a:p>
            <a:pPr>
              <a:lnSpc>
                <a:spcPct val="130000"/>
              </a:lnSpc>
            </a:pPr>
            <a:r>
              <a:rPr lang="zh-CN" altLang="en-US" sz="1220" dirty="0">
                <a:solidFill>
                  <a:schemeClr val="tx1">
                    <a:lumMod val="75000"/>
                    <a:lumOff val="2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220" dirty="0">
              <a:solidFill>
                <a:schemeClr val="tx1">
                  <a:lumMod val="75000"/>
                  <a:lumOff val="25000"/>
                </a:schemeClr>
              </a:solidFill>
              <a:cs typeface="+mn-ea"/>
              <a:sym typeface="+mn-lt"/>
            </a:endParaRPr>
          </a:p>
          <a:p>
            <a:pPr>
              <a:lnSpc>
                <a:spcPct val="130000"/>
              </a:lnSpc>
            </a:pPr>
            <a:endParaRPr lang="zh-CN" altLang="en-US" sz="1220" dirty="0">
              <a:solidFill>
                <a:schemeClr val="tx1">
                  <a:lumMod val="75000"/>
                  <a:lumOff val="25000"/>
                </a:schemeClr>
              </a:solidFill>
              <a:cs typeface="+mn-ea"/>
              <a:sym typeface="+mn-lt"/>
            </a:endParaRPr>
          </a:p>
        </p:txBody>
      </p:sp>
      <p:sp>
        <p:nvSpPr>
          <p:cNvPr id="33" name="Rectangle 41"/>
          <p:cNvSpPr>
            <a:spLocks noChangeArrowheads="1"/>
          </p:cNvSpPr>
          <p:nvPr/>
        </p:nvSpPr>
        <p:spPr bwMode="auto">
          <a:xfrm>
            <a:off x="5723958" y="3387293"/>
            <a:ext cx="3516504" cy="38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57" tIns="53427" rIns="106857" bIns="53427">
            <a:spAutoFit/>
          </a:bodyPr>
          <a:lstStyle/>
          <a:p>
            <a:pPr algn="l" eaLnBrk="1" fontAlgn="base" hangingPunct="1">
              <a:buClrTx/>
              <a:buSzTx/>
            </a:pPr>
            <a:r>
              <a:rPr lang="zh-CN" altLang="en-US" sz="1780" dirty="0">
                <a:solidFill>
                  <a:srgbClr val="C80515"/>
                </a:solidFill>
                <a:cs typeface="+mn-ea"/>
                <a:sym typeface="+mn-lt"/>
              </a:rPr>
              <a:t>添加标题</a:t>
            </a:r>
            <a:endParaRPr lang="zh-CN" altLang="en-US" sz="1780" dirty="0">
              <a:solidFill>
                <a:srgbClr val="C80515"/>
              </a:solidFill>
              <a:cs typeface="+mn-ea"/>
              <a:sym typeface="+mn-lt"/>
            </a:endParaRPr>
          </a:p>
        </p:txBody>
      </p:sp>
      <p:sp>
        <p:nvSpPr>
          <p:cNvPr id="34" name="Rectangle 42"/>
          <p:cNvSpPr>
            <a:spLocks noChangeArrowheads="1"/>
          </p:cNvSpPr>
          <p:nvPr/>
        </p:nvSpPr>
        <p:spPr bwMode="auto">
          <a:xfrm>
            <a:off x="5723958" y="3806501"/>
            <a:ext cx="3516504" cy="108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6857" tIns="53427" rIns="106857" bIns="53427">
            <a:spAutoFit/>
          </a:bodyPr>
          <a:lstStyle/>
          <a:p>
            <a:pPr>
              <a:lnSpc>
                <a:spcPct val="130000"/>
              </a:lnSpc>
            </a:pPr>
            <a:r>
              <a:rPr lang="zh-CN" altLang="en-US" sz="1220" dirty="0">
                <a:solidFill>
                  <a:schemeClr val="tx1">
                    <a:lumMod val="75000"/>
                    <a:lumOff val="2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220" dirty="0">
              <a:solidFill>
                <a:schemeClr val="tx1">
                  <a:lumMod val="75000"/>
                  <a:lumOff val="25000"/>
                </a:schemeClr>
              </a:solidFill>
              <a:cs typeface="+mn-ea"/>
              <a:sym typeface="+mn-lt"/>
            </a:endParaRPr>
          </a:p>
        </p:txBody>
      </p:sp>
      <p:sp>
        <p:nvSpPr>
          <p:cNvPr id="35" name="AutoShape 21"/>
          <p:cNvSpPr>
            <a:spLocks noChangeArrowheads="1"/>
          </p:cNvSpPr>
          <p:nvPr/>
        </p:nvSpPr>
        <p:spPr bwMode="auto">
          <a:xfrm rot="16200000" flipH="1">
            <a:off x="1615803" y="1201042"/>
            <a:ext cx="511382" cy="550089"/>
          </a:xfrm>
          <a:prstGeom prst="rightArrow">
            <a:avLst>
              <a:gd name="adj1" fmla="val 50000"/>
              <a:gd name="adj2" fmla="val 29014"/>
            </a:avLst>
          </a:prstGeom>
          <a:solidFill>
            <a:schemeClr val="bg1">
              <a:lumMod val="65000"/>
            </a:schemeClr>
          </a:solidFill>
          <a:ln w="3175" algn="ctr">
            <a:solidFill>
              <a:srgbClr val="D7D7D7"/>
            </a:solidFill>
            <a:miter lim="800000"/>
          </a:ln>
          <a:effectLst>
            <a:outerShdw dist="38100" dir="5400000" algn="t" rotWithShape="0">
              <a:srgbClr val="000000">
                <a:alpha val="39999"/>
              </a:srgbClr>
            </a:outerShdw>
          </a:effectLst>
        </p:spPr>
        <p:txBody>
          <a:bodyPr vert="eaVert" lIns="0" tIns="53427" rIns="0" bIns="53427" anchor="ctr"/>
          <a:lstStyle/>
          <a:p>
            <a:pPr fontAlgn="base">
              <a:lnSpc>
                <a:spcPct val="120000"/>
              </a:lnSpc>
              <a:spcBef>
                <a:spcPts val="700"/>
              </a:spcBef>
              <a:spcAft>
                <a:spcPts val="700"/>
              </a:spcAft>
              <a:defRPr/>
            </a:pPr>
            <a:endParaRPr lang="en-US" sz="3220" kern="0" dirty="0">
              <a:solidFill>
                <a:sysClr val="window" lastClr="FFFFFF"/>
              </a:solidFill>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1000"/>
                                            <p:tgtEl>
                                              <p:spTgt spid="35"/>
                                            </p:tgtEl>
                                          </p:cBhvr>
                                        </p:animEffect>
                                        <p:anim calcmode="lin" valueType="num">
                                          <p:cBhvr>
                                            <p:cTn id="19" dur="1000" fill="hold"/>
                                            <p:tgtEl>
                                              <p:spTgt spid="35"/>
                                            </p:tgtEl>
                                            <p:attrNameLst>
                                              <p:attrName>ppt_x</p:attrName>
                                            </p:attrNameLst>
                                          </p:cBhvr>
                                          <p:tavLst>
                                            <p:tav tm="0">
                                              <p:val>
                                                <p:strVal val="#ppt_x"/>
                                              </p:val>
                                            </p:tav>
                                            <p:tav tm="100000">
                                              <p:val>
                                                <p:strVal val="#ppt_x"/>
                                              </p:val>
                                            </p:tav>
                                          </p:tavLst>
                                        </p:anim>
                                        <p:anim calcmode="lin" valueType="num">
                                          <p:cBhvr>
                                            <p:cTn id="20" dur="1000" fill="hold"/>
                                            <p:tgtEl>
                                              <p:spTgt spid="3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1000"/>
                                            <p:tgtEl>
                                              <p:spTgt spid="26"/>
                                            </p:tgtEl>
                                          </p:cBhvr>
                                        </p:animEffect>
                                        <p:anim calcmode="lin" valueType="num">
                                          <p:cBhvr>
                                            <p:cTn id="59" dur="1000" fill="hold"/>
                                            <p:tgtEl>
                                              <p:spTgt spid="26"/>
                                            </p:tgtEl>
                                            <p:attrNameLst>
                                              <p:attrName>ppt_x</p:attrName>
                                            </p:attrNameLst>
                                          </p:cBhvr>
                                          <p:tavLst>
                                            <p:tav tm="0">
                                              <p:val>
                                                <p:strVal val="#ppt_x"/>
                                              </p:val>
                                            </p:tav>
                                            <p:tav tm="100000">
                                              <p:val>
                                                <p:strVal val="#ppt_x"/>
                                              </p:val>
                                            </p:tav>
                                          </p:tavLst>
                                        </p:anim>
                                        <p:anim calcmode="lin" valueType="num">
                                          <p:cBhvr>
                                            <p:cTn id="60" dur="1000" fill="hold"/>
                                            <p:tgtEl>
                                              <p:spTgt spid="2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1000"/>
                                            <p:tgtEl>
                                              <p:spTgt spid="29"/>
                                            </p:tgtEl>
                                          </p:cBhvr>
                                        </p:animEffect>
                                        <p:anim calcmode="lin" valueType="num">
                                          <p:cBhvr>
                                            <p:cTn id="74" dur="1000" fill="hold"/>
                                            <p:tgtEl>
                                              <p:spTgt spid="29"/>
                                            </p:tgtEl>
                                            <p:attrNameLst>
                                              <p:attrName>ppt_x</p:attrName>
                                            </p:attrNameLst>
                                          </p:cBhvr>
                                          <p:tavLst>
                                            <p:tav tm="0">
                                              <p:val>
                                                <p:strVal val="#ppt_x"/>
                                              </p:val>
                                            </p:tav>
                                            <p:tav tm="100000">
                                              <p:val>
                                                <p:strVal val="#ppt_x"/>
                                              </p:val>
                                            </p:tav>
                                          </p:tavLst>
                                        </p:anim>
                                        <p:anim calcmode="lin" valueType="num">
                                          <p:cBhvr>
                                            <p:cTn id="75" dur="1000" fill="hold"/>
                                            <p:tgtEl>
                                              <p:spTgt spid="2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1000"/>
                                            <p:tgtEl>
                                              <p:spTgt spid="30"/>
                                            </p:tgtEl>
                                          </p:cBhvr>
                                        </p:animEffect>
                                        <p:anim calcmode="lin" valueType="num">
                                          <p:cBhvr>
                                            <p:cTn id="79" dur="1000" fill="hold"/>
                                            <p:tgtEl>
                                              <p:spTgt spid="30"/>
                                            </p:tgtEl>
                                            <p:attrNameLst>
                                              <p:attrName>ppt_x</p:attrName>
                                            </p:attrNameLst>
                                          </p:cBhvr>
                                          <p:tavLst>
                                            <p:tav tm="0">
                                              <p:val>
                                                <p:strVal val="#ppt_x"/>
                                              </p:val>
                                            </p:tav>
                                            <p:tav tm="100000">
                                              <p:val>
                                                <p:strVal val="#ppt_x"/>
                                              </p:val>
                                            </p:tav>
                                          </p:tavLst>
                                        </p:anim>
                                        <p:anim calcmode="lin" valueType="num">
                                          <p:cBhvr>
                                            <p:cTn id="80" dur="1000" fill="hold"/>
                                            <p:tgtEl>
                                              <p:spTgt spid="30"/>
                                            </p:tgtEl>
                                            <p:attrNameLst>
                                              <p:attrName>ppt_y</p:attrName>
                                            </p:attrNameLst>
                                          </p:cBhvr>
                                          <p:tavLst>
                                            <p:tav tm="0">
                                              <p:val>
                                                <p:strVal val="#ppt_y-.1"/>
                                              </p:val>
                                            </p:tav>
                                            <p:tav tm="100000">
                                              <p:val>
                                                <p:strVal val="#ppt_y"/>
                                              </p:val>
                                            </p:tav>
                                          </p:tavLst>
                                        </p:anim>
                                      </p:childTnLst>
                                    </p:cTn>
                                  </p:par>
                                </p:childTnLst>
                              </p:cTn>
                            </p:par>
                            <p:par>
                              <p:cTn id="81" fill="hold">
                                <p:stCondLst>
                                  <p:cond delay="2500"/>
                                </p:stCondLst>
                                <p:childTnLst>
                                  <p:par>
                                    <p:cTn id="82" presetID="22" presetClass="entr" presetSubtype="8"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500"/>
                                            <p:tgtEl>
                                              <p:spTgt spid="1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left)">
                                          <p:cBhvr>
                                            <p:cTn id="87" dur="500"/>
                                            <p:tgtEl>
                                              <p:spTgt spid="17"/>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wipe(left)">
                                          <p:cBhvr>
                                            <p:cTn id="90" dur="500"/>
                                            <p:tgtEl>
                                              <p:spTgt spid="18"/>
                                            </p:tgtEl>
                                          </p:cBhvr>
                                        </p:animEffect>
                                      </p:childTnLst>
                                    </p:cTn>
                                  </p:par>
                                </p:childTnLst>
                              </p:cTn>
                            </p:par>
                            <p:par>
                              <p:cTn id="91" fill="hold">
                                <p:stCondLst>
                                  <p:cond delay="3000"/>
                                </p:stCondLst>
                                <p:childTnLst>
                                  <p:par>
                                    <p:cTn id="92" presetID="22" presetClass="entr" presetSubtype="8"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left)">
                                          <p:cBhvr>
                                            <p:cTn id="94" dur="500"/>
                                            <p:tgtEl>
                                              <p:spTgt spid="31"/>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left)">
                                          <p:cBhvr>
                                            <p:cTn id="97" dur="500"/>
                                            <p:tgtEl>
                                              <p:spTgt spid="32"/>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left)">
                                          <p:cBhvr>
                                            <p:cTn id="100" dur="500"/>
                                            <p:tgtEl>
                                              <p:spTgt spid="33"/>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wipe(left)">
                                          <p:cBhvr>
                                            <p:cTn id="10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1000"/>
                                            <p:tgtEl>
                                              <p:spTgt spid="35"/>
                                            </p:tgtEl>
                                          </p:cBhvr>
                                        </p:animEffect>
                                        <p:anim calcmode="lin" valueType="num">
                                          <p:cBhvr>
                                            <p:cTn id="19" dur="1000" fill="hold"/>
                                            <p:tgtEl>
                                              <p:spTgt spid="35"/>
                                            </p:tgtEl>
                                            <p:attrNameLst>
                                              <p:attrName>ppt_x</p:attrName>
                                            </p:attrNameLst>
                                          </p:cBhvr>
                                          <p:tavLst>
                                            <p:tav tm="0">
                                              <p:val>
                                                <p:strVal val="#ppt_x"/>
                                              </p:val>
                                            </p:tav>
                                            <p:tav tm="100000">
                                              <p:val>
                                                <p:strVal val="#ppt_x"/>
                                              </p:val>
                                            </p:tav>
                                          </p:tavLst>
                                        </p:anim>
                                        <p:anim calcmode="lin" valueType="num">
                                          <p:cBhvr>
                                            <p:cTn id="20" dur="1000" fill="hold"/>
                                            <p:tgtEl>
                                              <p:spTgt spid="3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1000"/>
                                            <p:tgtEl>
                                              <p:spTgt spid="26"/>
                                            </p:tgtEl>
                                          </p:cBhvr>
                                        </p:animEffect>
                                        <p:anim calcmode="lin" valueType="num">
                                          <p:cBhvr>
                                            <p:cTn id="59" dur="1000" fill="hold"/>
                                            <p:tgtEl>
                                              <p:spTgt spid="26"/>
                                            </p:tgtEl>
                                            <p:attrNameLst>
                                              <p:attrName>ppt_x</p:attrName>
                                            </p:attrNameLst>
                                          </p:cBhvr>
                                          <p:tavLst>
                                            <p:tav tm="0">
                                              <p:val>
                                                <p:strVal val="#ppt_x"/>
                                              </p:val>
                                            </p:tav>
                                            <p:tav tm="100000">
                                              <p:val>
                                                <p:strVal val="#ppt_x"/>
                                              </p:val>
                                            </p:tav>
                                          </p:tavLst>
                                        </p:anim>
                                        <p:anim calcmode="lin" valueType="num">
                                          <p:cBhvr>
                                            <p:cTn id="60" dur="1000" fill="hold"/>
                                            <p:tgtEl>
                                              <p:spTgt spid="2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1000"/>
                                            <p:tgtEl>
                                              <p:spTgt spid="29"/>
                                            </p:tgtEl>
                                          </p:cBhvr>
                                        </p:animEffect>
                                        <p:anim calcmode="lin" valueType="num">
                                          <p:cBhvr>
                                            <p:cTn id="74" dur="1000" fill="hold"/>
                                            <p:tgtEl>
                                              <p:spTgt spid="29"/>
                                            </p:tgtEl>
                                            <p:attrNameLst>
                                              <p:attrName>ppt_x</p:attrName>
                                            </p:attrNameLst>
                                          </p:cBhvr>
                                          <p:tavLst>
                                            <p:tav tm="0">
                                              <p:val>
                                                <p:strVal val="#ppt_x"/>
                                              </p:val>
                                            </p:tav>
                                            <p:tav tm="100000">
                                              <p:val>
                                                <p:strVal val="#ppt_x"/>
                                              </p:val>
                                            </p:tav>
                                          </p:tavLst>
                                        </p:anim>
                                        <p:anim calcmode="lin" valueType="num">
                                          <p:cBhvr>
                                            <p:cTn id="75" dur="1000" fill="hold"/>
                                            <p:tgtEl>
                                              <p:spTgt spid="2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1000"/>
                                            <p:tgtEl>
                                              <p:spTgt spid="30"/>
                                            </p:tgtEl>
                                          </p:cBhvr>
                                        </p:animEffect>
                                        <p:anim calcmode="lin" valueType="num">
                                          <p:cBhvr>
                                            <p:cTn id="79" dur="1000" fill="hold"/>
                                            <p:tgtEl>
                                              <p:spTgt spid="30"/>
                                            </p:tgtEl>
                                            <p:attrNameLst>
                                              <p:attrName>ppt_x</p:attrName>
                                            </p:attrNameLst>
                                          </p:cBhvr>
                                          <p:tavLst>
                                            <p:tav tm="0">
                                              <p:val>
                                                <p:strVal val="#ppt_x"/>
                                              </p:val>
                                            </p:tav>
                                            <p:tav tm="100000">
                                              <p:val>
                                                <p:strVal val="#ppt_x"/>
                                              </p:val>
                                            </p:tav>
                                          </p:tavLst>
                                        </p:anim>
                                        <p:anim calcmode="lin" valueType="num">
                                          <p:cBhvr>
                                            <p:cTn id="80" dur="1000" fill="hold"/>
                                            <p:tgtEl>
                                              <p:spTgt spid="30"/>
                                            </p:tgtEl>
                                            <p:attrNameLst>
                                              <p:attrName>ppt_y</p:attrName>
                                            </p:attrNameLst>
                                          </p:cBhvr>
                                          <p:tavLst>
                                            <p:tav tm="0">
                                              <p:val>
                                                <p:strVal val="#ppt_y-.1"/>
                                              </p:val>
                                            </p:tav>
                                            <p:tav tm="100000">
                                              <p:val>
                                                <p:strVal val="#ppt_y"/>
                                              </p:val>
                                            </p:tav>
                                          </p:tavLst>
                                        </p:anim>
                                      </p:childTnLst>
                                    </p:cTn>
                                  </p:par>
                                </p:childTnLst>
                              </p:cTn>
                            </p:par>
                            <p:par>
                              <p:cTn id="81" fill="hold">
                                <p:stCondLst>
                                  <p:cond delay="2500"/>
                                </p:stCondLst>
                                <p:childTnLst>
                                  <p:par>
                                    <p:cTn id="82" presetID="22" presetClass="entr" presetSubtype="8"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left)">
                                          <p:cBhvr>
                                            <p:cTn id="84" dur="500"/>
                                            <p:tgtEl>
                                              <p:spTgt spid="1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left)">
                                          <p:cBhvr>
                                            <p:cTn id="87" dur="500"/>
                                            <p:tgtEl>
                                              <p:spTgt spid="17"/>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wipe(left)">
                                          <p:cBhvr>
                                            <p:cTn id="90" dur="500"/>
                                            <p:tgtEl>
                                              <p:spTgt spid="18"/>
                                            </p:tgtEl>
                                          </p:cBhvr>
                                        </p:animEffect>
                                      </p:childTnLst>
                                    </p:cTn>
                                  </p:par>
                                </p:childTnLst>
                              </p:cTn>
                            </p:par>
                            <p:par>
                              <p:cTn id="91" fill="hold">
                                <p:stCondLst>
                                  <p:cond delay="3000"/>
                                </p:stCondLst>
                                <p:childTnLst>
                                  <p:par>
                                    <p:cTn id="92" presetID="22" presetClass="entr" presetSubtype="8"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left)">
                                          <p:cBhvr>
                                            <p:cTn id="94" dur="500"/>
                                            <p:tgtEl>
                                              <p:spTgt spid="31"/>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left)">
                                          <p:cBhvr>
                                            <p:cTn id="97" dur="500"/>
                                            <p:tgtEl>
                                              <p:spTgt spid="32"/>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left)">
                                          <p:cBhvr>
                                            <p:cTn id="100" dur="500"/>
                                            <p:tgtEl>
                                              <p:spTgt spid="33"/>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wipe(left)">
                                          <p:cBhvr>
                                            <p:cTn id="10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8" name="TextBox 7"/>
          <p:cNvSpPr txBox="1"/>
          <p:nvPr/>
        </p:nvSpPr>
        <p:spPr>
          <a:xfrm>
            <a:off x="839529" y="5519"/>
            <a:ext cx="1465594" cy="502766"/>
          </a:xfrm>
          <a:prstGeom prst="rect">
            <a:avLst/>
          </a:prstGeom>
          <a:noFill/>
        </p:spPr>
        <p:txBody>
          <a:bodyPr wrap="none" rtlCol="0">
            <a:spAutoFit/>
          </a:bodyPr>
          <a:lstStyle/>
          <a:p>
            <a:r>
              <a:rPr lang="zh-CN" altLang="en-US" sz="2665" spc="667" dirty="0">
                <a:solidFill>
                  <a:schemeClr val="bg1"/>
                </a:solidFill>
                <a:cs typeface="+mn-ea"/>
                <a:sym typeface="+mn-lt"/>
              </a:rPr>
              <a:t>过渡页</a:t>
            </a:r>
            <a:endParaRPr lang="zh-CN" altLang="en-US" sz="2665" spc="667" dirty="0">
              <a:solidFill>
                <a:schemeClr val="bg1"/>
              </a:solidFill>
              <a:cs typeface="+mn-ea"/>
              <a:sym typeface="+mn-lt"/>
            </a:endParaRPr>
          </a:p>
        </p:txBody>
      </p:sp>
      <p:pic>
        <p:nvPicPr>
          <p:cNvPr id="13" name="图片 12"/>
          <p:cNvPicPr>
            <a:picLocks noChangeAspect="1"/>
          </p:cNvPicPr>
          <p:nvPr/>
        </p:nvPicPr>
        <p:blipFill>
          <a:blip r:embed="rId2" cstate="screen"/>
          <a:stretch>
            <a:fillRect/>
          </a:stretch>
        </p:blipFill>
        <p:spPr>
          <a:xfrm>
            <a:off x="0" y="2055653"/>
            <a:ext cx="10160000" cy="3282122"/>
          </a:xfrm>
          <a:prstGeom prst="rect">
            <a:avLst/>
          </a:prstGeom>
        </p:spPr>
      </p:pic>
      <p:sp>
        <p:nvSpPr>
          <p:cNvPr id="19" name="TextBox 18"/>
          <p:cNvSpPr txBox="1"/>
          <p:nvPr/>
        </p:nvSpPr>
        <p:spPr>
          <a:xfrm>
            <a:off x="3799858" y="1960419"/>
            <a:ext cx="1742785" cy="1323439"/>
          </a:xfrm>
          <a:prstGeom prst="rect">
            <a:avLst/>
          </a:prstGeom>
          <a:noFill/>
        </p:spPr>
        <p:txBody>
          <a:bodyPr wrap="none" rtlCol="0">
            <a:spAutoFit/>
          </a:bodyPr>
          <a:lstStyle/>
          <a:p>
            <a:r>
              <a:rPr lang="en-US" altLang="zh-CN" sz="8000" b="1" dirty="0">
                <a:solidFill>
                  <a:srgbClr val="C80515"/>
                </a:solidFill>
                <a:cs typeface="+mn-ea"/>
                <a:sym typeface="+mn-lt"/>
              </a:rPr>
              <a:t>P</a:t>
            </a:r>
            <a:r>
              <a:rPr lang="en-US" altLang="zh-CN" sz="5335" b="1" dirty="0">
                <a:solidFill>
                  <a:srgbClr val="C80515"/>
                </a:solidFill>
                <a:cs typeface="+mn-ea"/>
                <a:sym typeface="+mn-lt"/>
              </a:rPr>
              <a:t>art</a:t>
            </a:r>
            <a:endParaRPr lang="zh-CN" altLang="en-US" sz="5335" b="1" dirty="0">
              <a:solidFill>
                <a:srgbClr val="C80515"/>
              </a:solidFill>
              <a:cs typeface="+mn-ea"/>
              <a:sym typeface="+mn-lt"/>
            </a:endParaRPr>
          </a:p>
        </p:txBody>
      </p:sp>
      <p:sp>
        <p:nvSpPr>
          <p:cNvPr id="22" name="TextBox 21"/>
          <p:cNvSpPr txBox="1"/>
          <p:nvPr/>
        </p:nvSpPr>
        <p:spPr>
          <a:xfrm>
            <a:off x="5683469" y="1964527"/>
            <a:ext cx="1326004" cy="1323439"/>
          </a:xfrm>
          <a:prstGeom prst="rect">
            <a:avLst/>
          </a:prstGeom>
          <a:noFill/>
        </p:spPr>
        <p:txBody>
          <a:bodyPr wrap="none" rtlCol="0">
            <a:spAutoFit/>
          </a:bodyPr>
          <a:lstStyle/>
          <a:p>
            <a:r>
              <a:rPr lang="en-US" altLang="zh-CN" sz="8000" b="1" dirty="0">
                <a:solidFill>
                  <a:srgbClr val="C80515"/>
                </a:solidFill>
                <a:cs typeface="+mn-ea"/>
                <a:sym typeface="+mn-lt"/>
              </a:rPr>
              <a:t>02</a:t>
            </a:r>
            <a:endParaRPr lang="zh-CN" altLang="en-US" sz="8000" b="1" dirty="0">
              <a:solidFill>
                <a:srgbClr val="C80515"/>
              </a:solidFill>
              <a:cs typeface="+mn-ea"/>
              <a:sym typeface="+mn-lt"/>
            </a:endParaRPr>
          </a:p>
        </p:txBody>
      </p:sp>
      <p:cxnSp>
        <p:nvCxnSpPr>
          <p:cNvPr id="23" name="直接连接符 22"/>
          <p:cNvCxnSpPr/>
          <p:nvPr/>
        </p:nvCxnSpPr>
        <p:spPr>
          <a:xfrm>
            <a:off x="3877498" y="3138208"/>
            <a:ext cx="3081058" cy="0"/>
          </a:xfrm>
          <a:prstGeom prst="line">
            <a:avLst/>
          </a:prstGeom>
          <a:ln>
            <a:solidFill>
              <a:srgbClr val="C80515"/>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877498" y="3778279"/>
            <a:ext cx="3081058" cy="0"/>
          </a:xfrm>
          <a:prstGeom prst="line">
            <a:avLst/>
          </a:prstGeom>
          <a:ln>
            <a:solidFill>
              <a:srgbClr val="C80515"/>
            </a:solidFill>
            <a:prstDash val="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848391" y="3186668"/>
            <a:ext cx="3137524" cy="557460"/>
          </a:xfrm>
          <a:prstGeom prst="rect">
            <a:avLst/>
          </a:prstGeom>
          <a:noFill/>
        </p:spPr>
        <p:txBody>
          <a:bodyPr wrap="square" rtlCol="0">
            <a:spAutoFit/>
          </a:bodyPr>
          <a:lstStyle/>
          <a:p>
            <a:pPr algn="ctr">
              <a:lnSpc>
                <a:spcPct val="125000"/>
              </a:lnSpc>
            </a:pPr>
            <a:r>
              <a:rPr lang="zh-CN" altLang="en-US" sz="2665" b="1" dirty="0">
                <a:solidFill>
                  <a:srgbClr val="C80515"/>
                </a:solidFill>
                <a:cs typeface="+mn-ea"/>
                <a:sym typeface="+mn-lt"/>
              </a:rPr>
              <a:t>工作完成情况</a:t>
            </a:r>
            <a:endParaRPr lang="zh-CN" altLang="en-US" sz="2665" b="1" dirty="0">
              <a:solidFill>
                <a:srgbClr val="C80515"/>
              </a:solidFill>
              <a:cs typeface="+mn-ea"/>
              <a:sym typeface="+mn-lt"/>
            </a:endParaRPr>
          </a:p>
        </p:txBody>
      </p:sp>
      <p:pic>
        <p:nvPicPr>
          <p:cNvPr id="26" name="图片 25" descr="C:\Users\Administrator\Desktop\宝贝详情\57da1c6389baf\图片2.png图片2"/>
          <p:cNvPicPr>
            <a:picLocks noChangeAspect="1"/>
          </p:cNvPicPr>
          <p:nvPr/>
        </p:nvPicPr>
        <p:blipFill>
          <a:blip r:embed="rId3"/>
          <a:srcRect/>
          <a:stretch>
            <a:fillRect/>
          </a:stretch>
        </p:blipFill>
        <p:spPr>
          <a:xfrm>
            <a:off x="158045" y="2144889"/>
            <a:ext cx="2011539" cy="3962400"/>
          </a:xfrm>
          <a:prstGeom prst="rect">
            <a:avLst/>
          </a:prstGeom>
          <a:effectLst>
            <a:reflection blurRad="6350" stA="52000" endA="300" endPos="35000" dir="5400000" sy="-100000" algn="bl" rotWithShape="0"/>
          </a:effectLst>
        </p:spPr>
      </p:pic>
      <p:pic>
        <p:nvPicPr>
          <p:cNvPr id="27" name="图片 26" descr="C:\Users\Administrator\Desktop\宝贝详情\57da1c6389baf\图片2.png图片2"/>
          <p:cNvPicPr>
            <a:picLocks noChangeAspect="1"/>
          </p:cNvPicPr>
          <p:nvPr/>
        </p:nvPicPr>
        <p:blipFill>
          <a:blip r:embed="rId3"/>
          <a:srcRect/>
          <a:stretch>
            <a:fillRect/>
          </a:stretch>
        </p:blipFill>
        <p:spPr>
          <a:xfrm flipH="1">
            <a:off x="7890934" y="1782939"/>
            <a:ext cx="1872544" cy="3989917"/>
          </a:xfrm>
          <a:prstGeom prst="rect">
            <a:avLst/>
          </a:prstGeom>
          <a:effectLst>
            <a:reflection blurRad="6350" stA="52000" endA="300" endPos="35000" dir="5400000" sy="-100000" algn="bl" rotWithShape="0"/>
          </a:effectLst>
        </p:spPr>
      </p:pic>
      <p:pic>
        <p:nvPicPr>
          <p:cNvPr id="28" name="图片 27" descr="C:\Users\Administrator\Desktop\宝贝详情\57da1c6389baf\57da1c61bc838.png57da1c61bc838"/>
          <p:cNvPicPr>
            <a:picLocks noChangeAspect="1"/>
          </p:cNvPicPr>
          <p:nvPr/>
        </p:nvPicPr>
        <p:blipFill>
          <a:blip r:embed="rId4" cstate="screen"/>
          <a:srcRect/>
          <a:stretch>
            <a:fillRect/>
          </a:stretch>
        </p:blipFill>
        <p:spPr>
          <a:xfrm>
            <a:off x="7809089" y="-28702"/>
            <a:ext cx="2350911" cy="939800"/>
          </a:xfrm>
          <a:prstGeom prst="rect">
            <a:avLst/>
          </a:prstGeom>
        </p:spPr>
      </p:pic>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22000">
                                          <p:cBhvr additive="base">
                                            <p:cTn id="7" dur="500" fill="hold"/>
                                            <p:tgtEl>
                                              <p:spTgt spid="2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2" presetClass="entr" presetSubtype="8" accel="74000" fill="hold" nodeType="afterEffect" p14:presetBounceEnd="26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26000">
                                          <p:cBhvr additive="base">
                                            <p:cTn id="16" dur="500" fill="hold"/>
                                            <p:tgtEl>
                                              <p:spTgt spid="26"/>
                                            </p:tgtEl>
                                            <p:attrNameLst>
                                              <p:attrName>ppt_x</p:attrName>
                                            </p:attrNameLst>
                                          </p:cBhvr>
                                          <p:tavLst>
                                            <p:tav tm="0">
                                              <p:val>
                                                <p:strVal val="0-#ppt_w/2"/>
                                              </p:val>
                                            </p:tav>
                                            <p:tav tm="100000">
                                              <p:val>
                                                <p:strVal val="#ppt_x"/>
                                              </p:val>
                                            </p:tav>
                                          </p:tavLst>
                                        </p:anim>
                                        <p:anim calcmode="lin" valueType="num" p14:bounceEnd="26000">
                                          <p:cBhvr additive="base">
                                            <p:cTn id="17" dur="500" fill="hold"/>
                                            <p:tgtEl>
                                              <p:spTgt spid="26"/>
                                            </p:tgtEl>
                                            <p:attrNameLst>
                                              <p:attrName>ppt_y</p:attrName>
                                            </p:attrNameLst>
                                          </p:cBhvr>
                                          <p:tavLst>
                                            <p:tav tm="0">
                                              <p:val>
                                                <p:strVal val="#ppt_y"/>
                                              </p:val>
                                            </p:tav>
                                            <p:tav tm="100000">
                                              <p:val>
                                                <p:strVal val="#ppt_y"/>
                                              </p:val>
                                            </p:tav>
                                          </p:tavLst>
                                        </p:anim>
                                      </p:childTnLst>
                                    </p:cTn>
                                  </p:par>
                                  <p:par>
                                    <p:cTn id="18" presetID="2" presetClass="entr" presetSubtype="2" accel="74000" fill="hold" nodeType="withEffect" p14:presetBounceEnd="26000">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14:bounceEnd="26000">
                                          <p:cBhvr additive="base">
                                            <p:cTn id="20" dur="500" fill="hold"/>
                                            <p:tgtEl>
                                              <p:spTgt spid="27"/>
                                            </p:tgtEl>
                                            <p:attrNameLst>
                                              <p:attrName>ppt_x</p:attrName>
                                            </p:attrNameLst>
                                          </p:cBhvr>
                                          <p:tavLst>
                                            <p:tav tm="0">
                                              <p:val>
                                                <p:strVal val="1+#ppt_w/2"/>
                                              </p:val>
                                            </p:tav>
                                            <p:tav tm="100000">
                                              <p:val>
                                                <p:strVal val="#ppt_x"/>
                                              </p:val>
                                            </p:tav>
                                          </p:tavLst>
                                        </p:anim>
                                        <p:anim calcmode="lin" valueType="num" p14:bounceEnd="26000">
                                          <p:cBhvr additive="base">
                                            <p:cTn id="21" dur="500" fill="hold"/>
                                            <p:tgtEl>
                                              <p:spTgt spid="2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500"/>
                                </p:stCondLst>
                                <p:childTnLst>
                                  <p:par>
                                    <p:cTn id="29" presetID="45"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500"/>
                                            <p:tgtEl>
                                              <p:spTgt spid="22"/>
                                            </p:tgtEl>
                                          </p:cBhvr>
                                        </p:animEffect>
                                        <p:anim calcmode="lin" valueType="num">
                                          <p:cBhvr>
                                            <p:cTn id="32" dur="1500" fill="hold"/>
                                            <p:tgtEl>
                                              <p:spTgt spid="22"/>
                                            </p:tgtEl>
                                            <p:attrNameLst>
                                              <p:attrName>ppt_w</p:attrName>
                                            </p:attrNameLst>
                                          </p:cBhvr>
                                          <p:tavLst>
                                            <p:tav tm="0" fmla="#ppt_w*sin(2.5*pi*$)">
                                              <p:val>
                                                <p:fltVal val="0"/>
                                              </p:val>
                                            </p:tav>
                                            <p:tav tm="100000">
                                              <p:val>
                                                <p:fltVal val="1"/>
                                              </p:val>
                                            </p:tav>
                                          </p:tavLst>
                                        </p:anim>
                                        <p:anim calcmode="lin" valueType="num">
                                          <p:cBhvr>
                                            <p:cTn id="33" dur="1500" fill="hold"/>
                                            <p:tgtEl>
                                              <p:spTgt spid="22"/>
                                            </p:tgtEl>
                                            <p:attrNameLst>
                                              <p:attrName>ppt_h</p:attrName>
                                            </p:attrNameLst>
                                          </p:cBhvr>
                                          <p:tavLst>
                                            <p:tav tm="0">
                                              <p:val>
                                                <p:strVal val="#ppt_h"/>
                                              </p:val>
                                            </p:tav>
                                            <p:tav tm="100000">
                                              <p:val>
                                                <p:strVal val="#ppt_h"/>
                                              </p:val>
                                            </p:tav>
                                          </p:tavLst>
                                        </p:anim>
                                      </p:childTnLst>
                                    </p:cTn>
                                  </p:par>
                                  <p:par>
                                    <p:cTn id="34" presetID="22" presetClass="entr" presetSubtype="8" fill="hold" nodeType="withEffect">
                                      <p:stCondLst>
                                        <p:cond delay="100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500"/>
                                            <p:tgtEl>
                                              <p:spTgt spid="23"/>
                                            </p:tgtEl>
                                          </p:cBhvr>
                                        </p:animEffect>
                                      </p:childTnLst>
                                    </p:cTn>
                                  </p:par>
                                  <p:par>
                                    <p:cTn id="37" presetID="22" presetClass="entr" presetSubtype="2" fill="hold" nodeType="withEffect">
                                      <p:stCondLst>
                                        <p:cond delay="1000"/>
                                      </p:stCondLst>
                                      <p:childTnLst>
                                        <p:set>
                                          <p:cBhvr>
                                            <p:cTn id="38" dur="1" fill="hold">
                                              <p:stCondLst>
                                                <p:cond delay="0"/>
                                              </p:stCondLst>
                                            </p:cTn>
                                            <p:tgtEl>
                                              <p:spTgt spid="24"/>
                                            </p:tgtEl>
                                            <p:attrNameLst>
                                              <p:attrName>style.visibility</p:attrName>
                                            </p:attrNameLst>
                                          </p:cBhvr>
                                          <p:to>
                                            <p:strVal val="visible"/>
                                          </p:to>
                                        </p:set>
                                        <p:animEffect transition="in" filter="wipe(right)">
                                          <p:cBhvr>
                                            <p:cTn id="39" dur="500"/>
                                            <p:tgtEl>
                                              <p:spTgt spid="24"/>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000"/>
                                            <p:tgtEl>
                                              <p:spTgt spid="13"/>
                                            </p:tgtEl>
                                          </p:cBhvr>
                                        </p:animEffect>
                                      </p:childTnLst>
                                    </p:cTn>
                                  </p:par>
                                </p:childTnLst>
                              </p:cTn>
                            </p:par>
                            <p:par>
                              <p:cTn id="13" fill="hold">
                                <p:stCondLst>
                                  <p:cond delay="1500"/>
                                </p:stCondLst>
                                <p:childTnLst>
                                  <p:par>
                                    <p:cTn id="14" presetID="2" presetClass="entr" presetSubtype="8" accel="74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0-#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par>
                                    <p:cTn id="18" presetID="2" presetClass="entr" presetSubtype="2" accel="74000"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1+#ppt_w/2"/>
                                              </p:val>
                                            </p:tav>
                                            <p:tav tm="100000">
                                              <p:val>
                                                <p:strVal val="#ppt_x"/>
                                              </p:val>
                                            </p:tav>
                                          </p:tavLst>
                                        </p:anim>
                                        <p:anim calcmode="lin" valueType="num">
                                          <p:cBhvr additive="base">
                                            <p:cTn id="21" dur="500" fill="hold"/>
                                            <p:tgtEl>
                                              <p:spTgt spid="2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500"/>
                                </p:stCondLst>
                                <p:childTnLst>
                                  <p:par>
                                    <p:cTn id="29" presetID="45"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500"/>
                                            <p:tgtEl>
                                              <p:spTgt spid="22"/>
                                            </p:tgtEl>
                                          </p:cBhvr>
                                        </p:animEffect>
                                        <p:anim calcmode="lin" valueType="num">
                                          <p:cBhvr>
                                            <p:cTn id="32" dur="1500" fill="hold"/>
                                            <p:tgtEl>
                                              <p:spTgt spid="22"/>
                                            </p:tgtEl>
                                            <p:attrNameLst>
                                              <p:attrName>ppt_w</p:attrName>
                                            </p:attrNameLst>
                                          </p:cBhvr>
                                          <p:tavLst>
                                            <p:tav tm="0" fmla="#ppt_w*sin(2.5*pi*$)">
                                              <p:val>
                                                <p:fltVal val="0"/>
                                              </p:val>
                                            </p:tav>
                                            <p:tav tm="100000">
                                              <p:val>
                                                <p:fltVal val="1"/>
                                              </p:val>
                                            </p:tav>
                                          </p:tavLst>
                                        </p:anim>
                                        <p:anim calcmode="lin" valueType="num">
                                          <p:cBhvr>
                                            <p:cTn id="33" dur="1500" fill="hold"/>
                                            <p:tgtEl>
                                              <p:spTgt spid="22"/>
                                            </p:tgtEl>
                                            <p:attrNameLst>
                                              <p:attrName>ppt_h</p:attrName>
                                            </p:attrNameLst>
                                          </p:cBhvr>
                                          <p:tavLst>
                                            <p:tav tm="0">
                                              <p:val>
                                                <p:strVal val="#ppt_h"/>
                                              </p:val>
                                            </p:tav>
                                            <p:tav tm="100000">
                                              <p:val>
                                                <p:strVal val="#ppt_h"/>
                                              </p:val>
                                            </p:tav>
                                          </p:tavLst>
                                        </p:anim>
                                      </p:childTnLst>
                                    </p:cTn>
                                  </p:par>
                                  <p:par>
                                    <p:cTn id="34" presetID="22" presetClass="entr" presetSubtype="8" fill="hold" nodeType="withEffect">
                                      <p:stCondLst>
                                        <p:cond delay="100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500"/>
                                            <p:tgtEl>
                                              <p:spTgt spid="23"/>
                                            </p:tgtEl>
                                          </p:cBhvr>
                                        </p:animEffect>
                                      </p:childTnLst>
                                    </p:cTn>
                                  </p:par>
                                  <p:par>
                                    <p:cTn id="37" presetID="22" presetClass="entr" presetSubtype="2" fill="hold" nodeType="withEffect">
                                      <p:stCondLst>
                                        <p:cond delay="1000"/>
                                      </p:stCondLst>
                                      <p:childTnLst>
                                        <p:set>
                                          <p:cBhvr>
                                            <p:cTn id="38" dur="1" fill="hold">
                                              <p:stCondLst>
                                                <p:cond delay="0"/>
                                              </p:stCondLst>
                                            </p:cTn>
                                            <p:tgtEl>
                                              <p:spTgt spid="24"/>
                                            </p:tgtEl>
                                            <p:attrNameLst>
                                              <p:attrName>style.visibility</p:attrName>
                                            </p:attrNameLst>
                                          </p:cBhvr>
                                          <p:to>
                                            <p:strVal val="visible"/>
                                          </p:to>
                                        </p:set>
                                        <p:animEffect transition="in" filter="wipe(right)">
                                          <p:cBhvr>
                                            <p:cTn id="39" dur="500"/>
                                            <p:tgtEl>
                                              <p:spTgt spid="24"/>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2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25761"/>
            <a:ext cx="2350911" cy="939800"/>
          </a:xfrm>
          <a:prstGeom prst="rect">
            <a:avLst/>
          </a:prstGeom>
        </p:spPr>
      </p:pic>
      <p:sp>
        <p:nvSpPr>
          <p:cNvPr id="10" name="Freeform 14"/>
          <p:cNvSpPr/>
          <p:nvPr/>
        </p:nvSpPr>
        <p:spPr bwMode="auto">
          <a:xfrm rot="13500000">
            <a:off x="3047333" y="2097494"/>
            <a:ext cx="1022599" cy="1701804"/>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C80515"/>
          </a:solidFill>
          <a:ln w="0">
            <a:noFill/>
            <a:prstDash val="solid"/>
            <a:round/>
          </a:ln>
          <a:effectLst>
            <a:outerShdw algn="tl" rotWithShape="0">
              <a:srgbClr val="FFFFFF"/>
            </a:outerShdw>
          </a:effectLst>
        </p:spPr>
        <p:txBody>
          <a:bodyPr vert="horz" wrap="square" lIns="109092" tIns="54546" rIns="109092" bIns="54546"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sp>
        <p:nvSpPr>
          <p:cNvPr id="11" name="Freeform 6"/>
          <p:cNvSpPr/>
          <p:nvPr/>
        </p:nvSpPr>
        <p:spPr bwMode="auto">
          <a:xfrm>
            <a:off x="-25416" y="1905632"/>
            <a:ext cx="10440856" cy="2737453"/>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C80515"/>
          </a:solidFill>
          <a:ln w="0">
            <a:noFill/>
            <a:prstDash val="solid"/>
            <a:round/>
          </a:ln>
          <a:effectLst>
            <a:outerShdw algn="tl" rotWithShape="0">
              <a:srgbClr val="FFFFFF"/>
            </a:outerShdw>
          </a:effectLst>
        </p:spPr>
        <p:txBody>
          <a:bodyPr vert="horz" wrap="square" lIns="109092" tIns="54546" rIns="109092" bIns="54546"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sp>
        <p:nvSpPr>
          <p:cNvPr id="12" name="Freeform 13"/>
          <p:cNvSpPr/>
          <p:nvPr/>
        </p:nvSpPr>
        <p:spPr bwMode="auto">
          <a:xfrm>
            <a:off x="6164942" y="3110587"/>
            <a:ext cx="1512602" cy="385053"/>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C80515"/>
          </a:solidFill>
          <a:ln w="0">
            <a:noFill/>
            <a:prstDash val="solid"/>
            <a:round/>
          </a:ln>
          <a:effectLst>
            <a:outerShdw algn="tl" rotWithShape="0">
              <a:srgbClr val="FFFFFF"/>
            </a:outerShdw>
          </a:effectLst>
        </p:spPr>
        <p:txBody>
          <a:bodyPr vert="horz" wrap="square" lIns="109092" tIns="54546" rIns="109092" bIns="54546"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grpSp>
        <p:nvGrpSpPr>
          <p:cNvPr id="13" name="Group 19"/>
          <p:cNvGrpSpPr/>
          <p:nvPr/>
        </p:nvGrpSpPr>
        <p:grpSpPr>
          <a:xfrm>
            <a:off x="621470" y="2916727"/>
            <a:ext cx="1686771" cy="1065427"/>
            <a:chOff x="552376" y="2667382"/>
            <a:chExt cx="1499240" cy="958587"/>
          </a:xfrm>
        </p:grpSpPr>
        <p:sp>
          <p:nvSpPr>
            <p:cNvPr id="14" name="Rectangle 26"/>
            <p:cNvSpPr/>
            <p:nvPr/>
          </p:nvSpPr>
          <p:spPr bwMode="auto">
            <a:xfrm>
              <a:off x="552376" y="2880550"/>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000" dirty="0">
                  <a:solidFill>
                    <a:srgbClr val="000000"/>
                  </a:solidFill>
                  <a:cs typeface="+mn-ea"/>
                  <a:sym typeface="+mn-lt"/>
                </a:rPr>
                <a:t>此处添加详细文本描述，建议与标题相关并符合整体语言风格，语言描述尽量简洁生动。尽量将每页幻灯片的字数控制在</a:t>
              </a:r>
              <a:r>
                <a:rPr lang="en-US" altLang="zh-CN" sz="1000" dirty="0">
                  <a:solidFill>
                    <a:srgbClr val="000000"/>
                  </a:solidFill>
                  <a:cs typeface="+mn-ea"/>
                  <a:sym typeface="+mn-lt"/>
                </a:rPr>
                <a:t>200</a:t>
              </a:r>
              <a:r>
                <a:rPr lang="zh-CN" altLang="en-US" sz="1000" dirty="0">
                  <a:solidFill>
                    <a:srgbClr val="000000"/>
                  </a:solidFill>
                  <a:cs typeface="+mn-ea"/>
                  <a:sym typeface="+mn-lt"/>
                </a:rPr>
                <a:t>字之内。</a:t>
              </a:r>
              <a:endParaRPr lang="en-US" sz="1000" dirty="0">
                <a:solidFill>
                  <a:srgbClr val="000000"/>
                </a:solidFill>
                <a:cs typeface="+mn-ea"/>
                <a:sym typeface="+mn-lt"/>
              </a:endParaRPr>
            </a:p>
          </p:txBody>
        </p:sp>
        <p:sp>
          <p:nvSpPr>
            <p:cNvPr id="15"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890" dirty="0">
                  <a:solidFill>
                    <a:srgbClr val="000000"/>
                  </a:solidFill>
                  <a:cs typeface="+mn-ea"/>
                  <a:sym typeface="+mn-lt"/>
                </a:rPr>
                <a:t>添加标题</a:t>
              </a:r>
              <a:endParaRPr lang="en-US" altLang="zh-CN" sz="1890" dirty="0">
                <a:solidFill>
                  <a:srgbClr val="000000"/>
                </a:solidFill>
                <a:cs typeface="+mn-ea"/>
                <a:sym typeface="+mn-lt"/>
              </a:endParaRPr>
            </a:p>
          </p:txBody>
        </p:sp>
      </p:grpSp>
      <p:sp>
        <p:nvSpPr>
          <p:cNvPr id="16" name="Freeform 13"/>
          <p:cNvSpPr/>
          <p:nvPr/>
        </p:nvSpPr>
        <p:spPr bwMode="auto">
          <a:xfrm rot="5910658">
            <a:off x="6826069" y="1911053"/>
            <a:ext cx="1145804" cy="389776"/>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C80515"/>
          </a:solidFill>
          <a:ln w="0">
            <a:noFill/>
            <a:prstDash val="solid"/>
            <a:round/>
          </a:ln>
          <a:effectLst>
            <a:outerShdw algn="tl" rotWithShape="0">
              <a:srgbClr val="FFFFFF"/>
            </a:outerShdw>
          </a:effectLst>
        </p:spPr>
        <p:txBody>
          <a:bodyPr vert="horz" wrap="square" lIns="109092" tIns="54546" rIns="109092" bIns="54546"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grpSp>
        <p:nvGrpSpPr>
          <p:cNvPr id="17" name="Group 129"/>
          <p:cNvGrpSpPr/>
          <p:nvPr/>
        </p:nvGrpSpPr>
        <p:grpSpPr>
          <a:xfrm>
            <a:off x="2350098" y="2073730"/>
            <a:ext cx="1533428" cy="947349"/>
            <a:chOff x="696724" y="2667382"/>
            <a:chExt cx="1362945" cy="852351"/>
          </a:xfrm>
        </p:grpSpPr>
        <p:sp>
          <p:nvSpPr>
            <p:cNvPr id="18" name="Rectangle 26"/>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000" dirty="0">
                  <a:solidFill>
                    <a:srgbClr val="000000"/>
                  </a:solidFill>
                  <a:cs typeface="+mn-ea"/>
                  <a:sym typeface="+mn-lt"/>
                </a:rPr>
                <a:t>此处添加详细文本描述，建议与标题相关并符合整体语言风格</a:t>
              </a:r>
              <a:endParaRPr lang="en-US" sz="1000" dirty="0">
                <a:solidFill>
                  <a:srgbClr val="000000"/>
                </a:solidFill>
                <a:cs typeface="+mn-ea"/>
                <a:sym typeface="+mn-lt"/>
              </a:endParaRPr>
            </a:p>
          </p:txBody>
        </p:sp>
        <p:sp>
          <p:nvSpPr>
            <p:cNvPr id="19"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890" dirty="0">
                  <a:solidFill>
                    <a:srgbClr val="000000"/>
                  </a:solidFill>
                  <a:cs typeface="+mn-ea"/>
                  <a:sym typeface="+mn-lt"/>
                </a:rPr>
                <a:t>添加标题</a:t>
              </a:r>
              <a:endParaRPr lang="en-US" altLang="zh-CN" sz="1890" dirty="0">
                <a:solidFill>
                  <a:srgbClr val="000000"/>
                </a:solidFill>
                <a:cs typeface="+mn-ea"/>
                <a:sym typeface="+mn-lt"/>
              </a:endParaRPr>
            </a:p>
          </p:txBody>
        </p:sp>
      </p:grpSp>
      <p:grpSp>
        <p:nvGrpSpPr>
          <p:cNvPr id="20" name="Group 132"/>
          <p:cNvGrpSpPr/>
          <p:nvPr/>
        </p:nvGrpSpPr>
        <p:grpSpPr>
          <a:xfrm>
            <a:off x="5466197" y="1363808"/>
            <a:ext cx="1533428" cy="964022"/>
            <a:chOff x="696724" y="2667382"/>
            <a:chExt cx="1362945" cy="867353"/>
          </a:xfrm>
        </p:grpSpPr>
        <p:sp>
          <p:nvSpPr>
            <p:cNvPr id="21" name="Rectangle 26"/>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000" dirty="0">
                  <a:solidFill>
                    <a:srgbClr val="000000"/>
                  </a:solidFill>
                  <a:cs typeface="+mn-ea"/>
                  <a:sym typeface="+mn-lt"/>
                </a:rPr>
                <a:t>此处添加详细文本描述，建议与标题相关并符合整体语言风格</a:t>
              </a:r>
              <a:endParaRPr lang="en-US" sz="1000" dirty="0">
                <a:solidFill>
                  <a:srgbClr val="000000"/>
                </a:solidFill>
                <a:cs typeface="+mn-ea"/>
                <a:sym typeface="+mn-lt"/>
              </a:endParaRPr>
            </a:p>
          </p:txBody>
        </p:sp>
        <p:sp>
          <p:nvSpPr>
            <p:cNvPr id="22"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890" dirty="0">
                  <a:solidFill>
                    <a:srgbClr val="000000"/>
                  </a:solidFill>
                  <a:cs typeface="+mn-ea"/>
                  <a:sym typeface="+mn-lt"/>
                </a:rPr>
                <a:t>添加标题</a:t>
              </a:r>
              <a:endParaRPr lang="en-US" altLang="zh-CN" sz="1890" dirty="0">
                <a:solidFill>
                  <a:srgbClr val="000000"/>
                </a:solidFill>
                <a:cs typeface="+mn-ea"/>
                <a:sym typeface="+mn-lt"/>
              </a:endParaRPr>
            </a:p>
          </p:txBody>
        </p:sp>
      </p:grpSp>
      <p:grpSp>
        <p:nvGrpSpPr>
          <p:cNvPr id="23" name="Group 135"/>
          <p:cNvGrpSpPr/>
          <p:nvPr/>
        </p:nvGrpSpPr>
        <p:grpSpPr>
          <a:xfrm>
            <a:off x="4903666" y="4453869"/>
            <a:ext cx="1686771" cy="923158"/>
            <a:chOff x="552376" y="2667382"/>
            <a:chExt cx="1499240" cy="830586"/>
          </a:xfrm>
        </p:grpSpPr>
        <p:sp>
          <p:nvSpPr>
            <p:cNvPr id="24" name="Rectangle 26"/>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000" dirty="0">
                  <a:solidFill>
                    <a:srgbClr val="000000"/>
                  </a:solidFill>
                  <a:cs typeface="+mn-ea"/>
                  <a:sym typeface="+mn-lt"/>
                </a:rPr>
                <a:t>此处添加详细文本描述，建议与标题相关并符合整体语言风格，语言描述尽量简洁生动。</a:t>
              </a:r>
              <a:endParaRPr lang="en-US" sz="1000" dirty="0">
                <a:solidFill>
                  <a:srgbClr val="000000"/>
                </a:solidFill>
                <a:cs typeface="+mn-ea"/>
                <a:sym typeface="+mn-lt"/>
              </a:endParaRPr>
            </a:p>
          </p:txBody>
        </p:sp>
        <p:sp>
          <p:nvSpPr>
            <p:cNvPr id="25"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890" dirty="0">
                  <a:solidFill>
                    <a:srgbClr val="000000"/>
                  </a:solidFill>
                  <a:cs typeface="+mn-ea"/>
                  <a:sym typeface="+mn-lt"/>
                </a:rPr>
                <a:t>添加标题</a:t>
              </a:r>
              <a:endParaRPr lang="en-US" altLang="zh-CN" sz="1890" dirty="0">
                <a:solidFill>
                  <a:srgbClr val="000000"/>
                </a:solidFill>
                <a:cs typeface="+mn-ea"/>
                <a:sym typeface="+mn-lt"/>
              </a:endParaRPr>
            </a:p>
          </p:txBody>
        </p:sp>
      </p:grpSp>
      <p:grpSp>
        <p:nvGrpSpPr>
          <p:cNvPr id="26" name="Group 138"/>
          <p:cNvGrpSpPr/>
          <p:nvPr/>
        </p:nvGrpSpPr>
        <p:grpSpPr>
          <a:xfrm>
            <a:off x="6907946" y="3944069"/>
            <a:ext cx="1686771" cy="924758"/>
            <a:chOff x="552376" y="2667382"/>
            <a:chExt cx="1499240" cy="832026"/>
          </a:xfrm>
        </p:grpSpPr>
        <p:sp>
          <p:nvSpPr>
            <p:cNvPr id="27" name="Rectangle 26"/>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000" dirty="0">
                  <a:solidFill>
                    <a:srgbClr val="000000"/>
                  </a:solidFill>
                  <a:cs typeface="+mn-ea"/>
                  <a:sym typeface="+mn-lt"/>
                </a:rPr>
                <a:t>此处添加详细文本描述，建议与标题相关并符合整体语言风格，语言描述尽量简洁生动。</a:t>
              </a:r>
              <a:endParaRPr lang="en-US" sz="1000" dirty="0">
                <a:solidFill>
                  <a:srgbClr val="000000"/>
                </a:solidFill>
                <a:cs typeface="+mn-ea"/>
                <a:sym typeface="+mn-lt"/>
              </a:endParaRPr>
            </a:p>
          </p:txBody>
        </p:sp>
        <p:sp>
          <p:nvSpPr>
            <p:cNvPr id="28"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890" dirty="0">
                  <a:solidFill>
                    <a:srgbClr val="000000"/>
                  </a:solidFill>
                  <a:cs typeface="+mn-ea"/>
                  <a:sym typeface="+mn-lt"/>
                </a:rPr>
                <a:t>添加标题</a:t>
              </a:r>
              <a:endParaRPr lang="en-US" altLang="zh-CN" sz="1890" dirty="0">
                <a:solidFill>
                  <a:srgbClr val="000000"/>
                </a:solidFill>
                <a:cs typeface="+mn-ea"/>
                <a:sym typeface="+mn-lt"/>
              </a:endParaRPr>
            </a:p>
          </p:txBody>
        </p:sp>
      </p:grpSp>
      <p:grpSp>
        <p:nvGrpSpPr>
          <p:cNvPr id="29" name="Group 141"/>
          <p:cNvGrpSpPr/>
          <p:nvPr/>
        </p:nvGrpSpPr>
        <p:grpSpPr>
          <a:xfrm>
            <a:off x="8167547" y="2412461"/>
            <a:ext cx="1686771" cy="931767"/>
            <a:chOff x="552376" y="2667382"/>
            <a:chExt cx="1499240" cy="838333"/>
          </a:xfrm>
        </p:grpSpPr>
        <p:sp>
          <p:nvSpPr>
            <p:cNvPr id="30" name="Rectangle 26"/>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000" dirty="0">
                  <a:solidFill>
                    <a:srgbClr val="000000"/>
                  </a:solidFill>
                  <a:cs typeface="+mn-ea"/>
                  <a:sym typeface="+mn-lt"/>
                </a:rPr>
                <a:t>此处添加详细文本描述，建议与标题相关并符合整体语言风格，语言描述尽量简洁生动。</a:t>
              </a:r>
              <a:endParaRPr lang="en-US" sz="1000" dirty="0">
                <a:solidFill>
                  <a:srgbClr val="000000"/>
                </a:solidFill>
                <a:cs typeface="+mn-ea"/>
                <a:sym typeface="+mn-lt"/>
              </a:endParaRPr>
            </a:p>
          </p:txBody>
        </p:sp>
        <p:sp>
          <p:nvSpPr>
            <p:cNvPr id="31"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890" dirty="0">
                  <a:solidFill>
                    <a:srgbClr val="000000"/>
                  </a:solidFill>
                  <a:cs typeface="+mn-ea"/>
                  <a:sym typeface="+mn-lt"/>
                </a:rPr>
                <a:t>添加标题</a:t>
              </a:r>
              <a:endParaRPr lang="en-US" altLang="zh-CN" sz="1890" dirty="0">
                <a:solidFill>
                  <a:srgbClr val="000000"/>
                </a:solidFill>
                <a:cs typeface="+mn-ea"/>
                <a:sym typeface="+mn-lt"/>
              </a:endParaRPr>
            </a:p>
          </p:txBody>
        </p:sp>
      </p:grpSp>
      <p:grpSp>
        <p:nvGrpSpPr>
          <p:cNvPr id="32" name="Group 15"/>
          <p:cNvGrpSpPr/>
          <p:nvPr/>
        </p:nvGrpSpPr>
        <p:grpSpPr>
          <a:xfrm>
            <a:off x="7414670" y="3219116"/>
            <a:ext cx="525749" cy="519380"/>
            <a:chOff x="6590322" y="2740893"/>
            <a:chExt cx="467298" cy="467298"/>
          </a:xfrm>
        </p:grpSpPr>
        <p:sp>
          <p:nvSpPr>
            <p:cNvPr id="33" name="Freeform 11"/>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C80515"/>
            </a:solidFill>
            <a:ln w="0">
              <a:noFill/>
              <a:prstDash val="solid"/>
              <a:round/>
            </a:ln>
          </p:spPr>
          <p:txBody>
            <a:bodyPr vert="horz" wrap="square" lIns="101600" tIns="50800" rIns="101600" bIns="50800"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sp>
          <p:nvSpPr>
            <p:cNvPr id="34"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noFill/>
            </a:ln>
          </p:spPr>
          <p:txBody>
            <a:bodyPr vert="horz" wrap="square" lIns="101600" tIns="50800" rIns="101600" bIns="50800"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grpSp>
      <p:grpSp>
        <p:nvGrpSpPr>
          <p:cNvPr id="35" name="Group 1"/>
          <p:cNvGrpSpPr/>
          <p:nvPr/>
        </p:nvGrpSpPr>
        <p:grpSpPr>
          <a:xfrm>
            <a:off x="1199435" y="2194104"/>
            <a:ext cx="523172" cy="519380"/>
            <a:chOff x="1066082" y="1818668"/>
            <a:chExt cx="465007" cy="467298"/>
          </a:xfrm>
        </p:grpSpPr>
        <p:sp>
          <p:nvSpPr>
            <p:cNvPr id="36" name="Freeform 7"/>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C80515"/>
            </a:solidFill>
            <a:ln w="0">
              <a:noFill/>
              <a:prstDash val="solid"/>
              <a:round/>
            </a:ln>
          </p:spPr>
          <p:txBody>
            <a:bodyPr vert="horz" wrap="square" lIns="101600" tIns="50800" rIns="101600" bIns="50800"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sp>
          <p:nvSpPr>
            <p:cNvPr id="37"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FFFFF"/>
            </a:solidFill>
            <a:ln>
              <a:noFill/>
            </a:ln>
          </p:spPr>
          <p:txBody>
            <a:bodyPr vert="horz" wrap="square" lIns="101600" tIns="50800" rIns="101600" bIns="50800"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grpSp>
      <p:grpSp>
        <p:nvGrpSpPr>
          <p:cNvPr id="38" name="Group 2"/>
          <p:cNvGrpSpPr/>
          <p:nvPr/>
        </p:nvGrpSpPr>
        <p:grpSpPr>
          <a:xfrm>
            <a:off x="4090693" y="2201288"/>
            <a:ext cx="523172" cy="516833"/>
            <a:chOff x="3635896" y="1825130"/>
            <a:chExt cx="465007" cy="465007"/>
          </a:xfrm>
        </p:grpSpPr>
        <p:sp>
          <p:nvSpPr>
            <p:cNvPr id="39" name="Freeform 8"/>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C80515"/>
            </a:solidFill>
            <a:ln w="0">
              <a:noFill/>
              <a:prstDash val="solid"/>
              <a:round/>
            </a:ln>
          </p:spPr>
          <p:txBody>
            <a:bodyPr vert="horz" wrap="square" lIns="101600" tIns="50800" rIns="101600" bIns="50800"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sp>
          <p:nvSpPr>
            <p:cNvPr id="40"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FFFFF"/>
            </a:solidFill>
            <a:ln>
              <a:noFill/>
            </a:ln>
          </p:spPr>
          <p:txBody>
            <a:bodyPr vert="horz" wrap="square" lIns="101600" tIns="50800" rIns="101600" bIns="50800"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grpSp>
      <p:grpSp>
        <p:nvGrpSpPr>
          <p:cNvPr id="41" name="Group 17"/>
          <p:cNvGrpSpPr/>
          <p:nvPr/>
        </p:nvGrpSpPr>
        <p:grpSpPr>
          <a:xfrm>
            <a:off x="7161594" y="1270384"/>
            <a:ext cx="525749" cy="516833"/>
            <a:chOff x="6365383" y="987574"/>
            <a:chExt cx="467298" cy="465007"/>
          </a:xfrm>
        </p:grpSpPr>
        <p:sp>
          <p:nvSpPr>
            <p:cNvPr id="42" name="Freeform 10"/>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C80515"/>
            </a:solidFill>
            <a:ln w="0">
              <a:noFill/>
              <a:prstDash val="solid"/>
              <a:round/>
            </a:ln>
          </p:spPr>
          <p:txBody>
            <a:bodyPr vert="horz" wrap="square" lIns="101600" tIns="50800" rIns="101600" bIns="50800"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sp>
          <p:nvSpPr>
            <p:cNvPr id="43"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FFFFFF"/>
            </a:solidFill>
            <a:ln>
              <a:noFill/>
            </a:ln>
          </p:spPr>
          <p:txBody>
            <a:bodyPr vert="horz" wrap="square" lIns="101600" tIns="50800" rIns="101600" bIns="50800"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grpSp>
      <p:grpSp>
        <p:nvGrpSpPr>
          <p:cNvPr id="44" name="Group 3"/>
          <p:cNvGrpSpPr/>
          <p:nvPr/>
        </p:nvGrpSpPr>
        <p:grpSpPr>
          <a:xfrm>
            <a:off x="5367684" y="3608158"/>
            <a:ext cx="523172" cy="521928"/>
            <a:chOff x="4770914" y="3090921"/>
            <a:chExt cx="465007" cy="469589"/>
          </a:xfrm>
        </p:grpSpPr>
        <p:sp>
          <p:nvSpPr>
            <p:cNvPr id="45" name="Freeform 9"/>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C80515"/>
            </a:solidFill>
            <a:ln w="0">
              <a:noFill/>
              <a:prstDash val="solid"/>
              <a:round/>
            </a:ln>
          </p:spPr>
          <p:txBody>
            <a:bodyPr vert="horz" wrap="square" lIns="101600" tIns="50800" rIns="101600" bIns="50800"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sp>
          <p:nvSpPr>
            <p:cNvPr id="46"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FFFFFF"/>
            </a:solidFill>
            <a:ln>
              <a:noFill/>
            </a:ln>
          </p:spPr>
          <p:txBody>
            <a:bodyPr vert="horz" wrap="square" lIns="101600" tIns="50800" rIns="101600" bIns="50800"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grpSp>
      <p:grpSp>
        <p:nvGrpSpPr>
          <p:cNvPr id="47" name="Group 18"/>
          <p:cNvGrpSpPr/>
          <p:nvPr/>
        </p:nvGrpSpPr>
        <p:grpSpPr>
          <a:xfrm>
            <a:off x="8832789" y="1660456"/>
            <a:ext cx="525749" cy="519380"/>
            <a:chOff x="7850778" y="1338532"/>
            <a:chExt cx="467298" cy="467298"/>
          </a:xfrm>
        </p:grpSpPr>
        <p:sp>
          <p:nvSpPr>
            <p:cNvPr id="48" name="Freeform 12"/>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rgbClr val="C80515"/>
            </a:solidFill>
            <a:ln w="0">
              <a:noFill/>
              <a:prstDash val="solid"/>
              <a:round/>
            </a:ln>
          </p:spPr>
          <p:txBody>
            <a:bodyPr vert="horz" wrap="square" lIns="101600" tIns="50800" rIns="101600" bIns="50800"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sp>
          <p:nvSpPr>
            <p:cNvPr id="49"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FFFFF"/>
            </a:solidFill>
            <a:ln>
              <a:noFill/>
            </a:ln>
          </p:spPr>
          <p:txBody>
            <a:bodyPr vert="horz" wrap="square" lIns="101600" tIns="50800" rIns="101600" bIns="50800" numCol="1" anchor="t" anchorCtr="0" compatLnSpc="1"/>
            <a:lstStyle/>
            <a:p>
              <a:pPr algn="ctr" fontAlgn="base">
                <a:spcBef>
                  <a:spcPct val="0"/>
                </a:spcBef>
                <a:spcAft>
                  <a:spcPct val="0"/>
                </a:spcAft>
                <a:defRPr/>
              </a:pPr>
              <a:endParaRPr lang="en-US" sz="2445" kern="0">
                <a:solidFill>
                  <a:srgbClr val="000000"/>
                </a:solidFill>
                <a:cs typeface="+mn-ea"/>
                <a:sym typeface="+mn-lt"/>
              </a:endParaRPr>
            </a:p>
          </p:txBody>
        </p:sp>
      </p:gr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53" presetClass="entr" presetSubtype="16"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Effect transition="in" filter="fade">
                                          <p:cBhvr>
                                            <p:cTn id="41" dur="500"/>
                                            <p:tgtEl>
                                              <p:spTgt spid="44"/>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up)">
                                          <p:cBhvr>
                                            <p:cTn id="45" dur="500"/>
                                            <p:tgtEl>
                                              <p:spTgt spid="2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par>
                                    <p:cTn id="50" presetID="53" presetClass="entr" presetSubtype="16"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childTnLst>
                              </p:cTn>
                            </p:par>
                            <p:par>
                              <p:cTn id="55" fill="hold">
                                <p:stCondLst>
                                  <p:cond delay="4500"/>
                                </p:stCondLst>
                                <p:childTnLst>
                                  <p:par>
                                    <p:cTn id="56" presetID="22" presetClass="entr" presetSubtype="1"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up)">
                                          <p:cBhvr>
                                            <p:cTn id="58" dur="500"/>
                                            <p:tgtEl>
                                              <p:spTgt spid="26"/>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down)">
                                          <p:cBhvr>
                                            <p:cTn id="62" dur="500"/>
                                            <p:tgtEl>
                                              <p:spTgt spid="16"/>
                                            </p:tgtEl>
                                          </p:cBhvr>
                                        </p:animEffect>
                                      </p:childTnLst>
                                    </p:cTn>
                                  </p:par>
                                  <p:par>
                                    <p:cTn id="63" presetID="53" presetClass="entr" presetSubtype="16"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Effect transition="in" filter="fade">
                                          <p:cBhvr>
                                            <p:cTn id="67" dur="500"/>
                                            <p:tgtEl>
                                              <p:spTgt spid="41"/>
                                            </p:tgtEl>
                                          </p:cBhvr>
                                        </p:animEffect>
                                      </p:childTnLst>
                                    </p:cTn>
                                  </p:par>
                                </p:childTnLst>
                              </p:cTn>
                            </p:par>
                            <p:par>
                              <p:cTn id="68" fill="hold">
                                <p:stCondLst>
                                  <p:cond delay="5500"/>
                                </p:stCondLst>
                                <p:childTnLst>
                                  <p:par>
                                    <p:cTn id="69" presetID="22" presetClass="entr" presetSubtype="1"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up)">
                                          <p:cBhvr>
                                            <p:cTn id="71" dur="500"/>
                                            <p:tgtEl>
                                              <p:spTgt spid="20"/>
                                            </p:tgtEl>
                                          </p:cBhvr>
                                        </p:animEffect>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p:cTn id="75" dur="500" fill="hold"/>
                                            <p:tgtEl>
                                              <p:spTgt spid="47"/>
                                            </p:tgtEl>
                                            <p:attrNameLst>
                                              <p:attrName>ppt_w</p:attrName>
                                            </p:attrNameLst>
                                          </p:cBhvr>
                                          <p:tavLst>
                                            <p:tav tm="0">
                                              <p:val>
                                                <p:fltVal val="0"/>
                                              </p:val>
                                            </p:tav>
                                            <p:tav tm="100000">
                                              <p:val>
                                                <p:strVal val="#ppt_w"/>
                                              </p:val>
                                            </p:tav>
                                          </p:tavLst>
                                        </p:anim>
                                        <p:anim calcmode="lin" valueType="num">
                                          <p:cBhvr>
                                            <p:cTn id="76" dur="500" fill="hold"/>
                                            <p:tgtEl>
                                              <p:spTgt spid="47"/>
                                            </p:tgtEl>
                                            <p:attrNameLst>
                                              <p:attrName>ppt_h</p:attrName>
                                            </p:attrNameLst>
                                          </p:cBhvr>
                                          <p:tavLst>
                                            <p:tav tm="0">
                                              <p:val>
                                                <p:fltVal val="0"/>
                                              </p:val>
                                            </p:tav>
                                            <p:tav tm="100000">
                                              <p:val>
                                                <p:strVal val="#ppt_h"/>
                                              </p:val>
                                            </p:tav>
                                          </p:tavLst>
                                        </p:anim>
                                        <p:animEffect transition="in" filter="fade">
                                          <p:cBhvr>
                                            <p:cTn id="77" dur="500"/>
                                            <p:tgtEl>
                                              <p:spTgt spid="47"/>
                                            </p:tgtEl>
                                          </p:cBhvr>
                                        </p:animEffect>
                                      </p:childTnLst>
                                    </p:cTn>
                                  </p:par>
                                </p:childTnLst>
                              </p:cTn>
                            </p:par>
                            <p:par>
                              <p:cTn id="78" fill="hold">
                                <p:stCondLst>
                                  <p:cond delay="6500"/>
                                </p:stCondLst>
                                <p:childTnLst>
                                  <p:par>
                                    <p:cTn id="79" presetID="22" presetClass="entr" presetSubtype="1" fill="hold"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up)">
                                          <p:cBhvr>
                                            <p:cTn id="8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53" presetClass="entr" presetSubtype="16"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Effect transition="in" filter="fade">
                                          <p:cBhvr>
                                            <p:cTn id="41" dur="500"/>
                                            <p:tgtEl>
                                              <p:spTgt spid="44"/>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up)">
                                          <p:cBhvr>
                                            <p:cTn id="45" dur="500"/>
                                            <p:tgtEl>
                                              <p:spTgt spid="2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par>
                                    <p:cTn id="50" presetID="53" presetClass="entr" presetSubtype="16"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childTnLst>
                              </p:cTn>
                            </p:par>
                            <p:par>
                              <p:cTn id="55" fill="hold">
                                <p:stCondLst>
                                  <p:cond delay="4500"/>
                                </p:stCondLst>
                                <p:childTnLst>
                                  <p:par>
                                    <p:cTn id="56" presetID="22" presetClass="entr" presetSubtype="1"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up)">
                                          <p:cBhvr>
                                            <p:cTn id="58" dur="500"/>
                                            <p:tgtEl>
                                              <p:spTgt spid="26"/>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down)">
                                          <p:cBhvr>
                                            <p:cTn id="62" dur="500"/>
                                            <p:tgtEl>
                                              <p:spTgt spid="16"/>
                                            </p:tgtEl>
                                          </p:cBhvr>
                                        </p:animEffect>
                                      </p:childTnLst>
                                    </p:cTn>
                                  </p:par>
                                  <p:par>
                                    <p:cTn id="63" presetID="53" presetClass="entr" presetSubtype="16"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Effect transition="in" filter="fade">
                                          <p:cBhvr>
                                            <p:cTn id="67" dur="500"/>
                                            <p:tgtEl>
                                              <p:spTgt spid="41"/>
                                            </p:tgtEl>
                                          </p:cBhvr>
                                        </p:animEffect>
                                      </p:childTnLst>
                                    </p:cTn>
                                  </p:par>
                                </p:childTnLst>
                              </p:cTn>
                            </p:par>
                            <p:par>
                              <p:cTn id="68" fill="hold">
                                <p:stCondLst>
                                  <p:cond delay="5500"/>
                                </p:stCondLst>
                                <p:childTnLst>
                                  <p:par>
                                    <p:cTn id="69" presetID="22" presetClass="entr" presetSubtype="1"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up)">
                                          <p:cBhvr>
                                            <p:cTn id="71" dur="500"/>
                                            <p:tgtEl>
                                              <p:spTgt spid="20"/>
                                            </p:tgtEl>
                                          </p:cBhvr>
                                        </p:animEffect>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p:cTn id="75" dur="500" fill="hold"/>
                                            <p:tgtEl>
                                              <p:spTgt spid="47"/>
                                            </p:tgtEl>
                                            <p:attrNameLst>
                                              <p:attrName>ppt_w</p:attrName>
                                            </p:attrNameLst>
                                          </p:cBhvr>
                                          <p:tavLst>
                                            <p:tav tm="0">
                                              <p:val>
                                                <p:fltVal val="0"/>
                                              </p:val>
                                            </p:tav>
                                            <p:tav tm="100000">
                                              <p:val>
                                                <p:strVal val="#ppt_w"/>
                                              </p:val>
                                            </p:tav>
                                          </p:tavLst>
                                        </p:anim>
                                        <p:anim calcmode="lin" valueType="num">
                                          <p:cBhvr>
                                            <p:cTn id="76" dur="500" fill="hold"/>
                                            <p:tgtEl>
                                              <p:spTgt spid="47"/>
                                            </p:tgtEl>
                                            <p:attrNameLst>
                                              <p:attrName>ppt_h</p:attrName>
                                            </p:attrNameLst>
                                          </p:cBhvr>
                                          <p:tavLst>
                                            <p:tav tm="0">
                                              <p:val>
                                                <p:fltVal val="0"/>
                                              </p:val>
                                            </p:tav>
                                            <p:tav tm="100000">
                                              <p:val>
                                                <p:strVal val="#ppt_h"/>
                                              </p:val>
                                            </p:tav>
                                          </p:tavLst>
                                        </p:anim>
                                        <p:animEffect transition="in" filter="fade">
                                          <p:cBhvr>
                                            <p:cTn id="77" dur="500"/>
                                            <p:tgtEl>
                                              <p:spTgt spid="47"/>
                                            </p:tgtEl>
                                          </p:cBhvr>
                                        </p:animEffect>
                                      </p:childTnLst>
                                    </p:cTn>
                                  </p:par>
                                </p:childTnLst>
                              </p:cTn>
                            </p:par>
                            <p:par>
                              <p:cTn id="78" fill="hold">
                                <p:stCondLst>
                                  <p:cond delay="6500"/>
                                </p:stCondLst>
                                <p:childTnLst>
                                  <p:par>
                                    <p:cTn id="79" presetID="22" presetClass="entr" presetSubtype="1" fill="hold"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up)">
                                          <p:cBhvr>
                                            <p:cTn id="8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29464" y="0"/>
            <a:ext cx="2350911" cy="939800"/>
          </a:xfrm>
          <a:prstGeom prst="rect">
            <a:avLst/>
          </a:prstGeom>
        </p:spPr>
      </p:pic>
      <p:grpSp>
        <p:nvGrpSpPr>
          <p:cNvPr id="130" name="文本1"/>
          <p:cNvGrpSpPr/>
          <p:nvPr/>
        </p:nvGrpSpPr>
        <p:grpSpPr bwMode="auto">
          <a:xfrm>
            <a:off x="4173545" y="1506562"/>
            <a:ext cx="4739944" cy="425137"/>
            <a:chOff x="3645074" y="1981796"/>
            <a:chExt cx="4813300" cy="431800"/>
          </a:xfrm>
        </p:grpSpPr>
        <p:sp>
          <p:nvSpPr>
            <p:cNvPr id="131" name="Line 18"/>
            <p:cNvSpPr>
              <a:spLocks noChangeShapeType="1"/>
            </p:cNvSpPr>
            <p:nvPr/>
          </p:nvSpPr>
          <p:spPr bwMode="auto">
            <a:xfrm>
              <a:off x="3645074" y="2197696"/>
              <a:ext cx="311150" cy="0"/>
            </a:xfrm>
            <a:prstGeom prst="line">
              <a:avLst/>
            </a:prstGeom>
            <a:noFill/>
            <a:ln w="9525" cmpd="sng">
              <a:solidFill>
                <a:schemeClr val="tx1"/>
              </a:solidFill>
              <a:round/>
              <a:headEnd type="oval" w="med" len="med"/>
            </a:ln>
            <a:effectLst/>
          </p:spPr>
          <p:txBody>
            <a:bodyPr/>
            <a:lstStyle/>
            <a:p>
              <a:pPr>
                <a:defRPr/>
              </a:pPr>
              <a:endParaRPr lang="zh-CN" altLang="en-US" sz="2000" kern="0" dirty="0">
                <a:cs typeface="+mn-ea"/>
                <a:sym typeface="+mn-lt"/>
              </a:endParaRPr>
            </a:p>
          </p:txBody>
        </p:sp>
        <p:sp>
          <p:nvSpPr>
            <p:cNvPr id="132" name="Line 19"/>
            <p:cNvSpPr>
              <a:spLocks noChangeShapeType="1"/>
            </p:cNvSpPr>
            <p:nvPr/>
          </p:nvSpPr>
          <p:spPr bwMode="auto">
            <a:xfrm>
              <a:off x="3956224" y="1981796"/>
              <a:ext cx="0" cy="431800"/>
            </a:xfrm>
            <a:prstGeom prst="line">
              <a:avLst/>
            </a:prstGeom>
            <a:noFill/>
            <a:ln w="9525" cmpd="sng">
              <a:solidFill>
                <a:schemeClr val="tx1"/>
              </a:solidFill>
              <a:round/>
            </a:ln>
            <a:effectLst/>
          </p:spPr>
          <p:txBody>
            <a:bodyPr/>
            <a:lstStyle/>
            <a:p>
              <a:pPr>
                <a:defRPr/>
              </a:pPr>
              <a:endParaRPr lang="zh-CN" altLang="en-US" sz="2000" kern="0" dirty="0">
                <a:cs typeface="+mn-ea"/>
                <a:sym typeface="+mn-lt"/>
              </a:endParaRPr>
            </a:p>
          </p:txBody>
        </p:sp>
        <p:sp>
          <p:nvSpPr>
            <p:cNvPr id="133" name="Rectangle 20"/>
            <p:cNvSpPr>
              <a:spLocks noChangeArrowheads="1"/>
            </p:cNvSpPr>
            <p:nvPr/>
          </p:nvSpPr>
          <p:spPr bwMode="auto">
            <a:xfrm>
              <a:off x="3956224" y="2021484"/>
              <a:ext cx="4502150" cy="352425"/>
            </a:xfrm>
            <a:prstGeom prst="rect">
              <a:avLst/>
            </a:prstGeom>
            <a:noFill/>
            <a:ln>
              <a:noFill/>
            </a:ln>
            <a:effectLst/>
          </p:spPr>
          <p:txBody>
            <a:bodyPr anchor="ctr"/>
            <a:lstStyle/>
            <a:p>
              <a:pPr>
                <a:lnSpc>
                  <a:spcPct val="150000"/>
                </a:lnSpc>
                <a:defRPr/>
              </a:pPr>
              <a:r>
                <a:rPr lang="zh-CN" altLang="en-US" sz="1220" kern="0">
                  <a:cs typeface="+mn-ea"/>
                  <a:sym typeface="+mn-lt"/>
                </a:rPr>
                <a:t>您的内容打在这里，或者通过复制您的文本后，在此框中选择粘贴，并选择只保留文字。</a:t>
              </a:r>
              <a:endParaRPr lang="zh-CN" altLang="en-US" sz="1220" kern="0" dirty="0">
                <a:cs typeface="+mn-ea"/>
                <a:sym typeface="+mn-lt"/>
              </a:endParaRPr>
            </a:p>
          </p:txBody>
        </p:sp>
      </p:grpSp>
      <p:grpSp>
        <p:nvGrpSpPr>
          <p:cNvPr id="134" name="文本2"/>
          <p:cNvGrpSpPr/>
          <p:nvPr/>
        </p:nvGrpSpPr>
        <p:grpSpPr bwMode="auto">
          <a:xfrm>
            <a:off x="4626906" y="2253677"/>
            <a:ext cx="4286586" cy="425137"/>
            <a:chOff x="4105449" y="2740621"/>
            <a:chExt cx="4352925" cy="431800"/>
          </a:xfrm>
        </p:grpSpPr>
        <p:sp>
          <p:nvSpPr>
            <p:cNvPr id="135" name="Line 21"/>
            <p:cNvSpPr>
              <a:spLocks noChangeShapeType="1"/>
            </p:cNvSpPr>
            <p:nvPr/>
          </p:nvSpPr>
          <p:spPr bwMode="auto">
            <a:xfrm>
              <a:off x="4105449" y="2956521"/>
              <a:ext cx="311150" cy="0"/>
            </a:xfrm>
            <a:prstGeom prst="line">
              <a:avLst/>
            </a:prstGeom>
            <a:noFill/>
            <a:ln w="9525" cmpd="sng">
              <a:solidFill>
                <a:schemeClr val="tx1"/>
              </a:solidFill>
              <a:round/>
              <a:headEnd type="oval" w="med" len="med"/>
            </a:ln>
            <a:effectLst/>
          </p:spPr>
          <p:txBody>
            <a:bodyPr/>
            <a:lstStyle/>
            <a:p>
              <a:pPr>
                <a:defRPr/>
              </a:pPr>
              <a:endParaRPr lang="zh-CN" altLang="en-US" sz="2000" kern="0" dirty="0">
                <a:cs typeface="+mn-ea"/>
                <a:sym typeface="+mn-lt"/>
              </a:endParaRPr>
            </a:p>
          </p:txBody>
        </p:sp>
        <p:sp>
          <p:nvSpPr>
            <p:cNvPr id="136" name="Line 22"/>
            <p:cNvSpPr>
              <a:spLocks noChangeShapeType="1"/>
            </p:cNvSpPr>
            <p:nvPr/>
          </p:nvSpPr>
          <p:spPr bwMode="auto">
            <a:xfrm>
              <a:off x="4416599" y="2740621"/>
              <a:ext cx="0" cy="431800"/>
            </a:xfrm>
            <a:prstGeom prst="line">
              <a:avLst/>
            </a:prstGeom>
            <a:noFill/>
            <a:ln w="9525" cmpd="sng">
              <a:solidFill>
                <a:schemeClr val="tx1"/>
              </a:solidFill>
              <a:round/>
            </a:ln>
            <a:effectLst/>
          </p:spPr>
          <p:txBody>
            <a:bodyPr/>
            <a:lstStyle/>
            <a:p>
              <a:pPr>
                <a:defRPr/>
              </a:pPr>
              <a:endParaRPr lang="zh-CN" altLang="en-US" sz="2000" kern="0" dirty="0">
                <a:cs typeface="+mn-ea"/>
                <a:sym typeface="+mn-lt"/>
              </a:endParaRPr>
            </a:p>
          </p:txBody>
        </p:sp>
        <p:sp>
          <p:nvSpPr>
            <p:cNvPr id="137" name="Rectangle 23"/>
            <p:cNvSpPr>
              <a:spLocks noChangeArrowheads="1"/>
            </p:cNvSpPr>
            <p:nvPr/>
          </p:nvSpPr>
          <p:spPr bwMode="auto">
            <a:xfrm>
              <a:off x="4416599" y="2780309"/>
              <a:ext cx="4041775" cy="352425"/>
            </a:xfrm>
            <a:prstGeom prst="rect">
              <a:avLst/>
            </a:prstGeom>
            <a:noFill/>
            <a:ln>
              <a:noFill/>
            </a:ln>
            <a:effectLst/>
          </p:spPr>
          <p:txBody>
            <a:bodyPr anchor="ctr"/>
            <a:lstStyle/>
            <a:p>
              <a:pPr>
                <a:lnSpc>
                  <a:spcPct val="150000"/>
                </a:lnSpc>
                <a:defRPr/>
              </a:pPr>
              <a:r>
                <a:rPr lang="zh-CN" altLang="en-US" sz="1220" kern="0">
                  <a:cs typeface="+mn-ea"/>
                  <a:sym typeface="+mn-lt"/>
                </a:rPr>
                <a:t>您的内容打在这里，或者通过复制您的文本后，在此框中选择粘贴，并选择只保留文字。</a:t>
              </a:r>
              <a:endParaRPr lang="zh-CN" altLang="en-US" sz="1220" kern="0" dirty="0">
                <a:cs typeface="+mn-ea"/>
                <a:sym typeface="+mn-lt"/>
              </a:endParaRPr>
            </a:p>
          </p:txBody>
        </p:sp>
      </p:grpSp>
      <p:grpSp>
        <p:nvGrpSpPr>
          <p:cNvPr id="138" name="文本3"/>
          <p:cNvGrpSpPr/>
          <p:nvPr/>
        </p:nvGrpSpPr>
        <p:grpSpPr bwMode="auto">
          <a:xfrm>
            <a:off x="5013040" y="2939835"/>
            <a:ext cx="3900448" cy="425137"/>
            <a:chOff x="4497561" y="3437533"/>
            <a:chExt cx="3960813" cy="431800"/>
          </a:xfrm>
        </p:grpSpPr>
        <p:sp>
          <p:nvSpPr>
            <p:cNvPr id="139" name="Line 24"/>
            <p:cNvSpPr>
              <a:spLocks noChangeShapeType="1"/>
            </p:cNvSpPr>
            <p:nvPr/>
          </p:nvSpPr>
          <p:spPr bwMode="auto">
            <a:xfrm>
              <a:off x="4497561" y="3653433"/>
              <a:ext cx="311150" cy="0"/>
            </a:xfrm>
            <a:prstGeom prst="line">
              <a:avLst/>
            </a:prstGeom>
            <a:noFill/>
            <a:ln w="9525" cmpd="sng">
              <a:solidFill>
                <a:schemeClr val="tx1"/>
              </a:solidFill>
              <a:round/>
              <a:headEnd type="oval" w="med" len="med"/>
            </a:ln>
            <a:effectLst/>
          </p:spPr>
          <p:txBody>
            <a:bodyPr/>
            <a:lstStyle/>
            <a:p>
              <a:pPr>
                <a:defRPr/>
              </a:pPr>
              <a:endParaRPr lang="zh-CN" altLang="en-US" sz="2000" kern="0" dirty="0">
                <a:cs typeface="+mn-ea"/>
                <a:sym typeface="+mn-lt"/>
              </a:endParaRPr>
            </a:p>
          </p:txBody>
        </p:sp>
        <p:sp>
          <p:nvSpPr>
            <p:cNvPr id="140" name="Line 25"/>
            <p:cNvSpPr>
              <a:spLocks noChangeShapeType="1"/>
            </p:cNvSpPr>
            <p:nvPr/>
          </p:nvSpPr>
          <p:spPr bwMode="auto">
            <a:xfrm>
              <a:off x="4808711" y="3437533"/>
              <a:ext cx="0" cy="431800"/>
            </a:xfrm>
            <a:prstGeom prst="line">
              <a:avLst/>
            </a:prstGeom>
            <a:noFill/>
            <a:ln w="9525" cmpd="sng">
              <a:solidFill>
                <a:schemeClr val="tx1"/>
              </a:solidFill>
              <a:round/>
            </a:ln>
            <a:effectLst/>
          </p:spPr>
          <p:txBody>
            <a:bodyPr/>
            <a:lstStyle/>
            <a:p>
              <a:pPr>
                <a:defRPr/>
              </a:pPr>
              <a:endParaRPr lang="zh-CN" altLang="en-US" sz="2000" kern="0" dirty="0">
                <a:cs typeface="+mn-ea"/>
                <a:sym typeface="+mn-lt"/>
              </a:endParaRPr>
            </a:p>
          </p:txBody>
        </p:sp>
        <p:sp>
          <p:nvSpPr>
            <p:cNvPr id="141" name="Rectangle 26"/>
            <p:cNvSpPr>
              <a:spLocks noChangeArrowheads="1"/>
            </p:cNvSpPr>
            <p:nvPr/>
          </p:nvSpPr>
          <p:spPr bwMode="auto">
            <a:xfrm>
              <a:off x="4808711" y="3477220"/>
              <a:ext cx="3649663" cy="352425"/>
            </a:xfrm>
            <a:prstGeom prst="rect">
              <a:avLst/>
            </a:prstGeom>
            <a:noFill/>
            <a:ln>
              <a:noFill/>
            </a:ln>
            <a:effectLst/>
          </p:spPr>
          <p:txBody>
            <a:bodyPr anchor="ctr"/>
            <a:lstStyle/>
            <a:p>
              <a:pPr>
                <a:lnSpc>
                  <a:spcPct val="150000"/>
                </a:lnSpc>
                <a:defRPr/>
              </a:pPr>
              <a:r>
                <a:rPr lang="zh-CN" altLang="en-US" sz="1220" kern="0">
                  <a:cs typeface="+mn-ea"/>
                  <a:sym typeface="+mn-lt"/>
                </a:rPr>
                <a:t>您的内容打在这里，或者通过复制您的文本后，在此框中选择粘贴，并选择只保留文字。</a:t>
              </a:r>
              <a:endParaRPr lang="zh-CN" altLang="en-US" sz="1220" kern="0" dirty="0">
                <a:cs typeface="+mn-ea"/>
                <a:sym typeface="+mn-lt"/>
              </a:endParaRPr>
            </a:p>
          </p:txBody>
        </p:sp>
      </p:grpSp>
      <p:grpSp>
        <p:nvGrpSpPr>
          <p:cNvPr id="142" name="文本4"/>
          <p:cNvGrpSpPr/>
          <p:nvPr/>
        </p:nvGrpSpPr>
        <p:grpSpPr bwMode="auto">
          <a:xfrm>
            <a:off x="5685264" y="3982357"/>
            <a:ext cx="3475189" cy="425137"/>
            <a:chOff x="5180186" y="4496396"/>
            <a:chExt cx="3278188" cy="431800"/>
          </a:xfrm>
        </p:grpSpPr>
        <p:sp>
          <p:nvSpPr>
            <p:cNvPr id="143" name="Line 27"/>
            <p:cNvSpPr>
              <a:spLocks noChangeShapeType="1"/>
            </p:cNvSpPr>
            <p:nvPr/>
          </p:nvSpPr>
          <p:spPr bwMode="auto">
            <a:xfrm>
              <a:off x="5180186" y="4712296"/>
              <a:ext cx="311150" cy="0"/>
            </a:xfrm>
            <a:prstGeom prst="line">
              <a:avLst/>
            </a:prstGeom>
            <a:noFill/>
            <a:ln w="9525" cmpd="sng">
              <a:solidFill>
                <a:schemeClr val="tx1"/>
              </a:solidFill>
              <a:round/>
              <a:headEnd type="oval" w="med" len="med"/>
            </a:ln>
            <a:effectLst/>
          </p:spPr>
          <p:txBody>
            <a:bodyPr/>
            <a:lstStyle/>
            <a:p>
              <a:pPr>
                <a:defRPr/>
              </a:pPr>
              <a:endParaRPr lang="zh-CN" altLang="en-US" sz="2000" kern="0" dirty="0">
                <a:cs typeface="+mn-ea"/>
                <a:sym typeface="+mn-lt"/>
              </a:endParaRPr>
            </a:p>
          </p:txBody>
        </p:sp>
        <p:sp>
          <p:nvSpPr>
            <p:cNvPr id="144" name="Line 28"/>
            <p:cNvSpPr>
              <a:spLocks noChangeShapeType="1"/>
            </p:cNvSpPr>
            <p:nvPr/>
          </p:nvSpPr>
          <p:spPr bwMode="auto">
            <a:xfrm>
              <a:off x="5491336" y="4496396"/>
              <a:ext cx="0" cy="431800"/>
            </a:xfrm>
            <a:prstGeom prst="line">
              <a:avLst/>
            </a:prstGeom>
            <a:noFill/>
            <a:ln w="9525" cmpd="sng">
              <a:solidFill>
                <a:schemeClr val="tx1"/>
              </a:solidFill>
              <a:round/>
            </a:ln>
            <a:effectLst/>
          </p:spPr>
          <p:txBody>
            <a:bodyPr/>
            <a:lstStyle/>
            <a:p>
              <a:pPr>
                <a:defRPr/>
              </a:pPr>
              <a:endParaRPr lang="zh-CN" altLang="en-US" sz="2000" kern="0" dirty="0">
                <a:cs typeface="+mn-ea"/>
                <a:sym typeface="+mn-lt"/>
              </a:endParaRPr>
            </a:p>
          </p:txBody>
        </p:sp>
        <p:sp>
          <p:nvSpPr>
            <p:cNvPr id="145" name="Rectangle 29"/>
            <p:cNvSpPr>
              <a:spLocks noChangeArrowheads="1"/>
            </p:cNvSpPr>
            <p:nvPr/>
          </p:nvSpPr>
          <p:spPr bwMode="auto">
            <a:xfrm>
              <a:off x="5491336" y="4536084"/>
              <a:ext cx="2967038" cy="352425"/>
            </a:xfrm>
            <a:prstGeom prst="rect">
              <a:avLst/>
            </a:prstGeom>
            <a:noFill/>
            <a:ln>
              <a:noFill/>
            </a:ln>
            <a:effectLst/>
          </p:spPr>
          <p:txBody>
            <a:bodyPr anchor="ctr"/>
            <a:lstStyle/>
            <a:p>
              <a:pPr>
                <a:lnSpc>
                  <a:spcPct val="150000"/>
                </a:lnSpc>
                <a:defRPr/>
              </a:pPr>
              <a:r>
                <a:rPr lang="zh-CN" altLang="en-US" sz="1220" kern="0">
                  <a:cs typeface="+mn-ea"/>
                  <a:sym typeface="+mn-lt"/>
                </a:rPr>
                <a:t>您的内容打在这里，或者通过复制您的文本后，在此框中选择粘贴，并选择只保留文字。</a:t>
              </a:r>
              <a:endParaRPr lang="zh-CN" altLang="en-US" sz="1220" kern="0" dirty="0">
                <a:cs typeface="+mn-ea"/>
                <a:sym typeface="+mn-lt"/>
              </a:endParaRPr>
            </a:p>
          </p:txBody>
        </p:sp>
      </p:grpSp>
      <p:grpSp>
        <p:nvGrpSpPr>
          <p:cNvPr id="146" name="灰色4"/>
          <p:cNvGrpSpPr/>
          <p:nvPr/>
        </p:nvGrpSpPr>
        <p:grpSpPr bwMode="auto">
          <a:xfrm>
            <a:off x="1384609" y="3744781"/>
            <a:ext cx="4300656" cy="1512986"/>
            <a:chOff x="812974" y="4255096"/>
            <a:chExt cx="4367212" cy="1536700"/>
          </a:xfrm>
        </p:grpSpPr>
        <p:sp>
          <p:nvSpPr>
            <p:cNvPr id="147" name="AutoShape 5"/>
            <p:cNvSpPr>
              <a:spLocks noChangeArrowheads="1"/>
            </p:cNvSpPr>
            <p:nvPr/>
          </p:nvSpPr>
          <p:spPr bwMode="auto">
            <a:xfrm rot="10800000">
              <a:off x="812974" y="4255096"/>
              <a:ext cx="4367212" cy="107950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48" name="AutoShape 7"/>
            <p:cNvSpPr>
              <a:spLocks noChangeArrowheads="1"/>
            </p:cNvSpPr>
            <p:nvPr/>
          </p:nvSpPr>
          <p:spPr bwMode="auto">
            <a:xfrm>
              <a:off x="828849" y="5334596"/>
              <a:ext cx="4351337"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49" name="AutoShape 8"/>
            <p:cNvSpPr>
              <a:spLocks noChangeArrowheads="1"/>
            </p:cNvSpPr>
            <p:nvPr/>
          </p:nvSpPr>
          <p:spPr bwMode="auto">
            <a:xfrm>
              <a:off x="1484487" y="4255096"/>
              <a:ext cx="3013074"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50" name="Rectangle 14"/>
            <p:cNvSpPr>
              <a:spLocks noChangeArrowheads="1"/>
            </p:cNvSpPr>
            <p:nvPr/>
          </p:nvSpPr>
          <p:spPr bwMode="auto">
            <a:xfrm>
              <a:off x="812974" y="4255096"/>
              <a:ext cx="4367212" cy="1079500"/>
            </a:xfrm>
            <a:prstGeom prst="rect">
              <a:avLst/>
            </a:prstGeom>
            <a:noFill/>
            <a:ln>
              <a:noFill/>
            </a:ln>
            <a:effectLst/>
          </p:spPr>
          <p:txBody>
            <a:bodyPr anchor="ctr"/>
            <a:lstStyle/>
            <a:p>
              <a:pPr algn="ctr">
                <a:lnSpc>
                  <a:spcPct val="120000"/>
                </a:lnSpc>
                <a:defRPr/>
              </a:pPr>
              <a:r>
                <a:rPr lang="zh-CN" altLang="en-US" sz="1445" kern="0" dirty="0">
                  <a:solidFill>
                    <a:srgbClr val="646464"/>
                  </a:solidFill>
                  <a:cs typeface="+mn-ea"/>
                  <a:sym typeface="+mn-lt"/>
                </a:rPr>
                <a:t>点击此处添加文字</a:t>
              </a:r>
              <a:endParaRPr lang="zh-CN" altLang="en-US" sz="1445" kern="0" dirty="0">
                <a:solidFill>
                  <a:srgbClr val="646464"/>
                </a:solidFill>
                <a:cs typeface="+mn-ea"/>
                <a:sym typeface="+mn-lt"/>
              </a:endParaRPr>
            </a:p>
          </p:txBody>
        </p:sp>
      </p:grpSp>
      <p:grpSp>
        <p:nvGrpSpPr>
          <p:cNvPr id="151" name="灰色3"/>
          <p:cNvGrpSpPr/>
          <p:nvPr/>
        </p:nvGrpSpPr>
        <p:grpSpPr bwMode="auto">
          <a:xfrm>
            <a:off x="2045887" y="2875753"/>
            <a:ext cx="2967154" cy="869029"/>
            <a:chOff x="1484486" y="3372446"/>
            <a:chExt cx="3013075" cy="882650"/>
          </a:xfrm>
        </p:grpSpPr>
        <p:sp>
          <p:nvSpPr>
            <p:cNvPr id="152" name="AutoShape 4"/>
            <p:cNvSpPr>
              <a:spLocks noChangeArrowheads="1"/>
            </p:cNvSpPr>
            <p:nvPr/>
          </p:nvSpPr>
          <p:spPr bwMode="auto">
            <a:xfrm rot="10800000">
              <a:off x="1576561" y="3372446"/>
              <a:ext cx="2840037" cy="70326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53" name="AutoShape 9"/>
            <p:cNvSpPr>
              <a:spLocks noChangeArrowheads="1"/>
            </p:cNvSpPr>
            <p:nvPr/>
          </p:nvSpPr>
          <p:spPr bwMode="auto">
            <a:xfrm>
              <a:off x="1576561" y="4075709"/>
              <a:ext cx="2840037" cy="179387"/>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54" name="AutoShape 10"/>
            <p:cNvSpPr>
              <a:spLocks noChangeArrowheads="1"/>
            </p:cNvSpPr>
            <p:nvPr/>
          </p:nvSpPr>
          <p:spPr bwMode="auto">
            <a:xfrm>
              <a:off x="2032173" y="3372446"/>
              <a:ext cx="1924050"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55" name="Rectangle 15"/>
            <p:cNvSpPr>
              <a:spLocks noChangeArrowheads="1"/>
            </p:cNvSpPr>
            <p:nvPr/>
          </p:nvSpPr>
          <p:spPr bwMode="auto">
            <a:xfrm>
              <a:off x="1484486" y="3372446"/>
              <a:ext cx="3013075" cy="703263"/>
            </a:xfrm>
            <a:prstGeom prst="rect">
              <a:avLst/>
            </a:prstGeom>
            <a:noFill/>
            <a:ln>
              <a:noFill/>
            </a:ln>
            <a:effectLst/>
          </p:spPr>
          <p:txBody>
            <a:bodyPr anchor="ctr"/>
            <a:lstStyle/>
            <a:p>
              <a:pPr algn="ctr">
                <a:lnSpc>
                  <a:spcPct val="120000"/>
                </a:lnSpc>
                <a:defRPr/>
              </a:pPr>
              <a:r>
                <a:rPr lang="zh-CN" altLang="en-US" sz="1445" kern="0" dirty="0">
                  <a:solidFill>
                    <a:srgbClr val="646464"/>
                  </a:solidFill>
                  <a:cs typeface="+mn-ea"/>
                  <a:sym typeface="+mn-lt"/>
                </a:rPr>
                <a:t>点击添加文字</a:t>
              </a:r>
              <a:endParaRPr lang="zh-CN" altLang="en-US" sz="1445" kern="0" dirty="0">
                <a:solidFill>
                  <a:srgbClr val="646464"/>
                </a:solidFill>
                <a:cs typeface="+mn-ea"/>
                <a:sym typeface="+mn-lt"/>
              </a:endParaRPr>
            </a:p>
          </p:txBody>
        </p:sp>
      </p:grpSp>
      <p:grpSp>
        <p:nvGrpSpPr>
          <p:cNvPr id="156" name="灰色2"/>
          <p:cNvGrpSpPr/>
          <p:nvPr/>
        </p:nvGrpSpPr>
        <p:grpSpPr bwMode="auto">
          <a:xfrm>
            <a:off x="2585225" y="2292756"/>
            <a:ext cx="1894727" cy="582999"/>
            <a:chOff x="2032174" y="2780308"/>
            <a:chExt cx="1924050" cy="592138"/>
          </a:xfrm>
        </p:grpSpPr>
        <p:sp>
          <p:nvSpPr>
            <p:cNvPr id="157" name="AutoShape 3"/>
            <p:cNvSpPr>
              <a:spLocks noChangeArrowheads="1"/>
            </p:cNvSpPr>
            <p:nvPr/>
          </p:nvSpPr>
          <p:spPr bwMode="auto">
            <a:xfrm rot="10800000">
              <a:off x="2070274" y="2780308"/>
              <a:ext cx="1852613" cy="45561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58" name="AutoShape 11"/>
            <p:cNvSpPr>
              <a:spLocks noChangeArrowheads="1"/>
            </p:cNvSpPr>
            <p:nvPr/>
          </p:nvSpPr>
          <p:spPr bwMode="auto">
            <a:xfrm>
              <a:off x="2032174" y="3235921"/>
              <a:ext cx="1924050" cy="1365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59" name="AutoShape 12"/>
            <p:cNvSpPr>
              <a:spLocks noChangeArrowheads="1"/>
            </p:cNvSpPr>
            <p:nvPr/>
          </p:nvSpPr>
          <p:spPr bwMode="auto">
            <a:xfrm>
              <a:off x="2349674" y="2780308"/>
              <a:ext cx="1295400" cy="2508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60" name="Rectangle 16"/>
            <p:cNvSpPr>
              <a:spLocks noChangeArrowheads="1"/>
            </p:cNvSpPr>
            <p:nvPr/>
          </p:nvSpPr>
          <p:spPr bwMode="auto">
            <a:xfrm>
              <a:off x="2070274" y="2780308"/>
              <a:ext cx="1852613" cy="455613"/>
            </a:xfrm>
            <a:prstGeom prst="rect">
              <a:avLst/>
            </a:prstGeom>
            <a:noFill/>
            <a:ln>
              <a:noFill/>
            </a:ln>
            <a:effectLst/>
          </p:spPr>
          <p:txBody>
            <a:bodyPr anchor="ctr"/>
            <a:lstStyle/>
            <a:p>
              <a:pPr algn="ctr">
                <a:lnSpc>
                  <a:spcPct val="120000"/>
                </a:lnSpc>
                <a:defRPr/>
              </a:pPr>
              <a:r>
                <a:rPr lang="zh-CN" altLang="en-US" sz="1445" kern="0" dirty="0">
                  <a:solidFill>
                    <a:srgbClr val="646464"/>
                  </a:solidFill>
                  <a:cs typeface="+mn-ea"/>
                  <a:sym typeface="+mn-lt"/>
                </a:rPr>
                <a:t>添加文字</a:t>
              </a:r>
              <a:endParaRPr lang="zh-CN" altLang="en-US" sz="1445" kern="0" dirty="0">
                <a:solidFill>
                  <a:srgbClr val="646464"/>
                </a:solidFill>
                <a:cs typeface="+mn-ea"/>
                <a:sym typeface="+mn-lt"/>
              </a:endParaRPr>
            </a:p>
          </p:txBody>
        </p:sp>
      </p:grpSp>
      <p:grpSp>
        <p:nvGrpSpPr>
          <p:cNvPr id="161" name="灰色1"/>
          <p:cNvGrpSpPr/>
          <p:nvPr/>
        </p:nvGrpSpPr>
        <p:grpSpPr bwMode="auto">
          <a:xfrm>
            <a:off x="2986999" y="1345576"/>
            <a:ext cx="1095877" cy="947180"/>
            <a:chOff x="2440161" y="1818283"/>
            <a:chExt cx="1112838" cy="962025"/>
          </a:xfrm>
        </p:grpSpPr>
        <p:sp>
          <p:nvSpPr>
            <p:cNvPr id="162" name="AutoShape 6"/>
            <p:cNvSpPr>
              <a:spLocks noChangeArrowheads="1"/>
            </p:cNvSpPr>
            <p:nvPr/>
          </p:nvSpPr>
          <p:spPr bwMode="auto">
            <a:xfrm>
              <a:off x="2440161" y="1818283"/>
              <a:ext cx="1112838" cy="835025"/>
            </a:xfrm>
            <a:prstGeom prst="triangle">
              <a:avLst>
                <a:gd name="adj" fmla="val 50000"/>
              </a:avLst>
            </a:prstGeom>
            <a:gradFill rotWithShape="1">
              <a:gsLst>
                <a:gs pos="0">
                  <a:srgbClr val="F8F8F8"/>
                </a:gs>
                <a:gs pos="100000">
                  <a:srgbClr val="DDDDDD"/>
                </a:gs>
              </a:gsLst>
              <a:lin ang="5400000" scaled="1"/>
            </a:gradFill>
            <a:ln>
              <a:solidFill>
                <a:srgbClr val="EAEAEA"/>
              </a:solid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63" name="AutoShape 13"/>
            <p:cNvSpPr>
              <a:spLocks noChangeArrowheads="1"/>
            </p:cNvSpPr>
            <p:nvPr/>
          </p:nvSpPr>
          <p:spPr bwMode="auto">
            <a:xfrm>
              <a:off x="2440161" y="2653308"/>
              <a:ext cx="1112838" cy="1270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64" name="Rectangle 17"/>
            <p:cNvSpPr>
              <a:spLocks noChangeArrowheads="1"/>
            </p:cNvSpPr>
            <p:nvPr/>
          </p:nvSpPr>
          <p:spPr bwMode="auto">
            <a:xfrm>
              <a:off x="2440161" y="2197695"/>
              <a:ext cx="1112838" cy="455613"/>
            </a:xfrm>
            <a:prstGeom prst="rect">
              <a:avLst/>
            </a:prstGeom>
            <a:noFill/>
            <a:ln>
              <a:noFill/>
            </a:ln>
            <a:effectLst/>
          </p:spPr>
          <p:txBody>
            <a:bodyPr anchor="ctr"/>
            <a:lstStyle/>
            <a:p>
              <a:pPr algn="ctr">
                <a:lnSpc>
                  <a:spcPct val="120000"/>
                </a:lnSpc>
                <a:defRPr/>
              </a:pPr>
              <a:r>
                <a:rPr lang="zh-CN" altLang="en-US" sz="1445" kern="0" dirty="0">
                  <a:solidFill>
                    <a:srgbClr val="646464"/>
                  </a:solidFill>
                  <a:cs typeface="+mn-ea"/>
                  <a:sym typeface="+mn-lt"/>
                </a:rPr>
                <a:t>文字</a:t>
              </a:r>
              <a:endParaRPr lang="zh-CN" altLang="en-US" sz="1445" kern="0" dirty="0">
                <a:solidFill>
                  <a:srgbClr val="646464"/>
                </a:solidFill>
                <a:cs typeface="+mn-ea"/>
                <a:sym typeface="+mn-lt"/>
              </a:endParaRPr>
            </a:p>
          </p:txBody>
        </p:sp>
      </p:grpSp>
      <p:grpSp>
        <p:nvGrpSpPr>
          <p:cNvPr id="165" name="橙色4"/>
          <p:cNvGrpSpPr/>
          <p:nvPr/>
        </p:nvGrpSpPr>
        <p:grpSpPr bwMode="auto">
          <a:xfrm>
            <a:off x="1384609" y="3744781"/>
            <a:ext cx="4300656" cy="1512986"/>
            <a:chOff x="812974" y="4255096"/>
            <a:chExt cx="4367212" cy="1536700"/>
          </a:xfrm>
        </p:grpSpPr>
        <p:sp>
          <p:nvSpPr>
            <p:cNvPr id="166" name="AutoShape 7"/>
            <p:cNvSpPr>
              <a:spLocks noChangeArrowheads="1"/>
            </p:cNvSpPr>
            <p:nvPr/>
          </p:nvSpPr>
          <p:spPr bwMode="auto">
            <a:xfrm>
              <a:off x="828849" y="5334596"/>
              <a:ext cx="4351337"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alpha val="40000"/>
                  </a:srgbClr>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grpSp>
          <p:nvGrpSpPr>
            <p:cNvPr id="167" name="组合 38"/>
            <p:cNvGrpSpPr/>
            <p:nvPr/>
          </p:nvGrpSpPr>
          <p:grpSpPr bwMode="auto">
            <a:xfrm>
              <a:off x="812974" y="4255096"/>
              <a:ext cx="4367212" cy="1079500"/>
              <a:chOff x="812974" y="4255096"/>
              <a:chExt cx="4367212" cy="1079500"/>
            </a:xfrm>
          </p:grpSpPr>
          <p:sp>
            <p:nvSpPr>
              <p:cNvPr id="168" name="AutoShape 5"/>
              <p:cNvSpPr>
                <a:spLocks noChangeArrowheads="1"/>
              </p:cNvSpPr>
              <p:nvPr/>
            </p:nvSpPr>
            <p:spPr bwMode="auto">
              <a:xfrm rot="10800000">
                <a:off x="812974" y="4255096"/>
                <a:ext cx="4367212" cy="107950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80515"/>
              </a:soli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69" name="AutoShape 8"/>
              <p:cNvSpPr>
                <a:spLocks noChangeArrowheads="1"/>
              </p:cNvSpPr>
              <p:nvPr/>
            </p:nvSpPr>
            <p:spPr bwMode="auto">
              <a:xfrm>
                <a:off x="1484487" y="4255096"/>
                <a:ext cx="3013074"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a:gsLst>
                  <a:gs pos="0">
                    <a:srgbClr val="F6003B"/>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70" name="Rectangle 14"/>
              <p:cNvSpPr>
                <a:spLocks noChangeArrowheads="1"/>
              </p:cNvSpPr>
              <p:nvPr/>
            </p:nvSpPr>
            <p:spPr bwMode="auto">
              <a:xfrm>
                <a:off x="812974" y="4255096"/>
                <a:ext cx="4367212" cy="1079500"/>
              </a:xfrm>
              <a:prstGeom prst="rect">
                <a:avLst/>
              </a:prstGeom>
              <a:noFill/>
              <a:ln>
                <a:noFill/>
              </a:ln>
              <a:effectLst/>
            </p:spPr>
            <p:txBody>
              <a:bodyPr anchor="ctr"/>
              <a:lstStyle/>
              <a:p>
                <a:pPr algn="ctr">
                  <a:lnSpc>
                    <a:spcPct val="120000"/>
                  </a:lnSpc>
                  <a:defRPr/>
                </a:pPr>
                <a:r>
                  <a:rPr lang="zh-CN" altLang="en-US" sz="1445" kern="0" dirty="0">
                    <a:solidFill>
                      <a:srgbClr val="FFFFFF"/>
                    </a:solidFill>
                    <a:cs typeface="+mn-ea"/>
                    <a:sym typeface="+mn-lt"/>
                  </a:rPr>
                  <a:t>点击此处添加文字</a:t>
                </a:r>
                <a:endParaRPr lang="zh-CN" altLang="en-US" sz="1445" kern="0" dirty="0">
                  <a:solidFill>
                    <a:srgbClr val="FFFFFF"/>
                  </a:solidFill>
                  <a:cs typeface="+mn-ea"/>
                  <a:sym typeface="+mn-lt"/>
                </a:endParaRPr>
              </a:p>
            </p:txBody>
          </p:sp>
        </p:grpSp>
      </p:grpSp>
      <p:grpSp>
        <p:nvGrpSpPr>
          <p:cNvPr id="171" name="橙色3"/>
          <p:cNvGrpSpPr/>
          <p:nvPr/>
        </p:nvGrpSpPr>
        <p:grpSpPr bwMode="auto">
          <a:xfrm>
            <a:off x="2045887" y="2875753"/>
            <a:ext cx="2967154" cy="869029"/>
            <a:chOff x="1484486" y="3372446"/>
            <a:chExt cx="3013075" cy="882650"/>
          </a:xfrm>
        </p:grpSpPr>
        <p:sp>
          <p:nvSpPr>
            <p:cNvPr id="172" name="AutoShape 4"/>
            <p:cNvSpPr>
              <a:spLocks noChangeArrowheads="1"/>
            </p:cNvSpPr>
            <p:nvPr/>
          </p:nvSpPr>
          <p:spPr bwMode="auto">
            <a:xfrm rot="10800000">
              <a:off x="1576561" y="3372446"/>
              <a:ext cx="2840037" cy="70326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80515"/>
            </a:soli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73" name="AutoShape 9"/>
            <p:cNvSpPr>
              <a:spLocks noChangeArrowheads="1"/>
            </p:cNvSpPr>
            <p:nvPr/>
          </p:nvSpPr>
          <p:spPr bwMode="auto">
            <a:xfrm>
              <a:off x="1576561" y="4075709"/>
              <a:ext cx="2840037" cy="179387"/>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alpha val="40000"/>
                  </a:srgbClr>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74" name="AutoShape 10"/>
            <p:cNvSpPr>
              <a:spLocks noChangeArrowheads="1"/>
            </p:cNvSpPr>
            <p:nvPr/>
          </p:nvSpPr>
          <p:spPr bwMode="auto">
            <a:xfrm>
              <a:off x="2032173" y="3372446"/>
              <a:ext cx="1924050"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a:gsLst>
                <a:gs pos="0">
                  <a:srgbClr val="F6003B"/>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75" name="Rectangle 15"/>
            <p:cNvSpPr>
              <a:spLocks noChangeArrowheads="1"/>
            </p:cNvSpPr>
            <p:nvPr/>
          </p:nvSpPr>
          <p:spPr bwMode="auto">
            <a:xfrm>
              <a:off x="1484486" y="3372446"/>
              <a:ext cx="3013075" cy="703263"/>
            </a:xfrm>
            <a:prstGeom prst="rect">
              <a:avLst/>
            </a:prstGeom>
            <a:noFill/>
            <a:ln>
              <a:noFill/>
            </a:ln>
            <a:effectLst/>
          </p:spPr>
          <p:txBody>
            <a:bodyPr anchor="ctr"/>
            <a:lstStyle/>
            <a:p>
              <a:pPr algn="ctr">
                <a:lnSpc>
                  <a:spcPct val="120000"/>
                </a:lnSpc>
                <a:defRPr/>
              </a:pPr>
              <a:r>
                <a:rPr lang="zh-CN" altLang="en-US" sz="1445" kern="0" dirty="0">
                  <a:solidFill>
                    <a:srgbClr val="FFFFFF"/>
                  </a:solidFill>
                  <a:cs typeface="+mn-ea"/>
                  <a:sym typeface="+mn-lt"/>
                </a:rPr>
                <a:t>点击添加文字</a:t>
              </a:r>
              <a:endParaRPr lang="zh-CN" altLang="en-US" sz="1445" kern="0" dirty="0">
                <a:solidFill>
                  <a:srgbClr val="FFFFFF"/>
                </a:solidFill>
                <a:cs typeface="+mn-ea"/>
                <a:sym typeface="+mn-lt"/>
              </a:endParaRPr>
            </a:p>
          </p:txBody>
        </p:sp>
      </p:grpSp>
      <p:grpSp>
        <p:nvGrpSpPr>
          <p:cNvPr id="176" name="橙色2"/>
          <p:cNvGrpSpPr/>
          <p:nvPr/>
        </p:nvGrpSpPr>
        <p:grpSpPr bwMode="auto">
          <a:xfrm>
            <a:off x="2585225" y="2292753"/>
            <a:ext cx="1894727" cy="582999"/>
            <a:chOff x="2032174" y="2780307"/>
            <a:chExt cx="1924050" cy="592139"/>
          </a:xfrm>
        </p:grpSpPr>
        <p:sp>
          <p:nvSpPr>
            <p:cNvPr id="177" name="AutoShape 3"/>
            <p:cNvSpPr>
              <a:spLocks noChangeArrowheads="1"/>
            </p:cNvSpPr>
            <p:nvPr/>
          </p:nvSpPr>
          <p:spPr bwMode="auto">
            <a:xfrm rot="10800000">
              <a:off x="2070274" y="2780307"/>
              <a:ext cx="1852613" cy="45561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80515"/>
            </a:soli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78" name="AutoShape 11"/>
            <p:cNvSpPr>
              <a:spLocks noChangeArrowheads="1"/>
            </p:cNvSpPr>
            <p:nvPr/>
          </p:nvSpPr>
          <p:spPr bwMode="auto">
            <a:xfrm>
              <a:off x="2032174" y="3235921"/>
              <a:ext cx="1924050" cy="1365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alpha val="40000"/>
                  </a:srgbClr>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79" name="AutoShape 12"/>
            <p:cNvSpPr>
              <a:spLocks noChangeArrowheads="1"/>
            </p:cNvSpPr>
            <p:nvPr/>
          </p:nvSpPr>
          <p:spPr bwMode="auto">
            <a:xfrm>
              <a:off x="2349674" y="2780309"/>
              <a:ext cx="1295400" cy="25082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6003B"/>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80" name="Rectangle 16"/>
            <p:cNvSpPr>
              <a:spLocks noChangeArrowheads="1"/>
            </p:cNvSpPr>
            <p:nvPr/>
          </p:nvSpPr>
          <p:spPr bwMode="auto">
            <a:xfrm>
              <a:off x="2070274" y="2780308"/>
              <a:ext cx="1852613" cy="455613"/>
            </a:xfrm>
            <a:prstGeom prst="rect">
              <a:avLst/>
            </a:prstGeom>
            <a:noFill/>
            <a:ln>
              <a:noFill/>
            </a:ln>
            <a:effectLst/>
          </p:spPr>
          <p:txBody>
            <a:bodyPr anchor="ctr"/>
            <a:lstStyle/>
            <a:p>
              <a:pPr algn="ctr">
                <a:lnSpc>
                  <a:spcPct val="120000"/>
                </a:lnSpc>
                <a:defRPr/>
              </a:pPr>
              <a:r>
                <a:rPr lang="zh-CN" altLang="en-US" sz="1445" kern="0" dirty="0">
                  <a:solidFill>
                    <a:srgbClr val="FFFFFF"/>
                  </a:solidFill>
                  <a:cs typeface="+mn-ea"/>
                  <a:sym typeface="+mn-lt"/>
                </a:rPr>
                <a:t>添加文字</a:t>
              </a:r>
              <a:endParaRPr lang="zh-CN" altLang="en-US" sz="1445" kern="0" dirty="0">
                <a:solidFill>
                  <a:srgbClr val="FFFFFF"/>
                </a:solidFill>
                <a:cs typeface="+mn-ea"/>
                <a:sym typeface="+mn-lt"/>
              </a:endParaRPr>
            </a:p>
          </p:txBody>
        </p:sp>
      </p:grpSp>
      <p:grpSp>
        <p:nvGrpSpPr>
          <p:cNvPr id="181" name="橙色1"/>
          <p:cNvGrpSpPr/>
          <p:nvPr/>
        </p:nvGrpSpPr>
        <p:grpSpPr bwMode="auto">
          <a:xfrm>
            <a:off x="2986999" y="1345576"/>
            <a:ext cx="1095877" cy="947180"/>
            <a:chOff x="2440161" y="1818283"/>
            <a:chExt cx="1112838" cy="962025"/>
          </a:xfrm>
        </p:grpSpPr>
        <p:sp>
          <p:nvSpPr>
            <p:cNvPr id="182" name="AutoShape 6"/>
            <p:cNvSpPr>
              <a:spLocks noChangeArrowheads="1"/>
            </p:cNvSpPr>
            <p:nvPr/>
          </p:nvSpPr>
          <p:spPr bwMode="auto">
            <a:xfrm>
              <a:off x="2440161" y="1818283"/>
              <a:ext cx="1112838" cy="835025"/>
            </a:xfrm>
            <a:prstGeom prst="triangle">
              <a:avLst>
                <a:gd name="adj" fmla="val 50000"/>
              </a:avLst>
            </a:prstGeom>
            <a:solidFill>
              <a:srgbClr val="C80515"/>
            </a:soli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83" name="AutoShape 13"/>
            <p:cNvSpPr>
              <a:spLocks noChangeArrowheads="1"/>
            </p:cNvSpPr>
            <p:nvPr/>
          </p:nvSpPr>
          <p:spPr bwMode="auto">
            <a:xfrm>
              <a:off x="2440161" y="2653308"/>
              <a:ext cx="1112838" cy="1270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alpha val="40000"/>
                  </a:srgbClr>
                </a:gs>
                <a:gs pos="100000">
                  <a:srgbClr val="FFFFFF">
                    <a:alpha val="0"/>
                  </a:srgbClr>
                </a:gs>
              </a:gsLst>
              <a:lin ang="5400000" scaled="1"/>
            </a:gradFill>
            <a:ln>
              <a:noFill/>
            </a:ln>
            <a:effectLst/>
          </p:spPr>
          <p:txBody>
            <a:bodyPr wrap="none" anchor="ctr"/>
            <a:lstStyle/>
            <a:p>
              <a:pPr>
                <a:defRPr/>
              </a:pPr>
              <a:endParaRPr lang="zh-CN" altLang="en-US" sz="2000" kern="0" dirty="0">
                <a:solidFill>
                  <a:sysClr val="windowText" lastClr="000000"/>
                </a:solidFill>
                <a:cs typeface="+mn-ea"/>
                <a:sym typeface="+mn-lt"/>
              </a:endParaRPr>
            </a:p>
          </p:txBody>
        </p:sp>
        <p:sp>
          <p:nvSpPr>
            <p:cNvPr id="184" name="Rectangle 17"/>
            <p:cNvSpPr>
              <a:spLocks noChangeArrowheads="1"/>
            </p:cNvSpPr>
            <p:nvPr/>
          </p:nvSpPr>
          <p:spPr bwMode="auto">
            <a:xfrm>
              <a:off x="2440161" y="2197695"/>
              <a:ext cx="1112838" cy="455613"/>
            </a:xfrm>
            <a:prstGeom prst="rect">
              <a:avLst/>
            </a:prstGeom>
            <a:noFill/>
            <a:ln>
              <a:noFill/>
            </a:ln>
            <a:effectLst/>
          </p:spPr>
          <p:txBody>
            <a:bodyPr anchor="ctr"/>
            <a:lstStyle/>
            <a:p>
              <a:pPr algn="ctr">
                <a:lnSpc>
                  <a:spcPct val="120000"/>
                </a:lnSpc>
                <a:defRPr/>
              </a:pPr>
              <a:r>
                <a:rPr lang="zh-CN" altLang="en-US" sz="1445" kern="0" dirty="0">
                  <a:solidFill>
                    <a:srgbClr val="FFFFFF"/>
                  </a:solidFill>
                  <a:cs typeface="+mn-ea"/>
                  <a:sym typeface="+mn-lt"/>
                </a:rPr>
                <a:t>文字</a:t>
              </a:r>
              <a:endParaRPr lang="zh-CN" altLang="en-US" sz="1445" kern="0" dirty="0">
                <a:solidFill>
                  <a:srgbClr val="FFFFFF"/>
                </a:solidFill>
                <a:cs typeface="+mn-ea"/>
                <a:sym typeface="+mn-lt"/>
              </a:endParaRPr>
            </a:p>
          </p:txBody>
        </p:sp>
      </p:gr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81"/>
                                            </p:tgtEl>
                                            <p:attrNameLst>
                                              <p:attrName>style.visibility</p:attrName>
                                            </p:attrNameLst>
                                          </p:cBhvr>
                                          <p:to>
                                            <p:strVal val="visible"/>
                                          </p:to>
                                        </p:set>
                                        <p:animEffect transition="in" filter="fade">
                                          <p:cBhvr>
                                            <p:cTn id="12" dur="500"/>
                                            <p:tgtEl>
                                              <p:spTgt spid="181"/>
                                            </p:tgtEl>
                                          </p:cBhvr>
                                        </p:animEffect>
                                      </p:childTnLst>
                                    </p:cTn>
                                  </p:par>
                                  <p:par>
                                    <p:cTn id="13" presetID="10" presetClass="exit" presetSubtype="0" fill="hold" nodeType="withEffect">
                                      <p:stCondLst>
                                        <p:cond delay="0"/>
                                      </p:stCondLst>
                                      <p:childTnLst>
                                        <p:animEffect transition="out" filter="fade">
                                          <p:cBhvr>
                                            <p:cTn id="14" dur="500"/>
                                            <p:tgtEl>
                                              <p:spTgt spid="161"/>
                                            </p:tgtEl>
                                          </p:cBhvr>
                                        </p:animEffect>
                                        <p:set>
                                          <p:cBhvr>
                                            <p:cTn id="15" dur="1" fill="hold">
                                              <p:stCondLst>
                                                <p:cond delay="499"/>
                                              </p:stCondLst>
                                            </p:cTn>
                                            <p:tgtEl>
                                              <p:spTgt spid="161"/>
                                            </p:tgtEl>
                                            <p:attrNameLst>
                                              <p:attrName>style.visibility</p:attrName>
                                            </p:attrNameLst>
                                          </p:cBhvr>
                                          <p:to>
                                            <p:strVal val="hidden"/>
                                          </p:to>
                                        </p:se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30"/>
                                            </p:tgtEl>
                                            <p:attrNameLst>
                                              <p:attrName>style.visibility</p:attrName>
                                            </p:attrNameLst>
                                          </p:cBhvr>
                                          <p:to>
                                            <p:strVal val="visible"/>
                                          </p:to>
                                        </p:set>
                                        <p:animEffect transition="in" filter="wipe(left)">
                                          <p:cBhvr>
                                            <p:cTn id="19" dur="500"/>
                                            <p:tgtEl>
                                              <p:spTgt spid="130"/>
                                            </p:tgtEl>
                                          </p:cBhvr>
                                        </p:animEffect>
                                      </p:childTnLst>
                                    </p:cTn>
                                  </p:par>
                                </p:childTnLst>
                              </p:cTn>
                            </p:par>
                            <p:par>
                              <p:cTn id="20" fill="hold">
                                <p:stCondLst>
                                  <p:cond delay="1500"/>
                                </p:stCondLst>
                                <p:childTnLst>
                                  <p:par>
                                    <p:cTn id="21" presetID="22" presetClass="exit" presetSubtype="2" fill="hold" nodeType="afterEffect">
                                      <p:stCondLst>
                                        <p:cond delay="0"/>
                                      </p:stCondLst>
                                      <p:childTnLst>
                                        <p:animEffect transition="out" filter="wipe(right)">
                                          <p:cBhvr>
                                            <p:cTn id="22" dur="500"/>
                                            <p:tgtEl>
                                              <p:spTgt spid="130"/>
                                            </p:tgtEl>
                                          </p:cBhvr>
                                        </p:animEffect>
                                        <p:set>
                                          <p:cBhvr>
                                            <p:cTn id="23" dur="1" fill="hold">
                                              <p:stCondLst>
                                                <p:cond delay="499"/>
                                              </p:stCondLst>
                                            </p:cTn>
                                            <p:tgtEl>
                                              <p:spTgt spid="130"/>
                                            </p:tgtEl>
                                            <p:attrNameLst>
                                              <p:attrName>style.visibility</p:attrName>
                                            </p:attrNameLst>
                                          </p:cBhvr>
                                          <p:to>
                                            <p:strVal val="hidden"/>
                                          </p:to>
                                        </p:set>
                                      </p:childTnLst>
                                    </p:cTn>
                                  </p:par>
                                </p:childTnLst>
                              </p:cTn>
                            </p:par>
                            <p:par>
                              <p:cTn id="24" fill="hold">
                                <p:stCondLst>
                                  <p:cond delay="2000"/>
                                </p:stCondLst>
                                <p:childTnLst>
                                  <p:par>
                                    <p:cTn id="25" presetID="10" presetClass="exit" presetSubtype="0" fill="hold" nodeType="afterEffect">
                                      <p:stCondLst>
                                        <p:cond delay="0"/>
                                      </p:stCondLst>
                                      <p:childTnLst>
                                        <p:animEffect transition="out" filter="fade">
                                          <p:cBhvr>
                                            <p:cTn id="26" dur="500"/>
                                            <p:tgtEl>
                                              <p:spTgt spid="181"/>
                                            </p:tgtEl>
                                          </p:cBhvr>
                                        </p:animEffect>
                                        <p:set>
                                          <p:cBhvr>
                                            <p:cTn id="27" dur="1" fill="hold">
                                              <p:stCondLst>
                                                <p:cond delay="499"/>
                                              </p:stCondLst>
                                            </p:cTn>
                                            <p:tgtEl>
                                              <p:spTgt spid="181"/>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61"/>
                                            </p:tgtEl>
                                            <p:attrNameLst>
                                              <p:attrName>style.visibility</p:attrName>
                                            </p:attrNameLst>
                                          </p:cBhvr>
                                          <p:to>
                                            <p:strVal val="visible"/>
                                          </p:to>
                                        </p:set>
                                        <p:animEffect transition="in" filter="fade">
                                          <p:cBhvr>
                                            <p:cTn id="30" dur="500"/>
                                            <p:tgtEl>
                                              <p:spTgt spid="161"/>
                                            </p:tgtEl>
                                          </p:cBhvr>
                                        </p:animEffect>
                                      </p:childTnLst>
                                    </p:cTn>
                                  </p:par>
                                  <p:par>
                                    <p:cTn id="31" presetID="10" presetClass="entr" presetSubtype="0" fill="hold" nodeType="withEffect">
                                      <p:stCondLst>
                                        <p:cond delay="0"/>
                                      </p:stCondLst>
                                      <p:childTnLst>
                                        <p:set>
                                          <p:cBhvr>
                                            <p:cTn id="32" dur="1" fill="hold">
                                              <p:stCondLst>
                                                <p:cond delay="0"/>
                                              </p:stCondLst>
                                            </p:cTn>
                                            <p:tgtEl>
                                              <p:spTgt spid="176"/>
                                            </p:tgtEl>
                                            <p:attrNameLst>
                                              <p:attrName>style.visibility</p:attrName>
                                            </p:attrNameLst>
                                          </p:cBhvr>
                                          <p:to>
                                            <p:strVal val="visible"/>
                                          </p:to>
                                        </p:set>
                                        <p:animEffect transition="in" filter="fade">
                                          <p:cBhvr>
                                            <p:cTn id="33" dur="500"/>
                                            <p:tgtEl>
                                              <p:spTgt spid="176"/>
                                            </p:tgtEl>
                                          </p:cBhvr>
                                        </p:animEffect>
                                      </p:childTnLst>
                                    </p:cTn>
                                  </p:par>
                                  <p:par>
                                    <p:cTn id="34" presetID="10" presetClass="exit" presetSubtype="0" fill="hold" nodeType="withEffect">
                                      <p:stCondLst>
                                        <p:cond delay="0"/>
                                      </p:stCondLst>
                                      <p:childTnLst>
                                        <p:animEffect transition="out" filter="fade">
                                          <p:cBhvr>
                                            <p:cTn id="35" dur="500"/>
                                            <p:tgtEl>
                                              <p:spTgt spid="156"/>
                                            </p:tgtEl>
                                          </p:cBhvr>
                                        </p:animEffect>
                                        <p:set>
                                          <p:cBhvr>
                                            <p:cTn id="36" dur="1" fill="hold">
                                              <p:stCondLst>
                                                <p:cond delay="499"/>
                                              </p:stCondLst>
                                            </p:cTn>
                                            <p:tgtEl>
                                              <p:spTgt spid="156"/>
                                            </p:tgtEl>
                                            <p:attrNameLst>
                                              <p:attrName>style.visibility</p:attrName>
                                            </p:attrNameLst>
                                          </p:cBhvr>
                                          <p:to>
                                            <p:strVal val="hidden"/>
                                          </p:to>
                                        </p:se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34"/>
                                            </p:tgtEl>
                                            <p:attrNameLst>
                                              <p:attrName>style.visibility</p:attrName>
                                            </p:attrNameLst>
                                          </p:cBhvr>
                                          <p:to>
                                            <p:strVal val="visible"/>
                                          </p:to>
                                        </p:set>
                                        <p:animEffect transition="in" filter="wipe(left)">
                                          <p:cBhvr>
                                            <p:cTn id="40" dur="500"/>
                                            <p:tgtEl>
                                              <p:spTgt spid="134"/>
                                            </p:tgtEl>
                                          </p:cBhvr>
                                        </p:animEffect>
                                      </p:childTnLst>
                                    </p:cTn>
                                  </p:par>
                                </p:childTnLst>
                              </p:cTn>
                            </p:par>
                            <p:par>
                              <p:cTn id="41" fill="hold">
                                <p:stCondLst>
                                  <p:cond delay="3000"/>
                                </p:stCondLst>
                                <p:childTnLst>
                                  <p:par>
                                    <p:cTn id="42" presetID="22" presetClass="exit" presetSubtype="2" fill="hold" nodeType="afterEffect">
                                      <p:stCondLst>
                                        <p:cond delay="0"/>
                                      </p:stCondLst>
                                      <p:childTnLst>
                                        <p:animEffect transition="out" filter="wipe(right)">
                                          <p:cBhvr>
                                            <p:cTn id="43" dur="500"/>
                                            <p:tgtEl>
                                              <p:spTgt spid="134"/>
                                            </p:tgtEl>
                                          </p:cBhvr>
                                        </p:animEffect>
                                        <p:set>
                                          <p:cBhvr>
                                            <p:cTn id="44" dur="1" fill="hold">
                                              <p:stCondLst>
                                                <p:cond delay="499"/>
                                              </p:stCondLst>
                                            </p:cTn>
                                            <p:tgtEl>
                                              <p:spTgt spid="134"/>
                                            </p:tgtEl>
                                            <p:attrNameLst>
                                              <p:attrName>style.visibility</p:attrName>
                                            </p:attrNameLst>
                                          </p:cBhvr>
                                          <p:to>
                                            <p:strVal val="hidden"/>
                                          </p:to>
                                        </p:set>
                                      </p:childTnLst>
                                    </p:cTn>
                                  </p:par>
                                </p:childTnLst>
                              </p:cTn>
                            </p:par>
                            <p:par>
                              <p:cTn id="45" fill="hold">
                                <p:stCondLst>
                                  <p:cond delay="3500"/>
                                </p:stCondLst>
                                <p:childTnLst>
                                  <p:par>
                                    <p:cTn id="46" presetID="10" presetClass="exit" presetSubtype="0" fill="hold" nodeType="afterEffect">
                                      <p:stCondLst>
                                        <p:cond delay="0"/>
                                      </p:stCondLst>
                                      <p:childTnLst>
                                        <p:animEffect transition="out" filter="fade">
                                          <p:cBhvr>
                                            <p:cTn id="47" dur="500"/>
                                            <p:tgtEl>
                                              <p:spTgt spid="176"/>
                                            </p:tgtEl>
                                          </p:cBhvr>
                                        </p:animEffect>
                                        <p:set>
                                          <p:cBhvr>
                                            <p:cTn id="48" dur="1" fill="hold">
                                              <p:stCondLst>
                                                <p:cond delay="499"/>
                                              </p:stCondLst>
                                            </p:cTn>
                                            <p:tgtEl>
                                              <p:spTgt spid="176"/>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156"/>
                                            </p:tgtEl>
                                            <p:attrNameLst>
                                              <p:attrName>style.visibility</p:attrName>
                                            </p:attrNameLst>
                                          </p:cBhvr>
                                          <p:to>
                                            <p:strVal val="visible"/>
                                          </p:to>
                                        </p:set>
                                        <p:animEffect transition="in" filter="fade">
                                          <p:cBhvr>
                                            <p:cTn id="51" dur="500"/>
                                            <p:tgtEl>
                                              <p:spTgt spid="156"/>
                                            </p:tgtEl>
                                          </p:cBhvr>
                                        </p:animEffect>
                                      </p:childTnLst>
                                    </p:cTn>
                                  </p:par>
                                  <p:par>
                                    <p:cTn id="52" presetID="10" presetClass="entr" presetSubtype="0" fill="hold" nodeType="withEffect">
                                      <p:stCondLst>
                                        <p:cond delay="0"/>
                                      </p:stCondLst>
                                      <p:childTnLst>
                                        <p:set>
                                          <p:cBhvr>
                                            <p:cTn id="53" dur="1" fill="hold">
                                              <p:stCondLst>
                                                <p:cond delay="0"/>
                                              </p:stCondLst>
                                            </p:cTn>
                                            <p:tgtEl>
                                              <p:spTgt spid="171"/>
                                            </p:tgtEl>
                                            <p:attrNameLst>
                                              <p:attrName>style.visibility</p:attrName>
                                            </p:attrNameLst>
                                          </p:cBhvr>
                                          <p:to>
                                            <p:strVal val="visible"/>
                                          </p:to>
                                        </p:set>
                                        <p:animEffect transition="in" filter="fade">
                                          <p:cBhvr>
                                            <p:cTn id="54" dur="500"/>
                                            <p:tgtEl>
                                              <p:spTgt spid="171"/>
                                            </p:tgtEl>
                                          </p:cBhvr>
                                        </p:animEffect>
                                      </p:childTnLst>
                                    </p:cTn>
                                  </p:par>
                                  <p:par>
                                    <p:cTn id="55" presetID="10" presetClass="exit" presetSubtype="0" fill="hold" nodeType="withEffect">
                                      <p:stCondLst>
                                        <p:cond delay="0"/>
                                      </p:stCondLst>
                                      <p:childTnLst>
                                        <p:animEffect transition="out" filter="fade">
                                          <p:cBhvr>
                                            <p:cTn id="56" dur="500"/>
                                            <p:tgtEl>
                                              <p:spTgt spid="151"/>
                                            </p:tgtEl>
                                          </p:cBhvr>
                                        </p:animEffect>
                                        <p:set>
                                          <p:cBhvr>
                                            <p:cTn id="57" dur="1" fill="hold">
                                              <p:stCondLst>
                                                <p:cond delay="499"/>
                                              </p:stCondLst>
                                            </p:cTn>
                                            <p:tgtEl>
                                              <p:spTgt spid="151"/>
                                            </p:tgtEl>
                                            <p:attrNameLst>
                                              <p:attrName>style.visibility</p:attrName>
                                            </p:attrNameLst>
                                          </p:cBhvr>
                                          <p:to>
                                            <p:strVal val="hidden"/>
                                          </p:to>
                                        </p:set>
                                      </p:childTnLst>
                                    </p:cTn>
                                  </p:par>
                                </p:childTnLst>
                              </p:cTn>
                            </p:par>
                            <p:par>
                              <p:cTn id="58" fill="hold">
                                <p:stCondLst>
                                  <p:cond delay="4000"/>
                                </p:stCondLst>
                                <p:childTnLst>
                                  <p:par>
                                    <p:cTn id="59" presetID="22" presetClass="entr" presetSubtype="8" fill="hold" nodeType="afterEffect">
                                      <p:stCondLst>
                                        <p:cond delay="0"/>
                                      </p:stCondLst>
                                      <p:childTnLst>
                                        <p:set>
                                          <p:cBhvr>
                                            <p:cTn id="60" dur="1" fill="hold">
                                              <p:stCondLst>
                                                <p:cond delay="0"/>
                                              </p:stCondLst>
                                            </p:cTn>
                                            <p:tgtEl>
                                              <p:spTgt spid="138"/>
                                            </p:tgtEl>
                                            <p:attrNameLst>
                                              <p:attrName>style.visibility</p:attrName>
                                            </p:attrNameLst>
                                          </p:cBhvr>
                                          <p:to>
                                            <p:strVal val="visible"/>
                                          </p:to>
                                        </p:set>
                                        <p:animEffect transition="in" filter="wipe(left)">
                                          <p:cBhvr>
                                            <p:cTn id="61" dur="500"/>
                                            <p:tgtEl>
                                              <p:spTgt spid="138"/>
                                            </p:tgtEl>
                                          </p:cBhvr>
                                        </p:animEffect>
                                      </p:childTnLst>
                                    </p:cTn>
                                  </p:par>
                                </p:childTnLst>
                              </p:cTn>
                            </p:par>
                            <p:par>
                              <p:cTn id="62" fill="hold">
                                <p:stCondLst>
                                  <p:cond delay="4500"/>
                                </p:stCondLst>
                                <p:childTnLst>
                                  <p:par>
                                    <p:cTn id="63" presetID="22" presetClass="exit" presetSubtype="2" fill="hold" nodeType="afterEffect">
                                      <p:stCondLst>
                                        <p:cond delay="0"/>
                                      </p:stCondLst>
                                      <p:childTnLst>
                                        <p:animEffect transition="out" filter="wipe(right)">
                                          <p:cBhvr>
                                            <p:cTn id="64" dur="500"/>
                                            <p:tgtEl>
                                              <p:spTgt spid="138"/>
                                            </p:tgtEl>
                                          </p:cBhvr>
                                        </p:animEffect>
                                        <p:set>
                                          <p:cBhvr>
                                            <p:cTn id="65" dur="1" fill="hold">
                                              <p:stCondLst>
                                                <p:cond delay="499"/>
                                              </p:stCondLst>
                                            </p:cTn>
                                            <p:tgtEl>
                                              <p:spTgt spid="138"/>
                                            </p:tgtEl>
                                            <p:attrNameLst>
                                              <p:attrName>style.visibility</p:attrName>
                                            </p:attrNameLst>
                                          </p:cBhvr>
                                          <p:to>
                                            <p:strVal val="hidden"/>
                                          </p:to>
                                        </p:set>
                                      </p:childTnLst>
                                    </p:cTn>
                                  </p:par>
                                </p:childTnLst>
                              </p:cTn>
                            </p:par>
                            <p:par>
                              <p:cTn id="66" fill="hold">
                                <p:stCondLst>
                                  <p:cond delay="5000"/>
                                </p:stCondLst>
                                <p:childTnLst>
                                  <p:par>
                                    <p:cTn id="67" presetID="10" presetClass="exit" presetSubtype="0" fill="hold" nodeType="afterEffect">
                                      <p:stCondLst>
                                        <p:cond delay="0"/>
                                      </p:stCondLst>
                                      <p:childTnLst>
                                        <p:animEffect transition="out" filter="fade">
                                          <p:cBhvr>
                                            <p:cTn id="68" dur="500"/>
                                            <p:tgtEl>
                                              <p:spTgt spid="171"/>
                                            </p:tgtEl>
                                          </p:cBhvr>
                                        </p:animEffect>
                                        <p:set>
                                          <p:cBhvr>
                                            <p:cTn id="69" dur="1" fill="hold">
                                              <p:stCondLst>
                                                <p:cond delay="499"/>
                                              </p:stCondLst>
                                            </p:cTn>
                                            <p:tgtEl>
                                              <p:spTgt spid="171"/>
                                            </p:tgtEl>
                                            <p:attrNameLst>
                                              <p:attrName>style.visibility</p:attrName>
                                            </p:attrNameLst>
                                          </p:cBhvr>
                                          <p:to>
                                            <p:strVal val="hidden"/>
                                          </p:to>
                                        </p:set>
                                      </p:childTnLst>
                                    </p:cTn>
                                  </p:par>
                                  <p:par>
                                    <p:cTn id="70" presetID="10" presetClass="entr" presetSubtype="0" fill="hold" nodeType="withEffect">
                                      <p:stCondLst>
                                        <p:cond delay="0"/>
                                      </p:stCondLst>
                                      <p:childTnLst>
                                        <p:set>
                                          <p:cBhvr>
                                            <p:cTn id="71" dur="1" fill="hold">
                                              <p:stCondLst>
                                                <p:cond delay="0"/>
                                              </p:stCondLst>
                                            </p:cTn>
                                            <p:tgtEl>
                                              <p:spTgt spid="151"/>
                                            </p:tgtEl>
                                            <p:attrNameLst>
                                              <p:attrName>style.visibility</p:attrName>
                                            </p:attrNameLst>
                                          </p:cBhvr>
                                          <p:to>
                                            <p:strVal val="visible"/>
                                          </p:to>
                                        </p:set>
                                        <p:animEffect transition="in" filter="fade">
                                          <p:cBhvr>
                                            <p:cTn id="72" dur="500"/>
                                            <p:tgtEl>
                                              <p:spTgt spid="151"/>
                                            </p:tgtEl>
                                          </p:cBhvr>
                                        </p:animEffect>
                                      </p:childTnLst>
                                    </p:cTn>
                                  </p:par>
                                  <p:par>
                                    <p:cTn id="73" presetID="10" presetClass="entr" presetSubtype="0" fill="hold" nodeType="withEffect">
                                      <p:stCondLst>
                                        <p:cond delay="0"/>
                                      </p:stCondLst>
                                      <p:childTnLst>
                                        <p:set>
                                          <p:cBhvr>
                                            <p:cTn id="74" dur="1" fill="hold">
                                              <p:stCondLst>
                                                <p:cond delay="0"/>
                                              </p:stCondLst>
                                            </p:cTn>
                                            <p:tgtEl>
                                              <p:spTgt spid="165"/>
                                            </p:tgtEl>
                                            <p:attrNameLst>
                                              <p:attrName>style.visibility</p:attrName>
                                            </p:attrNameLst>
                                          </p:cBhvr>
                                          <p:to>
                                            <p:strVal val="visible"/>
                                          </p:to>
                                        </p:set>
                                        <p:animEffect transition="in" filter="fade">
                                          <p:cBhvr>
                                            <p:cTn id="75" dur="500"/>
                                            <p:tgtEl>
                                              <p:spTgt spid="165"/>
                                            </p:tgtEl>
                                          </p:cBhvr>
                                        </p:animEffect>
                                      </p:childTnLst>
                                    </p:cTn>
                                  </p:par>
                                  <p:par>
                                    <p:cTn id="76" presetID="10" presetClass="exit" presetSubtype="0" fill="hold" nodeType="withEffect">
                                      <p:stCondLst>
                                        <p:cond delay="0"/>
                                      </p:stCondLst>
                                      <p:childTnLst>
                                        <p:animEffect transition="out" filter="fade">
                                          <p:cBhvr>
                                            <p:cTn id="77" dur="500"/>
                                            <p:tgtEl>
                                              <p:spTgt spid="146"/>
                                            </p:tgtEl>
                                          </p:cBhvr>
                                        </p:animEffect>
                                        <p:set>
                                          <p:cBhvr>
                                            <p:cTn id="78" dur="1" fill="hold">
                                              <p:stCondLst>
                                                <p:cond delay="499"/>
                                              </p:stCondLst>
                                            </p:cTn>
                                            <p:tgtEl>
                                              <p:spTgt spid="146"/>
                                            </p:tgtEl>
                                            <p:attrNameLst>
                                              <p:attrName>style.visibility</p:attrName>
                                            </p:attrNameLst>
                                          </p:cBhvr>
                                          <p:to>
                                            <p:strVal val="hidden"/>
                                          </p:to>
                                        </p:set>
                                      </p:childTnLst>
                                    </p:cTn>
                                  </p:par>
                                </p:childTnLst>
                              </p:cTn>
                            </p:par>
                            <p:par>
                              <p:cTn id="79" fill="hold">
                                <p:stCondLst>
                                  <p:cond delay="5500"/>
                                </p:stCondLst>
                                <p:childTnLst>
                                  <p:par>
                                    <p:cTn id="80" presetID="22" presetClass="entr" presetSubtype="8" fill="hold" nodeType="afterEffect">
                                      <p:stCondLst>
                                        <p:cond delay="0"/>
                                      </p:stCondLst>
                                      <p:childTnLst>
                                        <p:set>
                                          <p:cBhvr>
                                            <p:cTn id="81" dur="1" fill="hold">
                                              <p:stCondLst>
                                                <p:cond delay="0"/>
                                              </p:stCondLst>
                                            </p:cTn>
                                            <p:tgtEl>
                                              <p:spTgt spid="142"/>
                                            </p:tgtEl>
                                            <p:attrNameLst>
                                              <p:attrName>style.visibility</p:attrName>
                                            </p:attrNameLst>
                                          </p:cBhvr>
                                          <p:to>
                                            <p:strVal val="visible"/>
                                          </p:to>
                                        </p:set>
                                        <p:animEffect transition="in" filter="wipe(left)">
                                          <p:cBhvr>
                                            <p:cTn id="82"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81"/>
                                            </p:tgtEl>
                                            <p:attrNameLst>
                                              <p:attrName>style.visibility</p:attrName>
                                            </p:attrNameLst>
                                          </p:cBhvr>
                                          <p:to>
                                            <p:strVal val="visible"/>
                                          </p:to>
                                        </p:set>
                                        <p:animEffect transition="in" filter="fade">
                                          <p:cBhvr>
                                            <p:cTn id="12" dur="500"/>
                                            <p:tgtEl>
                                              <p:spTgt spid="181"/>
                                            </p:tgtEl>
                                          </p:cBhvr>
                                        </p:animEffect>
                                      </p:childTnLst>
                                    </p:cTn>
                                  </p:par>
                                  <p:par>
                                    <p:cTn id="13" presetID="10" presetClass="exit" presetSubtype="0" fill="hold" nodeType="withEffect">
                                      <p:stCondLst>
                                        <p:cond delay="0"/>
                                      </p:stCondLst>
                                      <p:childTnLst>
                                        <p:animEffect transition="out" filter="fade">
                                          <p:cBhvr>
                                            <p:cTn id="14" dur="500"/>
                                            <p:tgtEl>
                                              <p:spTgt spid="161"/>
                                            </p:tgtEl>
                                          </p:cBhvr>
                                        </p:animEffect>
                                        <p:set>
                                          <p:cBhvr>
                                            <p:cTn id="15" dur="1" fill="hold">
                                              <p:stCondLst>
                                                <p:cond delay="499"/>
                                              </p:stCondLst>
                                            </p:cTn>
                                            <p:tgtEl>
                                              <p:spTgt spid="161"/>
                                            </p:tgtEl>
                                            <p:attrNameLst>
                                              <p:attrName>style.visibility</p:attrName>
                                            </p:attrNameLst>
                                          </p:cBhvr>
                                          <p:to>
                                            <p:strVal val="hidden"/>
                                          </p:to>
                                        </p:se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30"/>
                                            </p:tgtEl>
                                            <p:attrNameLst>
                                              <p:attrName>style.visibility</p:attrName>
                                            </p:attrNameLst>
                                          </p:cBhvr>
                                          <p:to>
                                            <p:strVal val="visible"/>
                                          </p:to>
                                        </p:set>
                                        <p:animEffect transition="in" filter="wipe(left)">
                                          <p:cBhvr>
                                            <p:cTn id="19" dur="500"/>
                                            <p:tgtEl>
                                              <p:spTgt spid="130"/>
                                            </p:tgtEl>
                                          </p:cBhvr>
                                        </p:animEffect>
                                      </p:childTnLst>
                                    </p:cTn>
                                  </p:par>
                                </p:childTnLst>
                              </p:cTn>
                            </p:par>
                            <p:par>
                              <p:cTn id="20" fill="hold">
                                <p:stCondLst>
                                  <p:cond delay="1500"/>
                                </p:stCondLst>
                                <p:childTnLst>
                                  <p:par>
                                    <p:cTn id="21" presetID="22" presetClass="exit" presetSubtype="2" fill="hold" nodeType="afterEffect">
                                      <p:stCondLst>
                                        <p:cond delay="0"/>
                                      </p:stCondLst>
                                      <p:childTnLst>
                                        <p:animEffect transition="out" filter="wipe(right)">
                                          <p:cBhvr>
                                            <p:cTn id="22" dur="500"/>
                                            <p:tgtEl>
                                              <p:spTgt spid="130"/>
                                            </p:tgtEl>
                                          </p:cBhvr>
                                        </p:animEffect>
                                        <p:set>
                                          <p:cBhvr>
                                            <p:cTn id="23" dur="1" fill="hold">
                                              <p:stCondLst>
                                                <p:cond delay="499"/>
                                              </p:stCondLst>
                                            </p:cTn>
                                            <p:tgtEl>
                                              <p:spTgt spid="130"/>
                                            </p:tgtEl>
                                            <p:attrNameLst>
                                              <p:attrName>style.visibility</p:attrName>
                                            </p:attrNameLst>
                                          </p:cBhvr>
                                          <p:to>
                                            <p:strVal val="hidden"/>
                                          </p:to>
                                        </p:set>
                                      </p:childTnLst>
                                    </p:cTn>
                                  </p:par>
                                </p:childTnLst>
                              </p:cTn>
                            </p:par>
                            <p:par>
                              <p:cTn id="24" fill="hold">
                                <p:stCondLst>
                                  <p:cond delay="2000"/>
                                </p:stCondLst>
                                <p:childTnLst>
                                  <p:par>
                                    <p:cTn id="25" presetID="10" presetClass="exit" presetSubtype="0" fill="hold" nodeType="afterEffect">
                                      <p:stCondLst>
                                        <p:cond delay="0"/>
                                      </p:stCondLst>
                                      <p:childTnLst>
                                        <p:animEffect transition="out" filter="fade">
                                          <p:cBhvr>
                                            <p:cTn id="26" dur="500"/>
                                            <p:tgtEl>
                                              <p:spTgt spid="181"/>
                                            </p:tgtEl>
                                          </p:cBhvr>
                                        </p:animEffect>
                                        <p:set>
                                          <p:cBhvr>
                                            <p:cTn id="27" dur="1" fill="hold">
                                              <p:stCondLst>
                                                <p:cond delay="499"/>
                                              </p:stCondLst>
                                            </p:cTn>
                                            <p:tgtEl>
                                              <p:spTgt spid="181"/>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61"/>
                                            </p:tgtEl>
                                            <p:attrNameLst>
                                              <p:attrName>style.visibility</p:attrName>
                                            </p:attrNameLst>
                                          </p:cBhvr>
                                          <p:to>
                                            <p:strVal val="visible"/>
                                          </p:to>
                                        </p:set>
                                        <p:animEffect transition="in" filter="fade">
                                          <p:cBhvr>
                                            <p:cTn id="30" dur="500"/>
                                            <p:tgtEl>
                                              <p:spTgt spid="161"/>
                                            </p:tgtEl>
                                          </p:cBhvr>
                                        </p:animEffect>
                                      </p:childTnLst>
                                    </p:cTn>
                                  </p:par>
                                  <p:par>
                                    <p:cTn id="31" presetID="10" presetClass="entr" presetSubtype="0" fill="hold" nodeType="withEffect">
                                      <p:stCondLst>
                                        <p:cond delay="0"/>
                                      </p:stCondLst>
                                      <p:childTnLst>
                                        <p:set>
                                          <p:cBhvr>
                                            <p:cTn id="32" dur="1" fill="hold">
                                              <p:stCondLst>
                                                <p:cond delay="0"/>
                                              </p:stCondLst>
                                            </p:cTn>
                                            <p:tgtEl>
                                              <p:spTgt spid="176"/>
                                            </p:tgtEl>
                                            <p:attrNameLst>
                                              <p:attrName>style.visibility</p:attrName>
                                            </p:attrNameLst>
                                          </p:cBhvr>
                                          <p:to>
                                            <p:strVal val="visible"/>
                                          </p:to>
                                        </p:set>
                                        <p:animEffect transition="in" filter="fade">
                                          <p:cBhvr>
                                            <p:cTn id="33" dur="500"/>
                                            <p:tgtEl>
                                              <p:spTgt spid="176"/>
                                            </p:tgtEl>
                                          </p:cBhvr>
                                        </p:animEffect>
                                      </p:childTnLst>
                                    </p:cTn>
                                  </p:par>
                                  <p:par>
                                    <p:cTn id="34" presetID="10" presetClass="exit" presetSubtype="0" fill="hold" nodeType="withEffect">
                                      <p:stCondLst>
                                        <p:cond delay="0"/>
                                      </p:stCondLst>
                                      <p:childTnLst>
                                        <p:animEffect transition="out" filter="fade">
                                          <p:cBhvr>
                                            <p:cTn id="35" dur="500"/>
                                            <p:tgtEl>
                                              <p:spTgt spid="156"/>
                                            </p:tgtEl>
                                          </p:cBhvr>
                                        </p:animEffect>
                                        <p:set>
                                          <p:cBhvr>
                                            <p:cTn id="36" dur="1" fill="hold">
                                              <p:stCondLst>
                                                <p:cond delay="499"/>
                                              </p:stCondLst>
                                            </p:cTn>
                                            <p:tgtEl>
                                              <p:spTgt spid="156"/>
                                            </p:tgtEl>
                                            <p:attrNameLst>
                                              <p:attrName>style.visibility</p:attrName>
                                            </p:attrNameLst>
                                          </p:cBhvr>
                                          <p:to>
                                            <p:strVal val="hidden"/>
                                          </p:to>
                                        </p:se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34"/>
                                            </p:tgtEl>
                                            <p:attrNameLst>
                                              <p:attrName>style.visibility</p:attrName>
                                            </p:attrNameLst>
                                          </p:cBhvr>
                                          <p:to>
                                            <p:strVal val="visible"/>
                                          </p:to>
                                        </p:set>
                                        <p:animEffect transition="in" filter="wipe(left)">
                                          <p:cBhvr>
                                            <p:cTn id="40" dur="500"/>
                                            <p:tgtEl>
                                              <p:spTgt spid="134"/>
                                            </p:tgtEl>
                                          </p:cBhvr>
                                        </p:animEffect>
                                      </p:childTnLst>
                                    </p:cTn>
                                  </p:par>
                                </p:childTnLst>
                              </p:cTn>
                            </p:par>
                            <p:par>
                              <p:cTn id="41" fill="hold">
                                <p:stCondLst>
                                  <p:cond delay="3000"/>
                                </p:stCondLst>
                                <p:childTnLst>
                                  <p:par>
                                    <p:cTn id="42" presetID="22" presetClass="exit" presetSubtype="2" fill="hold" nodeType="afterEffect">
                                      <p:stCondLst>
                                        <p:cond delay="0"/>
                                      </p:stCondLst>
                                      <p:childTnLst>
                                        <p:animEffect transition="out" filter="wipe(right)">
                                          <p:cBhvr>
                                            <p:cTn id="43" dur="500"/>
                                            <p:tgtEl>
                                              <p:spTgt spid="134"/>
                                            </p:tgtEl>
                                          </p:cBhvr>
                                        </p:animEffect>
                                        <p:set>
                                          <p:cBhvr>
                                            <p:cTn id="44" dur="1" fill="hold">
                                              <p:stCondLst>
                                                <p:cond delay="499"/>
                                              </p:stCondLst>
                                            </p:cTn>
                                            <p:tgtEl>
                                              <p:spTgt spid="134"/>
                                            </p:tgtEl>
                                            <p:attrNameLst>
                                              <p:attrName>style.visibility</p:attrName>
                                            </p:attrNameLst>
                                          </p:cBhvr>
                                          <p:to>
                                            <p:strVal val="hidden"/>
                                          </p:to>
                                        </p:set>
                                      </p:childTnLst>
                                    </p:cTn>
                                  </p:par>
                                </p:childTnLst>
                              </p:cTn>
                            </p:par>
                            <p:par>
                              <p:cTn id="45" fill="hold">
                                <p:stCondLst>
                                  <p:cond delay="3500"/>
                                </p:stCondLst>
                                <p:childTnLst>
                                  <p:par>
                                    <p:cTn id="46" presetID="10" presetClass="exit" presetSubtype="0" fill="hold" nodeType="afterEffect">
                                      <p:stCondLst>
                                        <p:cond delay="0"/>
                                      </p:stCondLst>
                                      <p:childTnLst>
                                        <p:animEffect transition="out" filter="fade">
                                          <p:cBhvr>
                                            <p:cTn id="47" dur="500"/>
                                            <p:tgtEl>
                                              <p:spTgt spid="176"/>
                                            </p:tgtEl>
                                          </p:cBhvr>
                                        </p:animEffect>
                                        <p:set>
                                          <p:cBhvr>
                                            <p:cTn id="48" dur="1" fill="hold">
                                              <p:stCondLst>
                                                <p:cond delay="499"/>
                                              </p:stCondLst>
                                            </p:cTn>
                                            <p:tgtEl>
                                              <p:spTgt spid="176"/>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156"/>
                                            </p:tgtEl>
                                            <p:attrNameLst>
                                              <p:attrName>style.visibility</p:attrName>
                                            </p:attrNameLst>
                                          </p:cBhvr>
                                          <p:to>
                                            <p:strVal val="visible"/>
                                          </p:to>
                                        </p:set>
                                        <p:animEffect transition="in" filter="fade">
                                          <p:cBhvr>
                                            <p:cTn id="51" dur="500"/>
                                            <p:tgtEl>
                                              <p:spTgt spid="156"/>
                                            </p:tgtEl>
                                          </p:cBhvr>
                                        </p:animEffect>
                                      </p:childTnLst>
                                    </p:cTn>
                                  </p:par>
                                  <p:par>
                                    <p:cTn id="52" presetID="10" presetClass="entr" presetSubtype="0" fill="hold" nodeType="withEffect">
                                      <p:stCondLst>
                                        <p:cond delay="0"/>
                                      </p:stCondLst>
                                      <p:childTnLst>
                                        <p:set>
                                          <p:cBhvr>
                                            <p:cTn id="53" dur="1" fill="hold">
                                              <p:stCondLst>
                                                <p:cond delay="0"/>
                                              </p:stCondLst>
                                            </p:cTn>
                                            <p:tgtEl>
                                              <p:spTgt spid="171"/>
                                            </p:tgtEl>
                                            <p:attrNameLst>
                                              <p:attrName>style.visibility</p:attrName>
                                            </p:attrNameLst>
                                          </p:cBhvr>
                                          <p:to>
                                            <p:strVal val="visible"/>
                                          </p:to>
                                        </p:set>
                                        <p:animEffect transition="in" filter="fade">
                                          <p:cBhvr>
                                            <p:cTn id="54" dur="500"/>
                                            <p:tgtEl>
                                              <p:spTgt spid="171"/>
                                            </p:tgtEl>
                                          </p:cBhvr>
                                        </p:animEffect>
                                      </p:childTnLst>
                                    </p:cTn>
                                  </p:par>
                                  <p:par>
                                    <p:cTn id="55" presetID="10" presetClass="exit" presetSubtype="0" fill="hold" nodeType="withEffect">
                                      <p:stCondLst>
                                        <p:cond delay="0"/>
                                      </p:stCondLst>
                                      <p:childTnLst>
                                        <p:animEffect transition="out" filter="fade">
                                          <p:cBhvr>
                                            <p:cTn id="56" dur="500"/>
                                            <p:tgtEl>
                                              <p:spTgt spid="151"/>
                                            </p:tgtEl>
                                          </p:cBhvr>
                                        </p:animEffect>
                                        <p:set>
                                          <p:cBhvr>
                                            <p:cTn id="57" dur="1" fill="hold">
                                              <p:stCondLst>
                                                <p:cond delay="499"/>
                                              </p:stCondLst>
                                            </p:cTn>
                                            <p:tgtEl>
                                              <p:spTgt spid="151"/>
                                            </p:tgtEl>
                                            <p:attrNameLst>
                                              <p:attrName>style.visibility</p:attrName>
                                            </p:attrNameLst>
                                          </p:cBhvr>
                                          <p:to>
                                            <p:strVal val="hidden"/>
                                          </p:to>
                                        </p:set>
                                      </p:childTnLst>
                                    </p:cTn>
                                  </p:par>
                                </p:childTnLst>
                              </p:cTn>
                            </p:par>
                            <p:par>
                              <p:cTn id="58" fill="hold">
                                <p:stCondLst>
                                  <p:cond delay="4000"/>
                                </p:stCondLst>
                                <p:childTnLst>
                                  <p:par>
                                    <p:cTn id="59" presetID="22" presetClass="entr" presetSubtype="8" fill="hold" nodeType="afterEffect">
                                      <p:stCondLst>
                                        <p:cond delay="0"/>
                                      </p:stCondLst>
                                      <p:childTnLst>
                                        <p:set>
                                          <p:cBhvr>
                                            <p:cTn id="60" dur="1" fill="hold">
                                              <p:stCondLst>
                                                <p:cond delay="0"/>
                                              </p:stCondLst>
                                            </p:cTn>
                                            <p:tgtEl>
                                              <p:spTgt spid="138"/>
                                            </p:tgtEl>
                                            <p:attrNameLst>
                                              <p:attrName>style.visibility</p:attrName>
                                            </p:attrNameLst>
                                          </p:cBhvr>
                                          <p:to>
                                            <p:strVal val="visible"/>
                                          </p:to>
                                        </p:set>
                                        <p:animEffect transition="in" filter="wipe(left)">
                                          <p:cBhvr>
                                            <p:cTn id="61" dur="500"/>
                                            <p:tgtEl>
                                              <p:spTgt spid="138"/>
                                            </p:tgtEl>
                                          </p:cBhvr>
                                        </p:animEffect>
                                      </p:childTnLst>
                                    </p:cTn>
                                  </p:par>
                                </p:childTnLst>
                              </p:cTn>
                            </p:par>
                            <p:par>
                              <p:cTn id="62" fill="hold">
                                <p:stCondLst>
                                  <p:cond delay="4500"/>
                                </p:stCondLst>
                                <p:childTnLst>
                                  <p:par>
                                    <p:cTn id="63" presetID="22" presetClass="exit" presetSubtype="2" fill="hold" nodeType="afterEffect">
                                      <p:stCondLst>
                                        <p:cond delay="0"/>
                                      </p:stCondLst>
                                      <p:childTnLst>
                                        <p:animEffect transition="out" filter="wipe(right)">
                                          <p:cBhvr>
                                            <p:cTn id="64" dur="500"/>
                                            <p:tgtEl>
                                              <p:spTgt spid="138"/>
                                            </p:tgtEl>
                                          </p:cBhvr>
                                        </p:animEffect>
                                        <p:set>
                                          <p:cBhvr>
                                            <p:cTn id="65" dur="1" fill="hold">
                                              <p:stCondLst>
                                                <p:cond delay="499"/>
                                              </p:stCondLst>
                                            </p:cTn>
                                            <p:tgtEl>
                                              <p:spTgt spid="138"/>
                                            </p:tgtEl>
                                            <p:attrNameLst>
                                              <p:attrName>style.visibility</p:attrName>
                                            </p:attrNameLst>
                                          </p:cBhvr>
                                          <p:to>
                                            <p:strVal val="hidden"/>
                                          </p:to>
                                        </p:set>
                                      </p:childTnLst>
                                    </p:cTn>
                                  </p:par>
                                </p:childTnLst>
                              </p:cTn>
                            </p:par>
                            <p:par>
                              <p:cTn id="66" fill="hold">
                                <p:stCondLst>
                                  <p:cond delay="5000"/>
                                </p:stCondLst>
                                <p:childTnLst>
                                  <p:par>
                                    <p:cTn id="67" presetID="10" presetClass="exit" presetSubtype="0" fill="hold" nodeType="afterEffect">
                                      <p:stCondLst>
                                        <p:cond delay="0"/>
                                      </p:stCondLst>
                                      <p:childTnLst>
                                        <p:animEffect transition="out" filter="fade">
                                          <p:cBhvr>
                                            <p:cTn id="68" dur="500"/>
                                            <p:tgtEl>
                                              <p:spTgt spid="171"/>
                                            </p:tgtEl>
                                          </p:cBhvr>
                                        </p:animEffect>
                                        <p:set>
                                          <p:cBhvr>
                                            <p:cTn id="69" dur="1" fill="hold">
                                              <p:stCondLst>
                                                <p:cond delay="499"/>
                                              </p:stCondLst>
                                            </p:cTn>
                                            <p:tgtEl>
                                              <p:spTgt spid="171"/>
                                            </p:tgtEl>
                                            <p:attrNameLst>
                                              <p:attrName>style.visibility</p:attrName>
                                            </p:attrNameLst>
                                          </p:cBhvr>
                                          <p:to>
                                            <p:strVal val="hidden"/>
                                          </p:to>
                                        </p:set>
                                      </p:childTnLst>
                                    </p:cTn>
                                  </p:par>
                                  <p:par>
                                    <p:cTn id="70" presetID="10" presetClass="entr" presetSubtype="0" fill="hold" nodeType="withEffect">
                                      <p:stCondLst>
                                        <p:cond delay="0"/>
                                      </p:stCondLst>
                                      <p:childTnLst>
                                        <p:set>
                                          <p:cBhvr>
                                            <p:cTn id="71" dur="1" fill="hold">
                                              <p:stCondLst>
                                                <p:cond delay="0"/>
                                              </p:stCondLst>
                                            </p:cTn>
                                            <p:tgtEl>
                                              <p:spTgt spid="151"/>
                                            </p:tgtEl>
                                            <p:attrNameLst>
                                              <p:attrName>style.visibility</p:attrName>
                                            </p:attrNameLst>
                                          </p:cBhvr>
                                          <p:to>
                                            <p:strVal val="visible"/>
                                          </p:to>
                                        </p:set>
                                        <p:animEffect transition="in" filter="fade">
                                          <p:cBhvr>
                                            <p:cTn id="72" dur="500"/>
                                            <p:tgtEl>
                                              <p:spTgt spid="151"/>
                                            </p:tgtEl>
                                          </p:cBhvr>
                                        </p:animEffect>
                                      </p:childTnLst>
                                    </p:cTn>
                                  </p:par>
                                  <p:par>
                                    <p:cTn id="73" presetID="10" presetClass="entr" presetSubtype="0" fill="hold" nodeType="withEffect">
                                      <p:stCondLst>
                                        <p:cond delay="0"/>
                                      </p:stCondLst>
                                      <p:childTnLst>
                                        <p:set>
                                          <p:cBhvr>
                                            <p:cTn id="74" dur="1" fill="hold">
                                              <p:stCondLst>
                                                <p:cond delay="0"/>
                                              </p:stCondLst>
                                            </p:cTn>
                                            <p:tgtEl>
                                              <p:spTgt spid="165"/>
                                            </p:tgtEl>
                                            <p:attrNameLst>
                                              <p:attrName>style.visibility</p:attrName>
                                            </p:attrNameLst>
                                          </p:cBhvr>
                                          <p:to>
                                            <p:strVal val="visible"/>
                                          </p:to>
                                        </p:set>
                                        <p:animEffect transition="in" filter="fade">
                                          <p:cBhvr>
                                            <p:cTn id="75" dur="500"/>
                                            <p:tgtEl>
                                              <p:spTgt spid="165"/>
                                            </p:tgtEl>
                                          </p:cBhvr>
                                        </p:animEffect>
                                      </p:childTnLst>
                                    </p:cTn>
                                  </p:par>
                                  <p:par>
                                    <p:cTn id="76" presetID="10" presetClass="exit" presetSubtype="0" fill="hold" nodeType="withEffect">
                                      <p:stCondLst>
                                        <p:cond delay="0"/>
                                      </p:stCondLst>
                                      <p:childTnLst>
                                        <p:animEffect transition="out" filter="fade">
                                          <p:cBhvr>
                                            <p:cTn id="77" dur="500"/>
                                            <p:tgtEl>
                                              <p:spTgt spid="146"/>
                                            </p:tgtEl>
                                          </p:cBhvr>
                                        </p:animEffect>
                                        <p:set>
                                          <p:cBhvr>
                                            <p:cTn id="78" dur="1" fill="hold">
                                              <p:stCondLst>
                                                <p:cond delay="499"/>
                                              </p:stCondLst>
                                            </p:cTn>
                                            <p:tgtEl>
                                              <p:spTgt spid="146"/>
                                            </p:tgtEl>
                                            <p:attrNameLst>
                                              <p:attrName>style.visibility</p:attrName>
                                            </p:attrNameLst>
                                          </p:cBhvr>
                                          <p:to>
                                            <p:strVal val="hidden"/>
                                          </p:to>
                                        </p:set>
                                      </p:childTnLst>
                                    </p:cTn>
                                  </p:par>
                                </p:childTnLst>
                              </p:cTn>
                            </p:par>
                            <p:par>
                              <p:cTn id="79" fill="hold">
                                <p:stCondLst>
                                  <p:cond delay="5500"/>
                                </p:stCondLst>
                                <p:childTnLst>
                                  <p:par>
                                    <p:cTn id="80" presetID="22" presetClass="entr" presetSubtype="8" fill="hold" nodeType="afterEffect">
                                      <p:stCondLst>
                                        <p:cond delay="0"/>
                                      </p:stCondLst>
                                      <p:childTnLst>
                                        <p:set>
                                          <p:cBhvr>
                                            <p:cTn id="81" dur="1" fill="hold">
                                              <p:stCondLst>
                                                <p:cond delay="0"/>
                                              </p:stCondLst>
                                            </p:cTn>
                                            <p:tgtEl>
                                              <p:spTgt spid="142"/>
                                            </p:tgtEl>
                                            <p:attrNameLst>
                                              <p:attrName>style.visibility</p:attrName>
                                            </p:attrNameLst>
                                          </p:cBhvr>
                                          <p:to>
                                            <p:strVal val="visible"/>
                                          </p:to>
                                        </p:set>
                                        <p:animEffect transition="in" filter="wipe(left)">
                                          <p:cBhvr>
                                            <p:cTn id="82"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0"/>
            <a:ext cx="2350911" cy="939800"/>
          </a:xfrm>
          <a:prstGeom prst="rect">
            <a:avLst/>
          </a:prstGeom>
        </p:spPr>
      </p:pic>
      <p:sp>
        <p:nvSpPr>
          <p:cNvPr id="94" name="圆角矩形 45"/>
          <p:cNvSpPr>
            <a:spLocks noChangeArrowheads="1"/>
          </p:cNvSpPr>
          <p:nvPr/>
        </p:nvSpPr>
        <p:spPr bwMode="auto">
          <a:xfrm>
            <a:off x="1749942" y="1463343"/>
            <a:ext cx="1277220" cy="708039"/>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dirty="0">
                <a:solidFill>
                  <a:srgbClr val="4D4D4D"/>
                </a:solidFill>
                <a:cs typeface="+mn-ea"/>
                <a:sym typeface="+mn-lt"/>
              </a:rPr>
              <a:t>此处添加文本</a:t>
            </a:r>
            <a:r>
              <a:rPr lang="en-US" altLang="zh-CN" sz="1220" kern="0" dirty="0">
                <a:solidFill>
                  <a:srgbClr val="4D4D4D"/>
                </a:solidFill>
                <a:cs typeface="+mn-ea"/>
                <a:sym typeface="+mn-lt"/>
              </a:rPr>
              <a:t>8</a:t>
            </a:r>
            <a:endParaRPr lang="zh-CN" altLang="en-US" sz="1220" kern="0" dirty="0">
              <a:solidFill>
                <a:srgbClr val="4D4D4D"/>
              </a:solidFill>
              <a:cs typeface="+mn-ea"/>
              <a:sym typeface="+mn-lt"/>
            </a:endParaRPr>
          </a:p>
        </p:txBody>
      </p:sp>
      <p:sp>
        <p:nvSpPr>
          <p:cNvPr id="95" name="圆角矩形 46"/>
          <p:cNvSpPr>
            <a:spLocks noChangeArrowheads="1"/>
          </p:cNvSpPr>
          <p:nvPr/>
        </p:nvSpPr>
        <p:spPr bwMode="auto">
          <a:xfrm>
            <a:off x="3239772" y="1607139"/>
            <a:ext cx="1275657" cy="708039"/>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a:solidFill>
                  <a:srgbClr val="4D4D4D"/>
                </a:solidFill>
                <a:cs typeface="+mn-ea"/>
                <a:sym typeface="+mn-lt"/>
              </a:rPr>
              <a:t>此处添加文本</a:t>
            </a:r>
            <a:r>
              <a:rPr lang="en-US" altLang="zh-CN" sz="1220" kern="0" dirty="0">
                <a:solidFill>
                  <a:srgbClr val="4D4D4D"/>
                </a:solidFill>
                <a:cs typeface="+mn-ea"/>
                <a:sym typeface="+mn-lt"/>
              </a:rPr>
              <a:t>2</a:t>
            </a:r>
            <a:endParaRPr lang="zh-CN" altLang="en-US" sz="1220" kern="0" dirty="0">
              <a:solidFill>
                <a:srgbClr val="4D4D4D"/>
              </a:solidFill>
              <a:cs typeface="+mn-ea"/>
              <a:sym typeface="+mn-lt"/>
            </a:endParaRPr>
          </a:p>
        </p:txBody>
      </p:sp>
      <p:sp>
        <p:nvSpPr>
          <p:cNvPr id="96" name="圆角矩形 40"/>
          <p:cNvSpPr>
            <a:spLocks noChangeArrowheads="1"/>
          </p:cNvSpPr>
          <p:nvPr/>
        </p:nvSpPr>
        <p:spPr bwMode="auto">
          <a:xfrm>
            <a:off x="3455505" y="2529311"/>
            <a:ext cx="1277221" cy="708039"/>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a:solidFill>
                  <a:srgbClr val="4D4D4D"/>
                </a:solidFill>
                <a:cs typeface="+mn-ea"/>
                <a:sym typeface="+mn-lt"/>
              </a:rPr>
              <a:t>此处添加文本</a:t>
            </a:r>
            <a:r>
              <a:rPr lang="en-US" altLang="zh-CN" sz="1220" kern="0" dirty="0">
                <a:solidFill>
                  <a:srgbClr val="4D4D4D"/>
                </a:solidFill>
                <a:cs typeface="+mn-ea"/>
                <a:sym typeface="+mn-lt"/>
              </a:rPr>
              <a:t>3</a:t>
            </a:r>
            <a:endParaRPr lang="zh-CN" altLang="en-US" sz="1220" kern="0" dirty="0">
              <a:solidFill>
                <a:srgbClr val="4D4D4D"/>
              </a:solidFill>
              <a:cs typeface="+mn-ea"/>
              <a:sym typeface="+mn-lt"/>
            </a:endParaRPr>
          </a:p>
        </p:txBody>
      </p:sp>
      <p:sp>
        <p:nvSpPr>
          <p:cNvPr id="97" name="圆角矩形 41"/>
          <p:cNvSpPr>
            <a:spLocks noChangeArrowheads="1"/>
          </p:cNvSpPr>
          <p:nvPr/>
        </p:nvSpPr>
        <p:spPr bwMode="auto">
          <a:xfrm>
            <a:off x="3027160" y="3488990"/>
            <a:ext cx="1275657" cy="709602"/>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a:solidFill>
                  <a:srgbClr val="4D4D4D"/>
                </a:solidFill>
                <a:cs typeface="+mn-ea"/>
                <a:sym typeface="+mn-lt"/>
              </a:rPr>
              <a:t>此处添加文本</a:t>
            </a:r>
            <a:r>
              <a:rPr lang="en-US" altLang="zh-CN" sz="1220" kern="0" dirty="0">
                <a:solidFill>
                  <a:srgbClr val="4D4D4D"/>
                </a:solidFill>
                <a:cs typeface="+mn-ea"/>
                <a:sym typeface="+mn-lt"/>
              </a:rPr>
              <a:t>4</a:t>
            </a:r>
            <a:endParaRPr lang="zh-CN" altLang="en-US" sz="1220" kern="0" dirty="0">
              <a:solidFill>
                <a:srgbClr val="4D4D4D"/>
              </a:solidFill>
              <a:cs typeface="+mn-ea"/>
              <a:sym typeface="+mn-lt"/>
            </a:endParaRPr>
          </a:p>
        </p:txBody>
      </p:sp>
      <p:sp>
        <p:nvSpPr>
          <p:cNvPr id="98" name="圆角矩形 42"/>
          <p:cNvSpPr>
            <a:spLocks noChangeArrowheads="1"/>
          </p:cNvSpPr>
          <p:nvPr/>
        </p:nvSpPr>
        <p:spPr bwMode="auto">
          <a:xfrm>
            <a:off x="2125136" y="4017287"/>
            <a:ext cx="1277220" cy="709602"/>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a:solidFill>
                  <a:srgbClr val="4D4D4D"/>
                </a:solidFill>
                <a:cs typeface="+mn-ea"/>
                <a:sym typeface="+mn-lt"/>
              </a:rPr>
              <a:t>此处添加文本</a:t>
            </a:r>
            <a:r>
              <a:rPr lang="en-US" altLang="zh-CN" sz="1220" kern="0" dirty="0">
                <a:solidFill>
                  <a:srgbClr val="4D4D4D"/>
                </a:solidFill>
                <a:cs typeface="+mn-ea"/>
                <a:sym typeface="+mn-lt"/>
              </a:rPr>
              <a:t>5</a:t>
            </a:r>
            <a:endParaRPr lang="zh-CN" altLang="en-US" sz="1220" kern="0" dirty="0">
              <a:solidFill>
                <a:srgbClr val="4D4D4D"/>
              </a:solidFill>
              <a:cs typeface="+mn-ea"/>
              <a:sym typeface="+mn-lt"/>
            </a:endParaRPr>
          </a:p>
        </p:txBody>
      </p:sp>
      <p:sp>
        <p:nvSpPr>
          <p:cNvPr id="99" name="圆角矩形 43"/>
          <p:cNvSpPr>
            <a:spLocks noChangeArrowheads="1"/>
          </p:cNvSpPr>
          <p:nvPr/>
        </p:nvSpPr>
        <p:spPr bwMode="auto">
          <a:xfrm>
            <a:off x="1324722" y="3243598"/>
            <a:ext cx="1277220" cy="708040"/>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a:solidFill>
                  <a:srgbClr val="4D4D4D"/>
                </a:solidFill>
                <a:cs typeface="+mn-ea"/>
                <a:sym typeface="+mn-lt"/>
              </a:rPr>
              <a:t>此处添加文本</a:t>
            </a:r>
            <a:r>
              <a:rPr lang="en-US" altLang="zh-CN" sz="1220" kern="0" dirty="0">
                <a:solidFill>
                  <a:srgbClr val="4D4D4D"/>
                </a:solidFill>
                <a:cs typeface="+mn-ea"/>
                <a:sym typeface="+mn-lt"/>
              </a:rPr>
              <a:t>6</a:t>
            </a:r>
            <a:endParaRPr lang="zh-CN" altLang="en-US" sz="1220" kern="0" dirty="0">
              <a:solidFill>
                <a:srgbClr val="4D4D4D"/>
              </a:solidFill>
              <a:cs typeface="+mn-ea"/>
              <a:sym typeface="+mn-lt"/>
            </a:endParaRPr>
          </a:p>
        </p:txBody>
      </p:sp>
      <p:sp>
        <p:nvSpPr>
          <p:cNvPr id="100" name="圆角矩形 44"/>
          <p:cNvSpPr>
            <a:spLocks noChangeArrowheads="1"/>
          </p:cNvSpPr>
          <p:nvPr/>
        </p:nvSpPr>
        <p:spPr bwMode="auto">
          <a:xfrm>
            <a:off x="1041301" y="2315177"/>
            <a:ext cx="1277220" cy="709602"/>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a:solidFill>
                  <a:srgbClr val="4D4D4D"/>
                </a:solidFill>
                <a:cs typeface="+mn-ea"/>
                <a:sym typeface="+mn-lt"/>
              </a:rPr>
              <a:t>此处添加文本</a:t>
            </a:r>
            <a:r>
              <a:rPr lang="en-US" altLang="zh-CN" sz="1220" kern="0" dirty="0">
                <a:solidFill>
                  <a:srgbClr val="4D4D4D"/>
                </a:solidFill>
                <a:cs typeface="+mn-ea"/>
                <a:sym typeface="+mn-lt"/>
              </a:rPr>
              <a:t>7</a:t>
            </a:r>
            <a:endParaRPr lang="zh-CN" altLang="en-US" sz="1220" kern="0" dirty="0">
              <a:solidFill>
                <a:srgbClr val="4D4D4D"/>
              </a:solidFill>
              <a:cs typeface="+mn-ea"/>
              <a:sym typeface="+mn-lt"/>
            </a:endParaRPr>
          </a:p>
        </p:txBody>
      </p:sp>
      <p:sp>
        <p:nvSpPr>
          <p:cNvPr id="101" name="圆角矩形 100"/>
          <p:cNvSpPr/>
          <p:nvPr/>
        </p:nvSpPr>
        <p:spPr>
          <a:xfrm>
            <a:off x="2176722" y="2529311"/>
            <a:ext cx="1275657" cy="708039"/>
          </a:xfrm>
          <a:prstGeom prst="roundRect">
            <a:avLst/>
          </a:prstGeom>
          <a:solidFill>
            <a:srgbClr val="C80515"/>
          </a:soli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b="1" kern="0" dirty="0">
                <a:solidFill>
                  <a:srgbClr val="FFFFFF"/>
                </a:solidFill>
                <a:cs typeface="+mn-ea"/>
                <a:sym typeface="+mn-lt"/>
              </a:rPr>
              <a:t>此处添加文本</a:t>
            </a:r>
            <a:r>
              <a:rPr lang="en-US" altLang="zh-CN" sz="1220" b="1" kern="0" dirty="0">
                <a:solidFill>
                  <a:srgbClr val="FFFFFF"/>
                </a:solidFill>
                <a:cs typeface="+mn-ea"/>
                <a:sym typeface="+mn-lt"/>
              </a:rPr>
              <a:t>1</a:t>
            </a:r>
            <a:endParaRPr lang="zh-CN" altLang="en-US" sz="1220" b="1" kern="0" dirty="0">
              <a:solidFill>
                <a:srgbClr val="FFFFFF"/>
              </a:solidFill>
              <a:cs typeface="+mn-ea"/>
              <a:sym typeface="+mn-lt"/>
            </a:endParaRPr>
          </a:p>
        </p:txBody>
      </p:sp>
      <p:sp>
        <p:nvSpPr>
          <p:cNvPr id="102" name="等腰三角形 101"/>
          <p:cNvSpPr/>
          <p:nvPr/>
        </p:nvSpPr>
        <p:spPr>
          <a:xfrm rot="5400000">
            <a:off x="5004031" y="2893449"/>
            <a:ext cx="465774" cy="403333"/>
          </a:xfrm>
          <a:prstGeom prst="triangle">
            <a:avLst/>
          </a:prstGeom>
          <a:solidFill>
            <a:srgbClr val="C00000"/>
          </a:solidFill>
          <a:ln w="25400" cap="flat" cmpd="sng" algn="ctr">
            <a:noFill/>
            <a:prstDash val="solid"/>
          </a:ln>
          <a:effectLst/>
        </p:spPr>
        <p:txBody>
          <a:bodyPr lIns="91300" tIns="45650" rIns="91300" bIns="45650" anchor="ctr"/>
          <a:lstStyle/>
          <a:p>
            <a:pPr algn="ctr">
              <a:defRPr/>
            </a:pPr>
            <a:endParaRPr lang="zh-CN" altLang="en-US" sz="2000" kern="0" dirty="0">
              <a:solidFill>
                <a:sysClr val="window" lastClr="FFFFFF"/>
              </a:solidFill>
              <a:cs typeface="+mn-ea"/>
              <a:sym typeface="+mn-lt"/>
            </a:endParaRPr>
          </a:p>
        </p:txBody>
      </p:sp>
      <p:sp>
        <p:nvSpPr>
          <p:cNvPr id="103" name="圆角矩形 102"/>
          <p:cNvSpPr/>
          <p:nvPr/>
        </p:nvSpPr>
        <p:spPr>
          <a:xfrm>
            <a:off x="6783003" y="1177313"/>
            <a:ext cx="1275657" cy="709602"/>
          </a:xfrm>
          <a:prstGeom prst="roundRect">
            <a:avLst/>
          </a:prstGeom>
          <a:solidFill>
            <a:srgbClr val="C80515"/>
          </a:soli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b="1" kern="0" dirty="0">
                <a:solidFill>
                  <a:srgbClr val="FFFFFF"/>
                </a:solidFill>
                <a:cs typeface="+mn-ea"/>
                <a:sym typeface="+mn-lt"/>
              </a:rPr>
              <a:t>此处添加文本</a:t>
            </a:r>
            <a:r>
              <a:rPr lang="en-US" altLang="zh-CN" sz="1220" b="1" kern="0" dirty="0">
                <a:solidFill>
                  <a:srgbClr val="FFFFFF"/>
                </a:solidFill>
                <a:cs typeface="+mn-ea"/>
                <a:sym typeface="+mn-lt"/>
              </a:rPr>
              <a:t>1</a:t>
            </a:r>
            <a:endParaRPr lang="zh-CN" altLang="en-US" sz="1220" b="1" kern="0" dirty="0">
              <a:solidFill>
                <a:srgbClr val="FFFFFF"/>
              </a:solidFill>
              <a:cs typeface="+mn-ea"/>
              <a:sym typeface="+mn-lt"/>
            </a:endParaRPr>
          </a:p>
        </p:txBody>
      </p:sp>
      <p:grpSp>
        <p:nvGrpSpPr>
          <p:cNvPr id="104" name="组合 103"/>
          <p:cNvGrpSpPr/>
          <p:nvPr/>
        </p:nvGrpSpPr>
        <p:grpSpPr>
          <a:xfrm>
            <a:off x="6711090" y="1886916"/>
            <a:ext cx="1418700" cy="333442"/>
            <a:chOff x="6008681" y="2201862"/>
            <a:chExt cx="1440655" cy="338669"/>
          </a:xfrm>
        </p:grpSpPr>
        <p:cxnSp>
          <p:nvCxnSpPr>
            <p:cNvPr id="105" name="肘形连接符 104"/>
            <p:cNvCxnSpPr>
              <a:stCxn id="103" idx="2"/>
              <a:endCxn id="117" idx="0"/>
            </p:cNvCxnSpPr>
            <p:nvPr/>
          </p:nvCxnSpPr>
          <p:spPr>
            <a:xfrm rot="5400000">
              <a:off x="6199710" y="2010835"/>
              <a:ext cx="338667" cy="720725"/>
            </a:xfrm>
            <a:prstGeom prst="bentConnector3">
              <a:avLst>
                <a:gd name="adj1" fmla="val 50000"/>
              </a:avLst>
            </a:prstGeom>
            <a:noFill/>
            <a:ln w="9525" cap="flat" cmpd="sng" algn="ctr">
              <a:solidFill>
                <a:schemeClr val="tx1"/>
              </a:solidFill>
              <a:prstDash val="solid"/>
            </a:ln>
            <a:effectLst/>
          </p:spPr>
        </p:cxnSp>
        <p:cxnSp>
          <p:nvCxnSpPr>
            <p:cNvPr id="106" name="肘形连接符 105"/>
            <p:cNvCxnSpPr>
              <a:stCxn id="103" idx="2"/>
              <a:endCxn id="118" idx="0"/>
            </p:cNvCxnSpPr>
            <p:nvPr/>
          </p:nvCxnSpPr>
          <p:spPr>
            <a:xfrm rot="16200000" flipH="1">
              <a:off x="6920037" y="2011231"/>
              <a:ext cx="338667" cy="719930"/>
            </a:xfrm>
            <a:prstGeom prst="bentConnector3">
              <a:avLst/>
            </a:prstGeom>
            <a:noFill/>
            <a:ln w="9525" cap="flat" cmpd="sng" algn="ctr">
              <a:solidFill>
                <a:schemeClr val="tx1"/>
              </a:solidFill>
              <a:prstDash val="solid"/>
            </a:ln>
            <a:effectLst/>
          </p:spPr>
        </p:cxnSp>
      </p:grpSp>
      <p:grpSp>
        <p:nvGrpSpPr>
          <p:cNvPr id="107" name="组合 106"/>
          <p:cNvGrpSpPr/>
          <p:nvPr/>
        </p:nvGrpSpPr>
        <p:grpSpPr>
          <a:xfrm>
            <a:off x="5999792" y="2929954"/>
            <a:ext cx="2842090" cy="333439"/>
            <a:chOff x="5286375" y="3261253"/>
            <a:chExt cx="2886073" cy="338665"/>
          </a:xfrm>
        </p:grpSpPr>
        <p:cxnSp>
          <p:nvCxnSpPr>
            <p:cNvPr id="108" name="肘形连接符 107"/>
            <p:cNvCxnSpPr>
              <a:stCxn id="117" idx="2"/>
              <a:endCxn id="119" idx="0"/>
            </p:cNvCxnSpPr>
            <p:nvPr/>
          </p:nvCxnSpPr>
          <p:spPr>
            <a:xfrm rot="5400000">
              <a:off x="5478198" y="3069430"/>
              <a:ext cx="338664" cy="722309"/>
            </a:xfrm>
            <a:prstGeom prst="bentConnector3">
              <a:avLst>
                <a:gd name="adj1" fmla="val 50000"/>
              </a:avLst>
            </a:prstGeom>
            <a:noFill/>
            <a:ln w="9525" cap="flat" cmpd="sng" algn="ctr">
              <a:solidFill>
                <a:schemeClr val="tx1"/>
              </a:solidFill>
              <a:prstDash val="solid"/>
            </a:ln>
            <a:effectLst/>
          </p:spPr>
        </p:cxnSp>
        <p:cxnSp>
          <p:nvCxnSpPr>
            <p:cNvPr id="109" name="肘形连接符 108"/>
            <p:cNvCxnSpPr>
              <a:stCxn id="118" idx="2"/>
              <a:endCxn id="121" idx="0"/>
            </p:cNvCxnSpPr>
            <p:nvPr/>
          </p:nvCxnSpPr>
          <p:spPr>
            <a:xfrm rot="16200000" flipH="1">
              <a:off x="7641561" y="3069031"/>
              <a:ext cx="338665" cy="723109"/>
            </a:xfrm>
            <a:prstGeom prst="bentConnector3">
              <a:avLst/>
            </a:prstGeom>
            <a:noFill/>
            <a:ln w="9525" cap="flat" cmpd="sng" algn="ctr">
              <a:solidFill>
                <a:schemeClr val="tx1"/>
              </a:solidFill>
              <a:prstDash val="solid"/>
            </a:ln>
            <a:effectLst/>
          </p:spPr>
        </p:cxnSp>
        <p:cxnSp>
          <p:nvCxnSpPr>
            <p:cNvPr id="110" name="肘形连接符 109"/>
            <p:cNvCxnSpPr>
              <a:stCxn id="118" idx="2"/>
              <a:endCxn id="120" idx="0"/>
            </p:cNvCxnSpPr>
            <p:nvPr/>
          </p:nvCxnSpPr>
          <p:spPr>
            <a:xfrm rot="5400000">
              <a:off x="6921232" y="3071811"/>
              <a:ext cx="338665" cy="717549"/>
            </a:xfrm>
            <a:prstGeom prst="bentConnector3">
              <a:avLst/>
            </a:prstGeom>
            <a:noFill/>
            <a:ln w="9525" cap="flat" cmpd="sng" algn="ctr">
              <a:solidFill>
                <a:schemeClr val="tx1"/>
              </a:solidFill>
              <a:prstDash val="solid"/>
            </a:ln>
            <a:effectLst/>
          </p:spPr>
        </p:cxnSp>
        <p:cxnSp>
          <p:nvCxnSpPr>
            <p:cNvPr id="111" name="肘形连接符 110"/>
            <p:cNvCxnSpPr>
              <a:stCxn id="117" idx="2"/>
              <a:endCxn id="120" idx="0"/>
            </p:cNvCxnSpPr>
            <p:nvPr/>
          </p:nvCxnSpPr>
          <p:spPr>
            <a:xfrm rot="16200000" flipH="1">
              <a:off x="6200905" y="3069032"/>
              <a:ext cx="338665" cy="723107"/>
            </a:xfrm>
            <a:prstGeom prst="bentConnector3">
              <a:avLst/>
            </a:prstGeom>
            <a:noFill/>
            <a:ln w="9525" cap="flat" cmpd="sng" algn="ctr">
              <a:solidFill>
                <a:schemeClr val="tx1"/>
              </a:solidFill>
              <a:prstDash val="solid"/>
            </a:ln>
            <a:effectLst/>
          </p:spPr>
        </p:cxnSp>
      </p:grpSp>
      <p:grpSp>
        <p:nvGrpSpPr>
          <p:cNvPr id="112" name="组合 111"/>
          <p:cNvGrpSpPr/>
          <p:nvPr/>
        </p:nvGrpSpPr>
        <p:grpSpPr>
          <a:xfrm>
            <a:off x="5999791" y="3971438"/>
            <a:ext cx="2842090" cy="333449"/>
            <a:chOff x="5286379" y="4319023"/>
            <a:chExt cx="2886075" cy="338672"/>
          </a:xfrm>
        </p:grpSpPr>
        <p:cxnSp>
          <p:nvCxnSpPr>
            <p:cNvPr id="113" name="肘形连接符 112"/>
            <p:cNvCxnSpPr>
              <a:stCxn id="119" idx="2"/>
              <a:endCxn id="123" idx="0"/>
            </p:cNvCxnSpPr>
            <p:nvPr/>
          </p:nvCxnSpPr>
          <p:spPr>
            <a:xfrm rot="16200000" flipH="1">
              <a:off x="5477010" y="4128392"/>
              <a:ext cx="338667" cy="719930"/>
            </a:xfrm>
            <a:prstGeom prst="bentConnector3">
              <a:avLst>
                <a:gd name="adj1" fmla="val 50000"/>
              </a:avLst>
            </a:prstGeom>
            <a:noFill/>
            <a:ln w="9525" cap="flat" cmpd="sng" algn="ctr">
              <a:solidFill>
                <a:schemeClr val="tx1"/>
              </a:solidFill>
              <a:prstDash val="solid"/>
            </a:ln>
            <a:effectLst/>
          </p:spPr>
        </p:cxnSp>
        <p:cxnSp>
          <p:nvCxnSpPr>
            <p:cNvPr id="114" name="肘形连接符 113"/>
            <p:cNvCxnSpPr>
              <a:stCxn id="120" idx="2"/>
              <a:endCxn id="123" idx="0"/>
            </p:cNvCxnSpPr>
            <p:nvPr/>
          </p:nvCxnSpPr>
          <p:spPr>
            <a:xfrm rot="5400000">
              <a:off x="6199719" y="4125618"/>
              <a:ext cx="338667" cy="725487"/>
            </a:xfrm>
            <a:prstGeom prst="bentConnector3">
              <a:avLst/>
            </a:prstGeom>
            <a:noFill/>
            <a:ln w="9525" cap="flat" cmpd="sng" algn="ctr">
              <a:solidFill>
                <a:schemeClr val="tx1"/>
              </a:solidFill>
              <a:prstDash val="solid"/>
            </a:ln>
            <a:effectLst/>
          </p:spPr>
        </p:cxnSp>
        <p:cxnSp>
          <p:nvCxnSpPr>
            <p:cNvPr id="115" name="肘形连接符 114"/>
            <p:cNvCxnSpPr>
              <a:stCxn id="120" idx="2"/>
              <a:endCxn id="122" idx="0"/>
            </p:cNvCxnSpPr>
            <p:nvPr/>
          </p:nvCxnSpPr>
          <p:spPr>
            <a:xfrm rot="16200000" flipH="1">
              <a:off x="6922428" y="4128396"/>
              <a:ext cx="338667" cy="719932"/>
            </a:xfrm>
            <a:prstGeom prst="bentConnector3">
              <a:avLst/>
            </a:prstGeom>
            <a:noFill/>
            <a:ln w="9525" cap="flat" cmpd="sng" algn="ctr">
              <a:solidFill>
                <a:schemeClr val="tx1"/>
              </a:solidFill>
              <a:prstDash val="solid"/>
            </a:ln>
            <a:effectLst/>
          </p:spPr>
        </p:cxnSp>
        <p:cxnSp>
          <p:nvCxnSpPr>
            <p:cNvPr id="116" name="肘形连接符 115"/>
            <p:cNvCxnSpPr>
              <a:stCxn id="121" idx="2"/>
              <a:endCxn id="122" idx="0"/>
            </p:cNvCxnSpPr>
            <p:nvPr/>
          </p:nvCxnSpPr>
          <p:spPr>
            <a:xfrm rot="5400000">
              <a:off x="7642757" y="4127997"/>
              <a:ext cx="338667" cy="720726"/>
            </a:xfrm>
            <a:prstGeom prst="bentConnector3">
              <a:avLst/>
            </a:prstGeom>
            <a:noFill/>
            <a:ln w="9525" cap="flat" cmpd="sng" algn="ctr">
              <a:solidFill>
                <a:schemeClr val="tx1"/>
              </a:solidFill>
              <a:prstDash val="solid"/>
            </a:ln>
            <a:effectLst/>
          </p:spPr>
        </p:cxnSp>
      </p:grpSp>
      <p:sp>
        <p:nvSpPr>
          <p:cNvPr id="117" name="圆角矩形 3"/>
          <p:cNvSpPr>
            <a:spLocks noChangeArrowheads="1"/>
          </p:cNvSpPr>
          <p:nvPr/>
        </p:nvSpPr>
        <p:spPr bwMode="auto">
          <a:xfrm>
            <a:off x="6073262" y="2220356"/>
            <a:ext cx="1275657" cy="709602"/>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a:solidFill>
                  <a:srgbClr val="4D4D4D"/>
                </a:solidFill>
                <a:cs typeface="+mn-ea"/>
                <a:sym typeface="+mn-lt"/>
              </a:rPr>
              <a:t>此处添加文本</a:t>
            </a:r>
            <a:r>
              <a:rPr lang="en-US" altLang="zh-CN" sz="1220" kern="0" dirty="0">
                <a:solidFill>
                  <a:srgbClr val="4D4D4D"/>
                </a:solidFill>
                <a:cs typeface="+mn-ea"/>
                <a:sym typeface="+mn-lt"/>
              </a:rPr>
              <a:t>2</a:t>
            </a:r>
            <a:endParaRPr lang="zh-CN" altLang="en-US" sz="1220" kern="0" dirty="0">
              <a:solidFill>
                <a:srgbClr val="4D4D4D"/>
              </a:solidFill>
              <a:cs typeface="+mn-ea"/>
              <a:sym typeface="+mn-lt"/>
            </a:endParaRPr>
          </a:p>
        </p:txBody>
      </p:sp>
      <p:sp>
        <p:nvSpPr>
          <p:cNvPr id="118" name="圆角矩形 4"/>
          <p:cNvSpPr>
            <a:spLocks noChangeArrowheads="1"/>
          </p:cNvSpPr>
          <p:nvPr/>
        </p:nvSpPr>
        <p:spPr bwMode="auto">
          <a:xfrm>
            <a:off x="7491180" y="2220356"/>
            <a:ext cx="1277221" cy="709602"/>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a:solidFill>
                  <a:srgbClr val="4D4D4D"/>
                </a:solidFill>
                <a:cs typeface="+mn-ea"/>
                <a:sym typeface="+mn-lt"/>
              </a:rPr>
              <a:t>此处添加文本</a:t>
            </a:r>
            <a:r>
              <a:rPr lang="en-US" altLang="zh-CN" sz="1220" kern="0" dirty="0">
                <a:solidFill>
                  <a:srgbClr val="4D4D4D"/>
                </a:solidFill>
                <a:cs typeface="+mn-ea"/>
                <a:sym typeface="+mn-lt"/>
              </a:rPr>
              <a:t>3</a:t>
            </a:r>
            <a:endParaRPr lang="zh-CN" altLang="en-US" sz="1220" kern="0" dirty="0">
              <a:solidFill>
                <a:srgbClr val="4D4D4D"/>
              </a:solidFill>
              <a:cs typeface="+mn-ea"/>
              <a:sym typeface="+mn-lt"/>
            </a:endParaRPr>
          </a:p>
        </p:txBody>
      </p:sp>
      <p:sp>
        <p:nvSpPr>
          <p:cNvPr id="119" name="圆角矩形 7"/>
          <p:cNvSpPr>
            <a:spLocks noChangeArrowheads="1"/>
          </p:cNvSpPr>
          <p:nvPr/>
        </p:nvSpPr>
        <p:spPr bwMode="auto">
          <a:xfrm>
            <a:off x="5361179" y="3263397"/>
            <a:ext cx="1277220" cy="708040"/>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a:solidFill>
                  <a:srgbClr val="4D4D4D"/>
                </a:solidFill>
                <a:cs typeface="+mn-ea"/>
                <a:sym typeface="+mn-lt"/>
              </a:rPr>
              <a:t>此处添加文本</a:t>
            </a:r>
            <a:r>
              <a:rPr lang="en-US" altLang="zh-CN" sz="1220" kern="0" dirty="0">
                <a:solidFill>
                  <a:srgbClr val="4D4D4D"/>
                </a:solidFill>
                <a:cs typeface="+mn-ea"/>
                <a:sym typeface="+mn-lt"/>
              </a:rPr>
              <a:t>4</a:t>
            </a:r>
            <a:endParaRPr lang="zh-CN" altLang="en-US" sz="1220" kern="0" dirty="0">
              <a:solidFill>
                <a:srgbClr val="4D4D4D"/>
              </a:solidFill>
              <a:cs typeface="+mn-ea"/>
              <a:sym typeface="+mn-lt"/>
            </a:endParaRPr>
          </a:p>
        </p:txBody>
      </p:sp>
      <p:sp>
        <p:nvSpPr>
          <p:cNvPr id="120" name="圆角矩形 6"/>
          <p:cNvSpPr>
            <a:spLocks noChangeArrowheads="1"/>
          </p:cNvSpPr>
          <p:nvPr/>
        </p:nvSpPr>
        <p:spPr bwMode="auto">
          <a:xfrm>
            <a:off x="6785348" y="3263397"/>
            <a:ext cx="1275657" cy="708040"/>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a:solidFill>
                  <a:srgbClr val="4D4D4D"/>
                </a:solidFill>
                <a:cs typeface="+mn-ea"/>
                <a:sym typeface="+mn-lt"/>
              </a:rPr>
              <a:t>此处添加文本</a:t>
            </a:r>
            <a:r>
              <a:rPr lang="en-US" altLang="zh-CN" sz="1220" kern="0" dirty="0">
                <a:solidFill>
                  <a:srgbClr val="4D4D4D"/>
                </a:solidFill>
                <a:cs typeface="+mn-ea"/>
                <a:sym typeface="+mn-lt"/>
              </a:rPr>
              <a:t>5</a:t>
            </a:r>
            <a:endParaRPr lang="zh-CN" altLang="en-US" sz="1220" kern="0" dirty="0">
              <a:solidFill>
                <a:srgbClr val="4D4D4D"/>
              </a:solidFill>
              <a:cs typeface="+mn-ea"/>
              <a:sym typeface="+mn-lt"/>
            </a:endParaRPr>
          </a:p>
        </p:txBody>
      </p:sp>
      <p:sp>
        <p:nvSpPr>
          <p:cNvPr id="121" name="圆角矩形 5"/>
          <p:cNvSpPr>
            <a:spLocks noChangeArrowheads="1"/>
          </p:cNvSpPr>
          <p:nvPr/>
        </p:nvSpPr>
        <p:spPr bwMode="auto">
          <a:xfrm>
            <a:off x="8203269" y="3263397"/>
            <a:ext cx="1277220" cy="708040"/>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a:solidFill>
                  <a:srgbClr val="4D4D4D"/>
                </a:solidFill>
                <a:cs typeface="+mn-ea"/>
                <a:sym typeface="+mn-lt"/>
              </a:rPr>
              <a:t>此处添加文本</a:t>
            </a:r>
            <a:r>
              <a:rPr lang="en-US" altLang="zh-CN" sz="1220" kern="0" dirty="0">
                <a:solidFill>
                  <a:srgbClr val="4D4D4D"/>
                </a:solidFill>
                <a:cs typeface="+mn-ea"/>
                <a:sym typeface="+mn-lt"/>
              </a:rPr>
              <a:t>6</a:t>
            </a:r>
            <a:endParaRPr lang="zh-CN" altLang="en-US" sz="1220" kern="0" dirty="0">
              <a:solidFill>
                <a:srgbClr val="4D4D4D"/>
              </a:solidFill>
              <a:cs typeface="+mn-ea"/>
              <a:sym typeface="+mn-lt"/>
            </a:endParaRPr>
          </a:p>
        </p:txBody>
      </p:sp>
      <p:sp>
        <p:nvSpPr>
          <p:cNvPr id="122" name="圆角矩形 9"/>
          <p:cNvSpPr>
            <a:spLocks noChangeArrowheads="1"/>
          </p:cNvSpPr>
          <p:nvPr/>
        </p:nvSpPr>
        <p:spPr bwMode="auto">
          <a:xfrm>
            <a:off x="7493526" y="4304881"/>
            <a:ext cx="1277221" cy="708039"/>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a:solidFill>
                  <a:srgbClr val="4D4D4D"/>
                </a:solidFill>
                <a:cs typeface="+mn-ea"/>
                <a:sym typeface="+mn-lt"/>
              </a:rPr>
              <a:t>此处添加文本</a:t>
            </a:r>
            <a:r>
              <a:rPr lang="en-US" altLang="zh-CN" sz="1220" kern="0" dirty="0">
                <a:solidFill>
                  <a:srgbClr val="4D4D4D"/>
                </a:solidFill>
                <a:cs typeface="+mn-ea"/>
                <a:sym typeface="+mn-lt"/>
              </a:rPr>
              <a:t>8</a:t>
            </a:r>
            <a:endParaRPr lang="zh-CN" altLang="en-US" sz="1220" kern="0" dirty="0">
              <a:solidFill>
                <a:srgbClr val="4D4D4D"/>
              </a:solidFill>
              <a:cs typeface="+mn-ea"/>
              <a:sym typeface="+mn-lt"/>
            </a:endParaRPr>
          </a:p>
        </p:txBody>
      </p:sp>
      <p:sp>
        <p:nvSpPr>
          <p:cNvPr id="123" name="圆角矩形 8"/>
          <p:cNvSpPr>
            <a:spLocks noChangeArrowheads="1"/>
          </p:cNvSpPr>
          <p:nvPr/>
        </p:nvSpPr>
        <p:spPr bwMode="auto">
          <a:xfrm>
            <a:off x="6070918" y="4304881"/>
            <a:ext cx="1275657" cy="708039"/>
          </a:xfrm>
          <a:prstGeom prst="roundRect">
            <a:avLst>
              <a:gd name="adj" fmla="val 166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defRPr/>
            </a:pPr>
            <a:r>
              <a:rPr lang="zh-CN" altLang="en-US" sz="1220" kern="0">
                <a:solidFill>
                  <a:srgbClr val="4D4D4D"/>
                </a:solidFill>
                <a:cs typeface="+mn-ea"/>
                <a:sym typeface="+mn-lt"/>
              </a:rPr>
              <a:t>此处添加文本</a:t>
            </a:r>
            <a:r>
              <a:rPr lang="en-US" altLang="zh-CN" sz="1220" kern="0" dirty="0">
                <a:solidFill>
                  <a:srgbClr val="4D4D4D"/>
                </a:solidFill>
                <a:cs typeface="+mn-ea"/>
                <a:sym typeface="+mn-lt"/>
              </a:rPr>
              <a:t>7</a:t>
            </a:r>
            <a:endParaRPr lang="zh-CN" altLang="en-US" sz="1220" kern="0" dirty="0">
              <a:solidFill>
                <a:srgbClr val="4D4D4D"/>
              </a:solidFill>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500"/>
                                            <p:tgtEl>
                                              <p:spTgt spid="101"/>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500"/>
                                            <p:tgtEl>
                                              <p:spTgt spid="99"/>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96"/>
                                            </p:tgtEl>
                                            <p:attrNameLst>
                                              <p:attrName>style.visibility</p:attrName>
                                            </p:attrNameLst>
                                          </p:cBhvr>
                                          <p:to>
                                            <p:strVal val="visible"/>
                                          </p:to>
                                        </p:set>
                                        <p:animEffect transition="in" filter="fade">
                                          <p:cBhvr>
                                            <p:cTn id="20" dur="500"/>
                                            <p:tgtEl>
                                              <p:spTgt spid="9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00"/>
                                            </p:tgtEl>
                                            <p:attrNameLst>
                                              <p:attrName>style.visibility</p:attrName>
                                            </p:attrNameLst>
                                          </p:cBhvr>
                                          <p:to>
                                            <p:strVal val="visible"/>
                                          </p:to>
                                        </p:set>
                                        <p:animEffect transition="in" filter="fade">
                                          <p:cBhvr>
                                            <p:cTn id="24" dur="500"/>
                                            <p:tgtEl>
                                              <p:spTgt spid="10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fade">
                                          <p:cBhvr>
                                            <p:cTn id="32" dur="500"/>
                                            <p:tgtEl>
                                              <p:spTgt spid="97"/>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95"/>
                                            </p:tgtEl>
                                            <p:attrNameLst>
                                              <p:attrName>style.visibility</p:attrName>
                                            </p:attrNameLst>
                                          </p:cBhvr>
                                          <p:to>
                                            <p:strVal val="visible"/>
                                          </p:to>
                                        </p:set>
                                        <p:animEffect transition="in" filter="fade">
                                          <p:cBhvr>
                                            <p:cTn id="36" dur="500"/>
                                            <p:tgtEl>
                                              <p:spTgt spid="95"/>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98"/>
                                            </p:tgtEl>
                                            <p:attrNameLst>
                                              <p:attrName>style.visibility</p:attrName>
                                            </p:attrNameLst>
                                          </p:cBhvr>
                                          <p:to>
                                            <p:strVal val="visible"/>
                                          </p:to>
                                        </p:set>
                                        <p:animEffect transition="in" filter="fade">
                                          <p:cBhvr>
                                            <p:cTn id="40" dur="500"/>
                                            <p:tgtEl>
                                              <p:spTgt spid="98"/>
                                            </p:tgtEl>
                                          </p:cBhvr>
                                        </p:animEffect>
                                      </p:childTnLst>
                                    </p:cTn>
                                  </p:par>
                                </p:childTnLst>
                              </p:cTn>
                            </p:par>
                            <p:par>
                              <p:cTn id="41" fill="hold">
                                <p:stCondLst>
                                  <p:cond delay="4500"/>
                                </p:stCondLst>
                                <p:childTnLst>
                                  <p:par>
                                    <p:cTn id="42" presetID="63" presetClass="path" presetSubtype="0" repeatCount="3000" accel="50000" decel="50000" autoRev="1" fill="hold" grpId="1" nodeType="afterEffect">
                                      <p:stCondLst>
                                        <p:cond delay="0"/>
                                      </p:stCondLst>
                                      <p:childTnLst>
                                        <p:animMotion origin="layout" path="M -0.0184 2.53469E-6 L 0.01042 2.53469E-6 " pathEditMode="relative" rAng="0" ptsTypes="AA">
                                          <p:cBhvr>
                                            <p:cTn id="43" dur="500" fill="hold"/>
                                            <p:tgtEl>
                                              <p:spTgt spid="102"/>
                                            </p:tgtEl>
                                            <p:attrNameLst>
                                              <p:attrName>ppt_x</p:attrName>
                                              <p:attrName>ppt_y</p:attrName>
                                            </p:attrNameLst>
                                          </p:cBhvr>
                                          <p:rCtr x="1441" y="0"/>
                                        </p:animMotion>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wipe(up)">
                                          <p:cBhvr>
                                            <p:cTn id="47" dur="500"/>
                                            <p:tgtEl>
                                              <p:spTgt spid="103"/>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wipe(up)">
                                          <p:cBhvr>
                                            <p:cTn id="51" dur="500"/>
                                            <p:tgtEl>
                                              <p:spTgt spid="104"/>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17"/>
                                            </p:tgtEl>
                                            <p:attrNameLst>
                                              <p:attrName>style.visibility</p:attrName>
                                            </p:attrNameLst>
                                          </p:cBhvr>
                                          <p:to>
                                            <p:strVal val="visible"/>
                                          </p:to>
                                        </p:set>
                                        <p:animEffect transition="in" filter="wipe(up)">
                                          <p:cBhvr>
                                            <p:cTn id="55" dur="500"/>
                                            <p:tgtEl>
                                              <p:spTgt spid="11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118"/>
                                            </p:tgtEl>
                                            <p:attrNameLst>
                                              <p:attrName>style.visibility</p:attrName>
                                            </p:attrNameLst>
                                          </p:cBhvr>
                                          <p:to>
                                            <p:strVal val="visible"/>
                                          </p:to>
                                        </p:set>
                                        <p:animEffect transition="in" filter="wipe(up)">
                                          <p:cBhvr>
                                            <p:cTn id="58" dur="500"/>
                                            <p:tgtEl>
                                              <p:spTgt spid="118"/>
                                            </p:tgtEl>
                                          </p:cBhvr>
                                        </p:animEffect>
                                      </p:childTnLst>
                                    </p:cTn>
                                  </p:par>
                                </p:childTnLst>
                              </p:cTn>
                            </p:par>
                            <p:par>
                              <p:cTn id="59" fill="hold">
                                <p:stCondLst>
                                  <p:cond delay="6500"/>
                                </p:stCondLst>
                                <p:childTnLst>
                                  <p:par>
                                    <p:cTn id="60" presetID="22" presetClass="entr" presetSubtype="1" fill="hold" nodeType="afterEffect">
                                      <p:stCondLst>
                                        <p:cond delay="0"/>
                                      </p:stCondLst>
                                      <p:childTnLst>
                                        <p:set>
                                          <p:cBhvr>
                                            <p:cTn id="61" dur="1" fill="hold">
                                              <p:stCondLst>
                                                <p:cond delay="0"/>
                                              </p:stCondLst>
                                            </p:cTn>
                                            <p:tgtEl>
                                              <p:spTgt spid="107"/>
                                            </p:tgtEl>
                                            <p:attrNameLst>
                                              <p:attrName>style.visibility</p:attrName>
                                            </p:attrNameLst>
                                          </p:cBhvr>
                                          <p:to>
                                            <p:strVal val="visible"/>
                                          </p:to>
                                        </p:set>
                                        <p:animEffect transition="in" filter="wipe(up)">
                                          <p:cBhvr>
                                            <p:cTn id="62" dur="500"/>
                                            <p:tgtEl>
                                              <p:spTgt spid="107"/>
                                            </p:tgtEl>
                                          </p:cBhvr>
                                        </p:animEffect>
                                      </p:childTnLst>
                                    </p:cTn>
                                  </p:par>
                                </p:childTnLst>
                              </p:cTn>
                            </p:par>
                            <p:par>
                              <p:cTn id="63" fill="hold">
                                <p:stCondLst>
                                  <p:cond delay="7000"/>
                                </p:stCondLst>
                                <p:childTnLst>
                                  <p:par>
                                    <p:cTn id="64" presetID="22" presetClass="entr" presetSubtype="1" fill="hold" grpId="0" nodeType="after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wipe(up)">
                                          <p:cBhvr>
                                            <p:cTn id="66" dur="500"/>
                                            <p:tgtEl>
                                              <p:spTgt spid="119"/>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wipe(up)">
                                          <p:cBhvr>
                                            <p:cTn id="69" dur="500"/>
                                            <p:tgtEl>
                                              <p:spTgt spid="120"/>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121"/>
                                            </p:tgtEl>
                                            <p:attrNameLst>
                                              <p:attrName>style.visibility</p:attrName>
                                            </p:attrNameLst>
                                          </p:cBhvr>
                                          <p:to>
                                            <p:strVal val="visible"/>
                                          </p:to>
                                        </p:set>
                                        <p:animEffect transition="in" filter="wipe(up)">
                                          <p:cBhvr>
                                            <p:cTn id="72" dur="500"/>
                                            <p:tgtEl>
                                              <p:spTgt spid="121"/>
                                            </p:tgtEl>
                                          </p:cBhvr>
                                        </p:animEffect>
                                      </p:childTnLst>
                                    </p:cTn>
                                  </p:par>
                                </p:childTnLst>
                              </p:cTn>
                            </p:par>
                            <p:par>
                              <p:cTn id="73" fill="hold">
                                <p:stCondLst>
                                  <p:cond delay="7500"/>
                                </p:stCondLst>
                                <p:childTnLst>
                                  <p:par>
                                    <p:cTn id="74" presetID="22" presetClass="entr" presetSubtype="1" fill="hold" nodeType="afterEffect">
                                      <p:stCondLst>
                                        <p:cond delay="0"/>
                                      </p:stCondLst>
                                      <p:childTnLst>
                                        <p:set>
                                          <p:cBhvr>
                                            <p:cTn id="75" dur="1" fill="hold">
                                              <p:stCondLst>
                                                <p:cond delay="0"/>
                                              </p:stCondLst>
                                            </p:cTn>
                                            <p:tgtEl>
                                              <p:spTgt spid="112"/>
                                            </p:tgtEl>
                                            <p:attrNameLst>
                                              <p:attrName>style.visibility</p:attrName>
                                            </p:attrNameLst>
                                          </p:cBhvr>
                                          <p:to>
                                            <p:strVal val="visible"/>
                                          </p:to>
                                        </p:set>
                                        <p:animEffect transition="in" filter="wipe(up)">
                                          <p:cBhvr>
                                            <p:cTn id="76" dur="500"/>
                                            <p:tgtEl>
                                              <p:spTgt spid="112"/>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23"/>
                                            </p:tgtEl>
                                            <p:attrNameLst>
                                              <p:attrName>style.visibility</p:attrName>
                                            </p:attrNameLst>
                                          </p:cBhvr>
                                          <p:to>
                                            <p:strVal val="visible"/>
                                          </p:to>
                                        </p:set>
                                        <p:animEffect transition="in" filter="wipe(up)">
                                          <p:cBhvr>
                                            <p:cTn id="79" dur="500"/>
                                            <p:tgtEl>
                                              <p:spTgt spid="123"/>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122"/>
                                            </p:tgtEl>
                                            <p:attrNameLst>
                                              <p:attrName>style.visibility</p:attrName>
                                            </p:attrNameLst>
                                          </p:cBhvr>
                                          <p:to>
                                            <p:strVal val="visible"/>
                                          </p:to>
                                        </p:set>
                                        <p:animEffect transition="in" filter="wipe(up)">
                                          <p:cBhvr>
                                            <p:cTn id="82" dur="500"/>
                                            <p:tgtEl>
                                              <p:spTgt spid="122"/>
                                            </p:tgtEl>
                                          </p:cBhvr>
                                        </p:animEffect>
                                      </p:childTnLst>
                                    </p:cTn>
                                  </p:par>
                                </p:childTnLst>
                              </p:cTn>
                            </p:par>
                            <p:par>
                              <p:cTn id="83" fill="hold">
                                <p:stCondLst>
                                  <p:cond delay="8000"/>
                                </p:stCondLst>
                                <p:childTnLst>
                                  <p:par>
                                    <p:cTn id="84" presetID="1" presetClass="entr" presetSubtype="0" fill="hold" grpId="0" nodeType="afterEffect">
                                      <p:stCondLst>
                                        <p:cond delay="0"/>
                                      </p:stCondLst>
                                      <p:childTnLst>
                                        <p:set>
                                          <p:cBhvr>
                                            <p:cTn id="85" dur="1" fill="hold">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5" grpId="0" animBg="1"/>
          <p:bldP spid="96" grpId="0" animBg="1"/>
          <p:bldP spid="97" grpId="0" animBg="1"/>
          <p:bldP spid="98" grpId="0" animBg="1"/>
          <p:bldP spid="99" grpId="0" animBg="1"/>
          <p:bldP spid="100" grpId="0" animBg="1"/>
          <p:bldP spid="101" grpId="0" animBg="1"/>
          <p:bldP spid="102" grpId="0" animBg="1"/>
          <p:bldP spid="102" grpId="1" animBg="1"/>
          <p:bldP spid="103" grpId="0" animBg="1"/>
          <p:bldP spid="117" grpId="0" animBg="1"/>
          <p:bldP spid="118" grpId="0" animBg="1"/>
          <p:bldP spid="119" grpId="0" animBg="1"/>
          <p:bldP spid="120" grpId="0" animBg="1"/>
          <p:bldP spid="121" grpId="0" animBg="1"/>
          <p:bldP spid="122" grpId="0" animBg="1"/>
          <p:bldP spid="12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500"/>
                                            <p:tgtEl>
                                              <p:spTgt spid="101"/>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500"/>
                                            <p:tgtEl>
                                              <p:spTgt spid="99"/>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96"/>
                                            </p:tgtEl>
                                            <p:attrNameLst>
                                              <p:attrName>style.visibility</p:attrName>
                                            </p:attrNameLst>
                                          </p:cBhvr>
                                          <p:to>
                                            <p:strVal val="visible"/>
                                          </p:to>
                                        </p:set>
                                        <p:animEffect transition="in" filter="fade">
                                          <p:cBhvr>
                                            <p:cTn id="20" dur="500"/>
                                            <p:tgtEl>
                                              <p:spTgt spid="9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00"/>
                                            </p:tgtEl>
                                            <p:attrNameLst>
                                              <p:attrName>style.visibility</p:attrName>
                                            </p:attrNameLst>
                                          </p:cBhvr>
                                          <p:to>
                                            <p:strVal val="visible"/>
                                          </p:to>
                                        </p:set>
                                        <p:animEffect transition="in" filter="fade">
                                          <p:cBhvr>
                                            <p:cTn id="24" dur="500"/>
                                            <p:tgtEl>
                                              <p:spTgt spid="10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94"/>
                                            </p:tgtEl>
                                            <p:attrNameLst>
                                              <p:attrName>style.visibility</p:attrName>
                                            </p:attrNameLst>
                                          </p:cBhvr>
                                          <p:to>
                                            <p:strVal val="visible"/>
                                          </p:to>
                                        </p:set>
                                        <p:animEffect transition="in" filter="fade">
                                          <p:cBhvr>
                                            <p:cTn id="28" dur="500"/>
                                            <p:tgtEl>
                                              <p:spTgt spid="94"/>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fade">
                                          <p:cBhvr>
                                            <p:cTn id="32" dur="500"/>
                                            <p:tgtEl>
                                              <p:spTgt spid="97"/>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95"/>
                                            </p:tgtEl>
                                            <p:attrNameLst>
                                              <p:attrName>style.visibility</p:attrName>
                                            </p:attrNameLst>
                                          </p:cBhvr>
                                          <p:to>
                                            <p:strVal val="visible"/>
                                          </p:to>
                                        </p:set>
                                        <p:animEffect transition="in" filter="fade">
                                          <p:cBhvr>
                                            <p:cTn id="36" dur="500"/>
                                            <p:tgtEl>
                                              <p:spTgt spid="95"/>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98"/>
                                            </p:tgtEl>
                                            <p:attrNameLst>
                                              <p:attrName>style.visibility</p:attrName>
                                            </p:attrNameLst>
                                          </p:cBhvr>
                                          <p:to>
                                            <p:strVal val="visible"/>
                                          </p:to>
                                        </p:set>
                                        <p:animEffect transition="in" filter="fade">
                                          <p:cBhvr>
                                            <p:cTn id="40" dur="500"/>
                                            <p:tgtEl>
                                              <p:spTgt spid="98"/>
                                            </p:tgtEl>
                                          </p:cBhvr>
                                        </p:animEffect>
                                      </p:childTnLst>
                                    </p:cTn>
                                  </p:par>
                                </p:childTnLst>
                              </p:cTn>
                            </p:par>
                            <p:par>
                              <p:cTn id="41" fill="hold">
                                <p:stCondLst>
                                  <p:cond delay="4500"/>
                                </p:stCondLst>
                                <p:childTnLst>
                                  <p:par>
                                    <p:cTn id="42" presetID="63" presetClass="path" presetSubtype="0" repeatCount="3000" accel="50000" decel="50000" autoRev="1" fill="hold" grpId="1" nodeType="afterEffect">
                                      <p:stCondLst>
                                        <p:cond delay="0"/>
                                      </p:stCondLst>
                                      <p:childTnLst>
                                        <p:animMotion origin="layout" path="M -0.0184 2.53469E-6 L 0.01042 2.53469E-6 " pathEditMode="relative" rAng="0" ptsTypes="AA">
                                          <p:cBhvr>
                                            <p:cTn id="43" dur="500" fill="hold"/>
                                            <p:tgtEl>
                                              <p:spTgt spid="102"/>
                                            </p:tgtEl>
                                            <p:attrNameLst>
                                              <p:attrName>ppt_x</p:attrName>
                                              <p:attrName>ppt_y</p:attrName>
                                            </p:attrNameLst>
                                          </p:cBhvr>
                                          <p:rCtr x="1441" y="0"/>
                                        </p:animMotion>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wipe(up)">
                                          <p:cBhvr>
                                            <p:cTn id="47" dur="500"/>
                                            <p:tgtEl>
                                              <p:spTgt spid="103"/>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wipe(up)">
                                          <p:cBhvr>
                                            <p:cTn id="51" dur="500"/>
                                            <p:tgtEl>
                                              <p:spTgt spid="104"/>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17"/>
                                            </p:tgtEl>
                                            <p:attrNameLst>
                                              <p:attrName>style.visibility</p:attrName>
                                            </p:attrNameLst>
                                          </p:cBhvr>
                                          <p:to>
                                            <p:strVal val="visible"/>
                                          </p:to>
                                        </p:set>
                                        <p:animEffect transition="in" filter="wipe(up)">
                                          <p:cBhvr>
                                            <p:cTn id="55" dur="500"/>
                                            <p:tgtEl>
                                              <p:spTgt spid="11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118"/>
                                            </p:tgtEl>
                                            <p:attrNameLst>
                                              <p:attrName>style.visibility</p:attrName>
                                            </p:attrNameLst>
                                          </p:cBhvr>
                                          <p:to>
                                            <p:strVal val="visible"/>
                                          </p:to>
                                        </p:set>
                                        <p:animEffect transition="in" filter="wipe(up)">
                                          <p:cBhvr>
                                            <p:cTn id="58" dur="500"/>
                                            <p:tgtEl>
                                              <p:spTgt spid="118"/>
                                            </p:tgtEl>
                                          </p:cBhvr>
                                        </p:animEffect>
                                      </p:childTnLst>
                                    </p:cTn>
                                  </p:par>
                                </p:childTnLst>
                              </p:cTn>
                            </p:par>
                            <p:par>
                              <p:cTn id="59" fill="hold">
                                <p:stCondLst>
                                  <p:cond delay="6500"/>
                                </p:stCondLst>
                                <p:childTnLst>
                                  <p:par>
                                    <p:cTn id="60" presetID="22" presetClass="entr" presetSubtype="1" fill="hold" nodeType="afterEffect">
                                      <p:stCondLst>
                                        <p:cond delay="0"/>
                                      </p:stCondLst>
                                      <p:childTnLst>
                                        <p:set>
                                          <p:cBhvr>
                                            <p:cTn id="61" dur="1" fill="hold">
                                              <p:stCondLst>
                                                <p:cond delay="0"/>
                                              </p:stCondLst>
                                            </p:cTn>
                                            <p:tgtEl>
                                              <p:spTgt spid="107"/>
                                            </p:tgtEl>
                                            <p:attrNameLst>
                                              <p:attrName>style.visibility</p:attrName>
                                            </p:attrNameLst>
                                          </p:cBhvr>
                                          <p:to>
                                            <p:strVal val="visible"/>
                                          </p:to>
                                        </p:set>
                                        <p:animEffect transition="in" filter="wipe(up)">
                                          <p:cBhvr>
                                            <p:cTn id="62" dur="500"/>
                                            <p:tgtEl>
                                              <p:spTgt spid="107"/>
                                            </p:tgtEl>
                                          </p:cBhvr>
                                        </p:animEffect>
                                      </p:childTnLst>
                                    </p:cTn>
                                  </p:par>
                                </p:childTnLst>
                              </p:cTn>
                            </p:par>
                            <p:par>
                              <p:cTn id="63" fill="hold">
                                <p:stCondLst>
                                  <p:cond delay="7000"/>
                                </p:stCondLst>
                                <p:childTnLst>
                                  <p:par>
                                    <p:cTn id="64" presetID="22" presetClass="entr" presetSubtype="1" fill="hold" grpId="0" nodeType="after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wipe(up)">
                                          <p:cBhvr>
                                            <p:cTn id="66" dur="500"/>
                                            <p:tgtEl>
                                              <p:spTgt spid="119"/>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wipe(up)">
                                          <p:cBhvr>
                                            <p:cTn id="69" dur="500"/>
                                            <p:tgtEl>
                                              <p:spTgt spid="120"/>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121"/>
                                            </p:tgtEl>
                                            <p:attrNameLst>
                                              <p:attrName>style.visibility</p:attrName>
                                            </p:attrNameLst>
                                          </p:cBhvr>
                                          <p:to>
                                            <p:strVal val="visible"/>
                                          </p:to>
                                        </p:set>
                                        <p:animEffect transition="in" filter="wipe(up)">
                                          <p:cBhvr>
                                            <p:cTn id="72" dur="500"/>
                                            <p:tgtEl>
                                              <p:spTgt spid="121"/>
                                            </p:tgtEl>
                                          </p:cBhvr>
                                        </p:animEffect>
                                      </p:childTnLst>
                                    </p:cTn>
                                  </p:par>
                                </p:childTnLst>
                              </p:cTn>
                            </p:par>
                            <p:par>
                              <p:cTn id="73" fill="hold">
                                <p:stCondLst>
                                  <p:cond delay="7500"/>
                                </p:stCondLst>
                                <p:childTnLst>
                                  <p:par>
                                    <p:cTn id="74" presetID="22" presetClass="entr" presetSubtype="1" fill="hold" nodeType="afterEffect">
                                      <p:stCondLst>
                                        <p:cond delay="0"/>
                                      </p:stCondLst>
                                      <p:childTnLst>
                                        <p:set>
                                          <p:cBhvr>
                                            <p:cTn id="75" dur="1" fill="hold">
                                              <p:stCondLst>
                                                <p:cond delay="0"/>
                                              </p:stCondLst>
                                            </p:cTn>
                                            <p:tgtEl>
                                              <p:spTgt spid="112"/>
                                            </p:tgtEl>
                                            <p:attrNameLst>
                                              <p:attrName>style.visibility</p:attrName>
                                            </p:attrNameLst>
                                          </p:cBhvr>
                                          <p:to>
                                            <p:strVal val="visible"/>
                                          </p:to>
                                        </p:set>
                                        <p:animEffect transition="in" filter="wipe(up)">
                                          <p:cBhvr>
                                            <p:cTn id="76" dur="500"/>
                                            <p:tgtEl>
                                              <p:spTgt spid="112"/>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23"/>
                                            </p:tgtEl>
                                            <p:attrNameLst>
                                              <p:attrName>style.visibility</p:attrName>
                                            </p:attrNameLst>
                                          </p:cBhvr>
                                          <p:to>
                                            <p:strVal val="visible"/>
                                          </p:to>
                                        </p:set>
                                        <p:animEffect transition="in" filter="wipe(up)">
                                          <p:cBhvr>
                                            <p:cTn id="79" dur="500"/>
                                            <p:tgtEl>
                                              <p:spTgt spid="123"/>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122"/>
                                            </p:tgtEl>
                                            <p:attrNameLst>
                                              <p:attrName>style.visibility</p:attrName>
                                            </p:attrNameLst>
                                          </p:cBhvr>
                                          <p:to>
                                            <p:strVal val="visible"/>
                                          </p:to>
                                        </p:set>
                                        <p:animEffect transition="in" filter="wipe(up)">
                                          <p:cBhvr>
                                            <p:cTn id="82" dur="500"/>
                                            <p:tgtEl>
                                              <p:spTgt spid="122"/>
                                            </p:tgtEl>
                                          </p:cBhvr>
                                        </p:animEffect>
                                      </p:childTnLst>
                                    </p:cTn>
                                  </p:par>
                                </p:childTnLst>
                              </p:cTn>
                            </p:par>
                            <p:par>
                              <p:cTn id="83" fill="hold">
                                <p:stCondLst>
                                  <p:cond delay="8000"/>
                                </p:stCondLst>
                                <p:childTnLst>
                                  <p:par>
                                    <p:cTn id="84" presetID="1" presetClass="entr" presetSubtype="0" fill="hold" grpId="0" nodeType="afterEffect">
                                      <p:stCondLst>
                                        <p:cond delay="0"/>
                                      </p:stCondLst>
                                      <p:childTnLst>
                                        <p:set>
                                          <p:cBhvr>
                                            <p:cTn id="85" dur="1" fill="hold">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5" grpId="0" animBg="1"/>
          <p:bldP spid="96" grpId="0" animBg="1"/>
          <p:bldP spid="97" grpId="0" animBg="1"/>
          <p:bldP spid="98" grpId="0" animBg="1"/>
          <p:bldP spid="99" grpId="0" animBg="1"/>
          <p:bldP spid="100" grpId="0" animBg="1"/>
          <p:bldP spid="101" grpId="0" animBg="1"/>
          <p:bldP spid="102" grpId="0" animBg="1"/>
          <p:bldP spid="102" grpId="1" animBg="1"/>
          <p:bldP spid="103" grpId="0" animBg="1"/>
          <p:bldP spid="117" grpId="0" animBg="1"/>
          <p:bldP spid="118" grpId="0" animBg="1"/>
          <p:bldP spid="119" grpId="0" animBg="1"/>
          <p:bldP spid="120" grpId="0" animBg="1"/>
          <p:bldP spid="121" grpId="0" animBg="1"/>
          <p:bldP spid="122" grpId="0" animBg="1"/>
          <p:bldP spid="123"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796807" y="0"/>
            <a:ext cx="2350911" cy="939800"/>
          </a:xfrm>
          <a:prstGeom prst="rect">
            <a:avLst/>
          </a:prstGeom>
        </p:spPr>
      </p:pic>
      <p:sp>
        <p:nvSpPr>
          <p:cNvPr id="10" name="Rectangle 7"/>
          <p:cNvSpPr>
            <a:spLocks noChangeArrowheads="1"/>
          </p:cNvSpPr>
          <p:nvPr/>
        </p:nvSpPr>
        <p:spPr bwMode="auto">
          <a:xfrm>
            <a:off x="1057185" y="4342518"/>
            <a:ext cx="7544830" cy="70871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dirty="0">
              <a:solidFill>
                <a:srgbClr val="4D4D4D"/>
              </a:solidFill>
              <a:cs typeface="+mn-ea"/>
              <a:sym typeface="+mn-lt"/>
            </a:endParaRPr>
          </a:p>
        </p:txBody>
      </p:sp>
      <p:sp>
        <p:nvSpPr>
          <p:cNvPr id="11" name="Line 43"/>
          <p:cNvSpPr>
            <a:spLocks noChangeShapeType="1"/>
          </p:cNvSpPr>
          <p:nvPr/>
        </p:nvSpPr>
        <p:spPr bwMode="auto">
          <a:xfrm rot="5400000">
            <a:off x="5953020" y="3285682"/>
            <a:ext cx="0" cy="2807477"/>
          </a:xfrm>
          <a:prstGeom prst="line">
            <a:avLst/>
          </a:prstGeom>
          <a:noFill/>
          <a:ln w="28575">
            <a:solidFill>
              <a:srgbClr val="C0C0C0"/>
            </a:solidFill>
            <a:prstDash val="lgDash"/>
            <a:round/>
            <a:tailEnd type="triangle" w="lg" len="lg"/>
          </a:ln>
          <a:extLst>
            <a:ext uri="{909E8E84-426E-40DD-AFC4-6F175D3DCCD1}">
              <a14:hiddenFill xmlns:a14="http://schemas.microsoft.com/office/drawing/2010/main">
                <a:noFill/>
              </a14:hiddenFill>
            </a:ext>
          </a:extLst>
        </p:spPr>
        <p:txBody>
          <a:bodyPr lIns="74524" tIns="37262" rIns="74524" bIns="37262"/>
          <a:lstStyle/>
          <a:p>
            <a:pPr>
              <a:defRPr/>
            </a:pPr>
            <a:endParaRPr lang="zh-CN" altLang="en-US" sz="2000" kern="0" dirty="0">
              <a:solidFill>
                <a:sysClr val="windowText" lastClr="000000"/>
              </a:solidFill>
              <a:cs typeface="+mn-ea"/>
              <a:sym typeface="+mn-lt"/>
            </a:endParaRPr>
          </a:p>
        </p:txBody>
      </p:sp>
      <p:sp>
        <p:nvSpPr>
          <p:cNvPr id="12" name="Rectangle 6"/>
          <p:cNvSpPr>
            <a:spLocks noChangeArrowheads="1"/>
          </p:cNvSpPr>
          <p:nvPr/>
        </p:nvSpPr>
        <p:spPr bwMode="auto">
          <a:xfrm>
            <a:off x="3725019" y="2808291"/>
            <a:ext cx="4876997" cy="70415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dirty="0">
              <a:solidFill>
                <a:srgbClr val="4D4D4D"/>
              </a:solidFill>
              <a:cs typeface="+mn-ea"/>
              <a:sym typeface="+mn-lt"/>
            </a:endParaRPr>
          </a:p>
        </p:txBody>
      </p:sp>
      <p:sp>
        <p:nvSpPr>
          <p:cNvPr id="13" name="Line 43"/>
          <p:cNvSpPr>
            <a:spLocks noChangeShapeType="1"/>
          </p:cNvSpPr>
          <p:nvPr/>
        </p:nvSpPr>
        <p:spPr bwMode="auto">
          <a:xfrm rot="16200000" flipH="1">
            <a:off x="6080383" y="1740362"/>
            <a:ext cx="0" cy="2807477"/>
          </a:xfrm>
          <a:prstGeom prst="line">
            <a:avLst/>
          </a:prstGeom>
          <a:noFill/>
          <a:ln w="28575">
            <a:solidFill>
              <a:srgbClr val="C0C0C0"/>
            </a:solidFill>
            <a:prstDash val="lgDash"/>
            <a:round/>
            <a:tailEnd type="triangle" w="lg" len="lg"/>
          </a:ln>
          <a:extLst>
            <a:ext uri="{909E8E84-426E-40DD-AFC4-6F175D3DCCD1}">
              <a14:hiddenFill xmlns:a14="http://schemas.microsoft.com/office/drawing/2010/main">
                <a:noFill/>
              </a14:hiddenFill>
            </a:ext>
          </a:extLst>
        </p:spPr>
        <p:txBody>
          <a:bodyPr lIns="74524" tIns="37262" rIns="74524" bIns="37262"/>
          <a:lstStyle/>
          <a:p>
            <a:pPr>
              <a:defRPr/>
            </a:pPr>
            <a:endParaRPr lang="zh-CN" altLang="en-US" sz="2000" kern="0" dirty="0">
              <a:solidFill>
                <a:sysClr val="windowText" lastClr="000000"/>
              </a:solidFill>
              <a:cs typeface="+mn-ea"/>
              <a:sym typeface="+mn-lt"/>
            </a:endParaRPr>
          </a:p>
        </p:txBody>
      </p:sp>
      <p:sp>
        <p:nvSpPr>
          <p:cNvPr id="14" name="Rectangle 5"/>
          <p:cNvSpPr>
            <a:spLocks noChangeArrowheads="1"/>
          </p:cNvSpPr>
          <p:nvPr/>
        </p:nvSpPr>
        <p:spPr bwMode="auto">
          <a:xfrm rot="5400000">
            <a:off x="7283965" y="3762488"/>
            <a:ext cx="1937912" cy="7011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dirty="0">
              <a:solidFill>
                <a:srgbClr val="4D4D4D"/>
              </a:solidFill>
              <a:cs typeface="+mn-ea"/>
              <a:sym typeface="+mn-lt"/>
            </a:endParaRPr>
          </a:p>
        </p:txBody>
      </p:sp>
      <p:sp>
        <p:nvSpPr>
          <p:cNvPr id="15" name="Line 44"/>
          <p:cNvSpPr>
            <a:spLocks noChangeShapeType="1"/>
          </p:cNvSpPr>
          <p:nvPr/>
        </p:nvSpPr>
        <p:spPr bwMode="auto">
          <a:xfrm>
            <a:off x="8267649" y="3747660"/>
            <a:ext cx="0" cy="335807"/>
          </a:xfrm>
          <a:prstGeom prst="line">
            <a:avLst/>
          </a:prstGeom>
          <a:noFill/>
          <a:ln w="28575">
            <a:solidFill>
              <a:srgbClr val="C0C0C0"/>
            </a:solidFill>
            <a:prstDash val="lgDash"/>
            <a:round/>
            <a:tailEnd type="triangle" w="lg" len="lg"/>
          </a:ln>
          <a:extLst>
            <a:ext uri="{909E8E84-426E-40DD-AFC4-6F175D3DCCD1}">
              <a14:hiddenFill xmlns:a14="http://schemas.microsoft.com/office/drawing/2010/main">
                <a:noFill/>
              </a14:hiddenFill>
            </a:ext>
          </a:extLst>
        </p:spPr>
        <p:txBody>
          <a:bodyPr lIns="74524" tIns="37262" rIns="74524" bIns="37262"/>
          <a:lstStyle/>
          <a:p>
            <a:pPr>
              <a:defRPr/>
            </a:pPr>
            <a:endParaRPr lang="zh-CN" altLang="en-US" sz="2000" kern="0" dirty="0">
              <a:solidFill>
                <a:sysClr val="windowText" lastClr="000000"/>
              </a:solidFill>
              <a:cs typeface="+mn-ea"/>
              <a:sym typeface="+mn-lt"/>
            </a:endParaRPr>
          </a:p>
        </p:txBody>
      </p:sp>
      <p:sp>
        <p:nvSpPr>
          <p:cNvPr id="16" name="Rectangle 7"/>
          <p:cNvSpPr>
            <a:spLocks noChangeArrowheads="1"/>
          </p:cNvSpPr>
          <p:nvPr/>
        </p:nvSpPr>
        <p:spPr bwMode="auto">
          <a:xfrm>
            <a:off x="4125665" y="1331931"/>
            <a:ext cx="4476350" cy="70871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dirty="0">
              <a:solidFill>
                <a:srgbClr val="4D4D4D"/>
              </a:solidFill>
              <a:cs typeface="+mn-ea"/>
              <a:sym typeface="+mn-lt"/>
            </a:endParaRPr>
          </a:p>
        </p:txBody>
      </p:sp>
      <p:sp>
        <p:nvSpPr>
          <p:cNvPr id="17" name="Line 43"/>
          <p:cNvSpPr>
            <a:spLocks noChangeShapeType="1"/>
          </p:cNvSpPr>
          <p:nvPr/>
        </p:nvSpPr>
        <p:spPr bwMode="auto">
          <a:xfrm rot="5400000">
            <a:off x="5953020" y="275093"/>
            <a:ext cx="0" cy="2807477"/>
          </a:xfrm>
          <a:prstGeom prst="line">
            <a:avLst/>
          </a:prstGeom>
          <a:noFill/>
          <a:ln w="28575">
            <a:solidFill>
              <a:srgbClr val="C0C0C0"/>
            </a:solidFill>
            <a:prstDash val="lgDash"/>
            <a:round/>
            <a:tailEnd type="triangle" w="lg" len="lg"/>
          </a:ln>
          <a:extLst>
            <a:ext uri="{909E8E84-426E-40DD-AFC4-6F175D3DCCD1}">
              <a14:hiddenFill xmlns:a14="http://schemas.microsoft.com/office/drawing/2010/main">
                <a:noFill/>
              </a14:hiddenFill>
            </a:ext>
          </a:extLst>
        </p:spPr>
        <p:txBody>
          <a:bodyPr lIns="74524" tIns="37262" rIns="74524" bIns="37262"/>
          <a:lstStyle/>
          <a:p>
            <a:pPr>
              <a:defRPr/>
            </a:pPr>
            <a:endParaRPr lang="zh-CN" altLang="en-US" sz="2000" kern="0" dirty="0">
              <a:solidFill>
                <a:sysClr val="windowText" lastClr="000000"/>
              </a:solidFill>
              <a:cs typeface="+mn-ea"/>
              <a:sym typeface="+mn-lt"/>
            </a:endParaRPr>
          </a:p>
        </p:txBody>
      </p:sp>
      <p:sp>
        <p:nvSpPr>
          <p:cNvPr id="18" name="Rectangle 8"/>
          <p:cNvSpPr>
            <a:spLocks noChangeArrowheads="1"/>
          </p:cNvSpPr>
          <p:nvPr/>
        </p:nvSpPr>
        <p:spPr bwMode="auto">
          <a:xfrm rot="5400000">
            <a:off x="2717247" y="2071622"/>
            <a:ext cx="2180519" cy="701133"/>
          </a:xfrm>
          <a:prstGeom prst="rect">
            <a:avLst/>
          </a:prstGeom>
          <a:solidFill>
            <a:srgbClr val="FFFFFF"/>
          </a:solidFill>
          <a:ln w="9525">
            <a:solidFill>
              <a:srgbClr val="EAEAEA"/>
            </a:solidFill>
            <a:miter lim="800000"/>
          </a:ln>
        </p:spPr>
        <p:txBody>
          <a:bodyPr wrap="none" lIns="74524" tIns="37262" rIns="74524" bIns="37262" anchor="ctr"/>
          <a:lstStyle/>
          <a:p>
            <a:pPr>
              <a:defRPr/>
            </a:pPr>
            <a:endParaRPr lang="zh-CN" altLang="en-US" sz="2000" kern="0" dirty="0">
              <a:solidFill>
                <a:sysClr val="windowText" lastClr="000000"/>
              </a:solidFill>
              <a:cs typeface="+mn-ea"/>
              <a:sym typeface="+mn-lt"/>
            </a:endParaRPr>
          </a:p>
        </p:txBody>
      </p:sp>
      <p:sp>
        <p:nvSpPr>
          <p:cNvPr id="19" name="Line 42"/>
          <p:cNvSpPr>
            <a:spLocks noChangeShapeType="1"/>
          </p:cNvSpPr>
          <p:nvPr/>
        </p:nvSpPr>
        <p:spPr bwMode="auto">
          <a:xfrm>
            <a:off x="3791301" y="2229106"/>
            <a:ext cx="0" cy="377846"/>
          </a:xfrm>
          <a:prstGeom prst="line">
            <a:avLst/>
          </a:prstGeom>
          <a:noFill/>
          <a:ln w="28575">
            <a:solidFill>
              <a:srgbClr val="C0C0C0"/>
            </a:solidFill>
            <a:prstDash val="lgDash"/>
            <a:round/>
            <a:tailEnd type="triangle" w="lg" len="lg"/>
          </a:ln>
          <a:extLst>
            <a:ext uri="{909E8E84-426E-40DD-AFC4-6F175D3DCCD1}">
              <a14:hiddenFill xmlns:a14="http://schemas.microsoft.com/office/drawing/2010/main">
                <a:noFill/>
              </a14:hiddenFill>
            </a:ext>
          </a:extLst>
        </p:spPr>
        <p:txBody>
          <a:bodyPr lIns="74524" tIns="37262" rIns="74524" bIns="37262"/>
          <a:lstStyle/>
          <a:p>
            <a:pPr>
              <a:defRPr/>
            </a:pPr>
            <a:endParaRPr lang="zh-CN" altLang="en-US" sz="2000" kern="0" dirty="0">
              <a:solidFill>
                <a:sysClr val="windowText" lastClr="000000"/>
              </a:solidFill>
              <a:cs typeface="+mn-ea"/>
              <a:sym typeface="+mn-lt"/>
            </a:endParaRPr>
          </a:p>
        </p:txBody>
      </p:sp>
      <p:sp>
        <p:nvSpPr>
          <p:cNvPr id="20" name="Oval 38"/>
          <p:cNvSpPr>
            <a:spLocks noChangeArrowheads="1"/>
          </p:cNvSpPr>
          <p:nvPr/>
        </p:nvSpPr>
        <p:spPr bwMode="auto">
          <a:xfrm>
            <a:off x="7686133" y="1097304"/>
            <a:ext cx="1145536" cy="1131800"/>
          </a:xfrm>
          <a:prstGeom prst="ellipse">
            <a:avLst/>
          </a:prstGeom>
          <a:solidFill>
            <a:srgbClr val="C80515"/>
          </a:solidFill>
          <a:ln w="19050">
            <a:noFill/>
            <a:round/>
          </a:ln>
        </p:spPr>
        <p:txBody>
          <a:bodyPr wrap="none" lIns="74524" tIns="37262" rIns="74524" bIns="37262" anchor="ctr"/>
          <a:lstStyle/>
          <a:p>
            <a:pPr algn="ctr">
              <a:defRPr/>
            </a:pPr>
            <a:r>
              <a:rPr lang="zh-CN" altLang="en-US" sz="2000" kern="0" dirty="0">
                <a:solidFill>
                  <a:schemeClr val="bg1"/>
                </a:solidFill>
                <a:cs typeface="+mn-ea"/>
                <a:sym typeface="+mn-lt"/>
              </a:rPr>
              <a:t>添加</a:t>
            </a:r>
            <a:endParaRPr lang="en-US" altLang="zh-CN" sz="2000" kern="0" dirty="0">
              <a:solidFill>
                <a:schemeClr val="bg1"/>
              </a:solidFill>
              <a:cs typeface="+mn-ea"/>
              <a:sym typeface="+mn-lt"/>
            </a:endParaRPr>
          </a:p>
          <a:p>
            <a:pPr algn="ctr">
              <a:defRPr/>
            </a:pPr>
            <a:r>
              <a:rPr lang="zh-CN" altLang="en-US" sz="2000" kern="0" dirty="0">
                <a:solidFill>
                  <a:schemeClr val="bg1"/>
                </a:solidFill>
                <a:cs typeface="+mn-ea"/>
                <a:sym typeface="+mn-lt"/>
              </a:rPr>
              <a:t>标题</a:t>
            </a:r>
            <a:endParaRPr lang="zh-CN" altLang="en-US" sz="2000" kern="0" dirty="0">
              <a:solidFill>
                <a:schemeClr val="bg1"/>
              </a:solidFill>
              <a:cs typeface="+mn-ea"/>
              <a:sym typeface="+mn-lt"/>
            </a:endParaRPr>
          </a:p>
        </p:txBody>
      </p:sp>
      <p:sp>
        <p:nvSpPr>
          <p:cNvPr id="21" name="Line 43"/>
          <p:cNvSpPr>
            <a:spLocks noChangeShapeType="1"/>
          </p:cNvSpPr>
          <p:nvPr/>
        </p:nvSpPr>
        <p:spPr bwMode="auto">
          <a:xfrm rot="5400000">
            <a:off x="2956014" y="3285682"/>
            <a:ext cx="0" cy="2807477"/>
          </a:xfrm>
          <a:prstGeom prst="line">
            <a:avLst/>
          </a:prstGeom>
          <a:noFill/>
          <a:ln w="28575">
            <a:solidFill>
              <a:srgbClr val="C0C0C0"/>
            </a:solidFill>
            <a:prstDash val="lgDash"/>
            <a:round/>
            <a:tailEnd type="triangle" w="lg" len="lg"/>
          </a:ln>
          <a:extLst>
            <a:ext uri="{909E8E84-426E-40DD-AFC4-6F175D3DCCD1}">
              <a14:hiddenFill xmlns:a14="http://schemas.microsoft.com/office/drawing/2010/main">
                <a:noFill/>
              </a14:hiddenFill>
            </a:ext>
          </a:extLst>
        </p:spPr>
        <p:txBody>
          <a:bodyPr lIns="74524" tIns="37262" rIns="74524" bIns="37262"/>
          <a:lstStyle/>
          <a:p>
            <a:pPr>
              <a:defRPr/>
            </a:pPr>
            <a:endParaRPr lang="zh-CN" altLang="en-US" sz="2000" kern="0" dirty="0">
              <a:solidFill>
                <a:sysClr val="windowText" lastClr="000000"/>
              </a:solidFill>
              <a:cs typeface="+mn-ea"/>
              <a:sym typeface="+mn-lt"/>
            </a:endParaRPr>
          </a:p>
        </p:txBody>
      </p:sp>
      <p:sp>
        <p:nvSpPr>
          <p:cNvPr id="22" name="矩形 21"/>
          <p:cNvSpPr/>
          <p:nvPr/>
        </p:nvSpPr>
        <p:spPr>
          <a:xfrm>
            <a:off x="4570641" y="1339384"/>
            <a:ext cx="2959040" cy="347186"/>
          </a:xfrm>
          <a:prstGeom prst="rect">
            <a:avLst/>
          </a:prstGeom>
        </p:spPr>
        <p:txBody>
          <a:bodyPr wrap="square" lIns="74524" tIns="37262" rIns="74524" bIns="37262" anchor="ctr">
            <a:spAutoFit/>
          </a:bodyPr>
          <a:lstStyle/>
          <a:p>
            <a:pPr algn="ctr">
              <a:lnSpc>
                <a:spcPct val="150000"/>
              </a:lnSpc>
            </a:pPr>
            <a:r>
              <a:rPr lang="zh-CN" altLang="en-US" sz="1335">
                <a:cs typeface="+mn-ea"/>
                <a:sym typeface="+mn-lt"/>
              </a:rPr>
              <a:t>点击添加文本点击添加文本点击添加</a:t>
            </a:r>
            <a:endParaRPr lang="zh-CN" altLang="en-US" sz="1335">
              <a:cs typeface="+mn-ea"/>
              <a:sym typeface="+mn-lt"/>
            </a:endParaRPr>
          </a:p>
        </p:txBody>
      </p:sp>
      <p:sp>
        <p:nvSpPr>
          <p:cNvPr id="23" name="Oval 38"/>
          <p:cNvSpPr>
            <a:spLocks noChangeArrowheads="1"/>
          </p:cNvSpPr>
          <p:nvPr/>
        </p:nvSpPr>
        <p:spPr bwMode="auto">
          <a:xfrm>
            <a:off x="3234735" y="1097304"/>
            <a:ext cx="1145536" cy="1131800"/>
          </a:xfrm>
          <a:prstGeom prst="ellipse">
            <a:avLst/>
          </a:prstGeom>
          <a:solidFill>
            <a:srgbClr val="C80515"/>
          </a:solidFill>
          <a:ln w="19050">
            <a:noFill/>
            <a:round/>
          </a:ln>
        </p:spPr>
        <p:txBody>
          <a:bodyPr wrap="none" lIns="74524" tIns="37262" rIns="74524" bIns="37262" anchor="ctr"/>
          <a:lstStyle/>
          <a:p>
            <a:pPr algn="ctr">
              <a:defRPr/>
            </a:pPr>
            <a:r>
              <a:rPr lang="zh-CN" altLang="en-US" sz="2000" kern="0" dirty="0">
                <a:solidFill>
                  <a:schemeClr val="bg1"/>
                </a:solidFill>
                <a:cs typeface="+mn-ea"/>
                <a:sym typeface="+mn-lt"/>
              </a:rPr>
              <a:t>添加</a:t>
            </a:r>
            <a:endParaRPr lang="en-US" altLang="zh-CN" sz="2000" kern="0" dirty="0">
              <a:solidFill>
                <a:schemeClr val="bg1"/>
              </a:solidFill>
              <a:cs typeface="+mn-ea"/>
              <a:sym typeface="+mn-lt"/>
            </a:endParaRPr>
          </a:p>
          <a:p>
            <a:pPr algn="ctr">
              <a:defRPr/>
            </a:pPr>
            <a:r>
              <a:rPr lang="zh-CN" altLang="en-US" sz="2000" kern="0" dirty="0">
                <a:solidFill>
                  <a:schemeClr val="bg1"/>
                </a:solidFill>
                <a:cs typeface="+mn-ea"/>
                <a:sym typeface="+mn-lt"/>
              </a:rPr>
              <a:t>标题</a:t>
            </a:r>
            <a:endParaRPr lang="zh-CN" altLang="en-US" sz="2000" kern="0" dirty="0">
              <a:solidFill>
                <a:schemeClr val="bg1"/>
              </a:solidFill>
              <a:cs typeface="+mn-ea"/>
              <a:sym typeface="+mn-lt"/>
            </a:endParaRPr>
          </a:p>
        </p:txBody>
      </p:sp>
      <p:sp>
        <p:nvSpPr>
          <p:cNvPr id="24" name="Oval 38"/>
          <p:cNvSpPr>
            <a:spLocks noChangeArrowheads="1"/>
          </p:cNvSpPr>
          <p:nvPr/>
        </p:nvSpPr>
        <p:spPr bwMode="auto">
          <a:xfrm>
            <a:off x="3234735" y="2578198"/>
            <a:ext cx="1145536" cy="1131800"/>
          </a:xfrm>
          <a:prstGeom prst="ellipse">
            <a:avLst/>
          </a:prstGeom>
          <a:solidFill>
            <a:srgbClr val="C80515"/>
          </a:solidFill>
          <a:ln w="19050">
            <a:noFill/>
            <a:round/>
          </a:ln>
        </p:spPr>
        <p:txBody>
          <a:bodyPr wrap="none" lIns="74524" tIns="37262" rIns="74524" bIns="37262" anchor="ctr"/>
          <a:lstStyle/>
          <a:p>
            <a:pPr algn="ctr">
              <a:defRPr/>
            </a:pPr>
            <a:r>
              <a:rPr lang="zh-CN" altLang="en-US" sz="2000" kern="0" dirty="0">
                <a:solidFill>
                  <a:schemeClr val="bg1"/>
                </a:solidFill>
                <a:cs typeface="+mn-ea"/>
                <a:sym typeface="+mn-lt"/>
              </a:rPr>
              <a:t>添加</a:t>
            </a:r>
            <a:endParaRPr lang="en-US" altLang="zh-CN" sz="2000" kern="0" dirty="0">
              <a:solidFill>
                <a:schemeClr val="bg1"/>
              </a:solidFill>
              <a:cs typeface="+mn-ea"/>
              <a:sym typeface="+mn-lt"/>
            </a:endParaRPr>
          </a:p>
          <a:p>
            <a:pPr algn="ctr">
              <a:defRPr/>
            </a:pPr>
            <a:r>
              <a:rPr lang="zh-CN" altLang="en-US" sz="2000" kern="0" dirty="0">
                <a:solidFill>
                  <a:schemeClr val="bg1"/>
                </a:solidFill>
                <a:cs typeface="+mn-ea"/>
                <a:sym typeface="+mn-lt"/>
              </a:rPr>
              <a:t>标题</a:t>
            </a:r>
            <a:endParaRPr lang="zh-CN" altLang="en-US" sz="2000" kern="0" dirty="0">
              <a:solidFill>
                <a:schemeClr val="bg1"/>
              </a:solidFill>
              <a:cs typeface="+mn-ea"/>
              <a:sym typeface="+mn-lt"/>
            </a:endParaRPr>
          </a:p>
        </p:txBody>
      </p:sp>
      <p:sp>
        <p:nvSpPr>
          <p:cNvPr id="25" name="矩形 24"/>
          <p:cNvSpPr/>
          <p:nvPr/>
        </p:nvSpPr>
        <p:spPr>
          <a:xfrm>
            <a:off x="4570641" y="2781282"/>
            <a:ext cx="2959040" cy="347186"/>
          </a:xfrm>
          <a:prstGeom prst="rect">
            <a:avLst/>
          </a:prstGeom>
        </p:spPr>
        <p:txBody>
          <a:bodyPr wrap="square" lIns="74524" tIns="37262" rIns="74524" bIns="37262" anchor="ctr">
            <a:spAutoFit/>
          </a:bodyPr>
          <a:lstStyle/>
          <a:p>
            <a:pPr algn="ctr">
              <a:lnSpc>
                <a:spcPct val="150000"/>
              </a:lnSpc>
            </a:pPr>
            <a:r>
              <a:rPr lang="zh-CN" altLang="en-US" sz="1335">
                <a:cs typeface="+mn-ea"/>
                <a:sym typeface="+mn-lt"/>
              </a:rPr>
              <a:t>点击添加文本点击添加文本点击添加</a:t>
            </a:r>
            <a:endParaRPr lang="zh-CN" altLang="en-US" sz="1335">
              <a:cs typeface="+mn-ea"/>
              <a:sym typeface="+mn-lt"/>
            </a:endParaRPr>
          </a:p>
        </p:txBody>
      </p:sp>
      <p:sp>
        <p:nvSpPr>
          <p:cNvPr id="26" name="Oval 38"/>
          <p:cNvSpPr>
            <a:spLocks noChangeArrowheads="1"/>
          </p:cNvSpPr>
          <p:nvPr/>
        </p:nvSpPr>
        <p:spPr bwMode="auto">
          <a:xfrm>
            <a:off x="7694882" y="2578198"/>
            <a:ext cx="1145536" cy="1131800"/>
          </a:xfrm>
          <a:prstGeom prst="ellipse">
            <a:avLst/>
          </a:prstGeom>
          <a:solidFill>
            <a:srgbClr val="C80515"/>
          </a:solidFill>
          <a:ln w="19050">
            <a:noFill/>
            <a:round/>
          </a:ln>
        </p:spPr>
        <p:txBody>
          <a:bodyPr wrap="none" lIns="74524" tIns="37262" rIns="74524" bIns="37262" anchor="ctr"/>
          <a:lstStyle/>
          <a:p>
            <a:pPr algn="ctr">
              <a:defRPr/>
            </a:pPr>
            <a:r>
              <a:rPr lang="zh-CN" altLang="en-US" sz="2000" kern="0" dirty="0">
                <a:solidFill>
                  <a:schemeClr val="bg1"/>
                </a:solidFill>
                <a:cs typeface="+mn-ea"/>
                <a:sym typeface="+mn-lt"/>
              </a:rPr>
              <a:t>添加</a:t>
            </a:r>
            <a:endParaRPr lang="en-US" altLang="zh-CN" sz="2000" kern="0" dirty="0">
              <a:solidFill>
                <a:schemeClr val="bg1"/>
              </a:solidFill>
              <a:cs typeface="+mn-ea"/>
              <a:sym typeface="+mn-lt"/>
            </a:endParaRPr>
          </a:p>
          <a:p>
            <a:pPr algn="ctr">
              <a:defRPr/>
            </a:pPr>
            <a:r>
              <a:rPr lang="zh-CN" altLang="en-US" sz="2000" kern="0" dirty="0">
                <a:solidFill>
                  <a:schemeClr val="bg1"/>
                </a:solidFill>
                <a:cs typeface="+mn-ea"/>
                <a:sym typeface="+mn-lt"/>
              </a:rPr>
              <a:t>标题</a:t>
            </a:r>
            <a:endParaRPr lang="zh-CN" altLang="en-US" sz="2000" kern="0" dirty="0">
              <a:solidFill>
                <a:schemeClr val="bg1"/>
              </a:solidFill>
              <a:cs typeface="+mn-ea"/>
              <a:sym typeface="+mn-lt"/>
            </a:endParaRPr>
          </a:p>
        </p:txBody>
      </p:sp>
      <p:sp>
        <p:nvSpPr>
          <p:cNvPr id="27" name="Oval 38"/>
          <p:cNvSpPr>
            <a:spLocks noChangeArrowheads="1"/>
          </p:cNvSpPr>
          <p:nvPr/>
        </p:nvSpPr>
        <p:spPr bwMode="auto">
          <a:xfrm>
            <a:off x="7694882" y="4123518"/>
            <a:ext cx="1145536" cy="1131800"/>
          </a:xfrm>
          <a:prstGeom prst="ellipse">
            <a:avLst/>
          </a:prstGeom>
          <a:solidFill>
            <a:srgbClr val="C80515"/>
          </a:solidFill>
          <a:ln w="19050">
            <a:noFill/>
            <a:round/>
          </a:ln>
        </p:spPr>
        <p:txBody>
          <a:bodyPr wrap="none" lIns="74524" tIns="37262" rIns="74524" bIns="37262" anchor="ctr"/>
          <a:lstStyle/>
          <a:p>
            <a:pPr algn="ctr">
              <a:defRPr/>
            </a:pPr>
            <a:r>
              <a:rPr lang="zh-CN" altLang="en-US" sz="2000" kern="0" dirty="0">
                <a:solidFill>
                  <a:schemeClr val="bg1"/>
                </a:solidFill>
                <a:cs typeface="+mn-ea"/>
                <a:sym typeface="+mn-lt"/>
              </a:rPr>
              <a:t>添加</a:t>
            </a:r>
            <a:endParaRPr lang="en-US" altLang="zh-CN" sz="2000" kern="0" dirty="0">
              <a:solidFill>
                <a:schemeClr val="bg1"/>
              </a:solidFill>
              <a:cs typeface="+mn-ea"/>
              <a:sym typeface="+mn-lt"/>
            </a:endParaRPr>
          </a:p>
          <a:p>
            <a:pPr algn="ctr">
              <a:defRPr/>
            </a:pPr>
            <a:r>
              <a:rPr lang="zh-CN" altLang="en-US" sz="2000" kern="0" dirty="0">
                <a:solidFill>
                  <a:schemeClr val="bg1"/>
                </a:solidFill>
                <a:cs typeface="+mn-ea"/>
                <a:sym typeface="+mn-lt"/>
              </a:rPr>
              <a:t>标题</a:t>
            </a:r>
            <a:endParaRPr lang="zh-CN" altLang="en-US" sz="2000" kern="0" dirty="0">
              <a:solidFill>
                <a:schemeClr val="bg1"/>
              </a:solidFill>
              <a:cs typeface="+mn-ea"/>
              <a:sym typeface="+mn-lt"/>
            </a:endParaRPr>
          </a:p>
        </p:txBody>
      </p:sp>
      <p:sp>
        <p:nvSpPr>
          <p:cNvPr id="28" name="矩形 27"/>
          <p:cNvSpPr/>
          <p:nvPr/>
        </p:nvSpPr>
        <p:spPr>
          <a:xfrm>
            <a:off x="1611599" y="4334567"/>
            <a:ext cx="5745160" cy="347186"/>
          </a:xfrm>
          <a:prstGeom prst="rect">
            <a:avLst/>
          </a:prstGeom>
        </p:spPr>
        <p:txBody>
          <a:bodyPr wrap="square" lIns="74524" tIns="37262" rIns="74524" bIns="37262" anchor="ctr">
            <a:spAutoFit/>
          </a:bodyPr>
          <a:lstStyle/>
          <a:p>
            <a:pPr algn="ctr">
              <a:lnSpc>
                <a:spcPct val="150000"/>
              </a:lnSpc>
            </a:pPr>
            <a:r>
              <a:rPr lang="zh-CN" altLang="en-US" sz="1335">
                <a:cs typeface="+mn-ea"/>
                <a:sym typeface="+mn-lt"/>
              </a:rPr>
              <a:t>点击添加文本点击添加文本点击添加文本点击添加文本</a:t>
            </a:r>
            <a:endParaRPr lang="zh-CN" altLang="en-US" sz="1335">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14:presetBounceEnd="50000">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14:bounceEnd="50000">
                                          <p:cBhvr additive="base">
                                            <p:cTn id="12"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right)">
                                          <p:cBhvr>
                                            <p:cTn id="17" dur="500"/>
                                            <p:tgtEl>
                                              <p:spTgt spid="16"/>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right)">
                                          <p:cBhvr>
                                            <p:cTn id="20" dur="500"/>
                                            <p:tgtEl>
                                              <p:spTgt spid="17"/>
                                            </p:tgtEl>
                                          </p:cBhvr>
                                        </p:animEffect>
                                      </p:childTnLst>
                                    </p:cTn>
                                  </p:par>
                                </p:childTnLst>
                              </p:cTn>
                            </p:par>
                            <p:par>
                              <p:cTn id="21" fill="hold">
                                <p:stCondLst>
                                  <p:cond delay="1500"/>
                                </p:stCondLst>
                                <p:childTnLst>
                                  <p:par>
                                    <p:cTn id="22" presetID="2" presetClass="entr" presetSubtype="1" fill="hold" grpId="0" nodeType="afterEffect" p14:presetBounceEnd="50000">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14:bounceEnd="50000">
                                          <p:cBhvr additive="base">
                                            <p:cTn id="24"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23"/>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22"/>
                                            </p:tgtEl>
                                            <p:attrNameLst>
                                              <p:attrName>style.visibility</p:attrName>
                                            </p:attrNameLst>
                                          </p:cBhvr>
                                          <p:to>
                                            <p:strVal val="visible"/>
                                          </p:to>
                                        </p:set>
                                        <p:animEffect transition="in" filter="wipe(left)">
                                          <p:cBhvr>
                                            <p:cTn id="29" dur="100"/>
                                            <p:tgtEl>
                                              <p:spTgt spid="22"/>
                                            </p:tgtEl>
                                          </p:cBhvr>
                                        </p:animEffect>
                                      </p:childTnLst>
                                    </p:cTn>
                                  </p:par>
                                  <p:par>
                                    <p:cTn id="30" presetID="36" presetClass="emph" presetSubtype="0" fill="hold" grpId="1" nodeType="withEffect">
                                      <p:stCondLst>
                                        <p:cond delay="0"/>
                                      </p:stCondLst>
                                      <p:iterate type="lt">
                                        <p:tmPct val="30000"/>
                                      </p:iterate>
                                      <p:childTnLst>
                                        <p:animScale>
                                          <p:cBhvr>
                                            <p:cTn id="31" dur="50" autoRev="1" fill="hold">
                                              <p:stCondLst>
                                                <p:cond delay="0"/>
                                              </p:stCondLst>
                                            </p:cTn>
                                            <p:tgtEl>
                                              <p:spTgt spid="22"/>
                                            </p:tgtEl>
                                          </p:cBhvr>
                                          <p:to x="80000" y="100000"/>
                                        </p:animScale>
                                        <p:anim by="(#ppt_w*0.10)" calcmode="lin" valueType="num">
                                          <p:cBhvr>
                                            <p:cTn id="32" dur="50" autoRev="1" fill="hold">
                                              <p:stCondLst>
                                                <p:cond delay="0"/>
                                              </p:stCondLst>
                                            </p:cTn>
                                            <p:tgtEl>
                                              <p:spTgt spid="22"/>
                                            </p:tgtEl>
                                            <p:attrNameLst>
                                              <p:attrName>ppt_x</p:attrName>
                                            </p:attrNameLst>
                                          </p:cBhvr>
                                        </p:anim>
                                        <p:anim by="(-#ppt_w*0.10)" calcmode="lin" valueType="num">
                                          <p:cBhvr>
                                            <p:cTn id="33" dur="50" autoRev="1" fill="hold">
                                              <p:stCondLst>
                                                <p:cond delay="0"/>
                                              </p:stCondLst>
                                            </p:cTn>
                                            <p:tgtEl>
                                              <p:spTgt spid="22"/>
                                            </p:tgtEl>
                                            <p:attrNameLst>
                                              <p:attrName>ppt_y</p:attrName>
                                            </p:attrNameLst>
                                          </p:cBhvr>
                                        </p:anim>
                                        <p:animRot by="-480000">
                                          <p:cBhvr>
                                            <p:cTn id="34" dur="50" autoRev="1" fill="hold">
                                              <p:stCondLst>
                                                <p:cond delay="0"/>
                                              </p:stCondLst>
                                            </p:cTn>
                                            <p:tgtEl>
                                              <p:spTgt spid="22"/>
                                            </p:tgtEl>
                                            <p:attrNameLst>
                                              <p:attrName>r</p:attrName>
                                            </p:attrNameLst>
                                          </p:cBhvr>
                                        </p:animRot>
                                      </p:childTnLst>
                                    </p:cTn>
                                  </p:par>
                                </p:childTnLst>
                              </p:cTn>
                            </p:par>
                            <p:par>
                              <p:cTn id="35" fill="hold">
                                <p:stCondLst>
                                  <p:cond delay="2549"/>
                                </p:stCondLst>
                                <p:childTnLst>
                                  <p:par>
                                    <p:cTn id="36" presetID="22" presetClass="entr" presetSubtype="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500"/>
                                            <p:tgtEl>
                                              <p:spTgt spid="19"/>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500"/>
                                            <p:tgtEl>
                                              <p:spTgt spid="18"/>
                                            </p:tgtEl>
                                          </p:cBhvr>
                                        </p:animEffect>
                                      </p:childTnLst>
                                    </p:cTn>
                                  </p:par>
                                </p:childTnLst>
                              </p:cTn>
                            </p:par>
                            <p:par>
                              <p:cTn id="42" fill="hold">
                                <p:stCondLst>
                                  <p:cond delay="3049"/>
                                </p:stCondLst>
                                <p:childTnLst>
                                  <p:par>
                                    <p:cTn id="43" presetID="2" presetClass="entr" presetSubtype="1" fill="hold" grpId="0" nodeType="afterEffect" p14:presetBounceEnd="50000">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14:bounceEnd="50000">
                                          <p:cBhvr additive="base">
                                            <p:cTn id="45"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46" dur="500" fill="hold"/>
                                            <p:tgtEl>
                                              <p:spTgt spid="24"/>
                                            </p:tgtEl>
                                            <p:attrNameLst>
                                              <p:attrName>ppt_y</p:attrName>
                                            </p:attrNameLst>
                                          </p:cBhvr>
                                          <p:tavLst>
                                            <p:tav tm="0">
                                              <p:val>
                                                <p:strVal val="0-#ppt_h/2"/>
                                              </p:val>
                                            </p:tav>
                                            <p:tav tm="100000">
                                              <p:val>
                                                <p:strVal val="#ppt_y"/>
                                              </p:val>
                                            </p:tav>
                                          </p:tavLst>
                                        </p:anim>
                                      </p:childTnLst>
                                    </p:cTn>
                                  </p:par>
                                </p:childTnLst>
                              </p:cTn>
                            </p:par>
                            <p:par>
                              <p:cTn id="47" fill="hold">
                                <p:stCondLst>
                                  <p:cond delay="3549"/>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4049"/>
                                </p:stCondLst>
                                <p:childTnLst>
                                  <p:par>
                                    <p:cTn id="55" presetID="2" presetClass="entr" presetSubtype="1" fill="hold" grpId="0" nodeType="afterEffect" p14:presetBounceEnd="50000">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14:bounceEnd="50000">
                                          <p:cBhvr additive="base">
                                            <p:cTn id="57"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58" dur="500" fill="hold"/>
                                            <p:tgtEl>
                                              <p:spTgt spid="26"/>
                                            </p:tgtEl>
                                            <p:attrNameLst>
                                              <p:attrName>ppt_y</p:attrName>
                                            </p:attrNameLst>
                                          </p:cBhvr>
                                          <p:tavLst>
                                            <p:tav tm="0">
                                              <p:val>
                                                <p:strVal val="0-#ppt_h/2"/>
                                              </p:val>
                                            </p:tav>
                                            <p:tav tm="100000">
                                              <p:val>
                                                <p:strVal val="#ppt_y"/>
                                              </p:val>
                                            </p:tav>
                                          </p:tavLst>
                                        </p:anim>
                                      </p:childTnLst>
                                    </p:cTn>
                                  </p:par>
                                </p:childTnLst>
                              </p:cTn>
                            </p:par>
                            <p:par>
                              <p:cTn id="59" fill="hold">
                                <p:stCondLst>
                                  <p:cond delay="4549"/>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25"/>
                                            </p:tgtEl>
                                            <p:attrNameLst>
                                              <p:attrName>style.visibility</p:attrName>
                                            </p:attrNameLst>
                                          </p:cBhvr>
                                          <p:to>
                                            <p:strVal val="visible"/>
                                          </p:to>
                                        </p:set>
                                        <p:animEffect transition="in" filter="wipe(left)">
                                          <p:cBhvr>
                                            <p:cTn id="62" dur="100"/>
                                            <p:tgtEl>
                                              <p:spTgt spid="25"/>
                                            </p:tgtEl>
                                          </p:cBhvr>
                                        </p:animEffect>
                                      </p:childTnLst>
                                    </p:cTn>
                                  </p:par>
                                  <p:par>
                                    <p:cTn id="63" presetID="36" presetClass="emph" presetSubtype="0" fill="hold" grpId="1" nodeType="withEffect">
                                      <p:stCondLst>
                                        <p:cond delay="0"/>
                                      </p:stCondLst>
                                      <p:iterate type="lt">
                                        <p:tmPct val="30000"/>
                                      </p:iterate>
                                      <p:childTnLst>
                                        <p:animScale>
                                          <p:cBhvr>
                                            <p:cTn id="64" dur="50" autoRev="1" fill="hold">
                                              <p:stCondLst>
                                                <p:cond delay="0"/>
                                              </p:stCondLst>
                                            </p:cTn>
                                            <p:tgtEl>
                                              <p:spTgt spid="25"/>
                                            </p:tgtEl>
                                          </p:cBhvr>
                                          <p:to x="80000" y="100000"/>
                                        </p:animScale>
                                        <p:anim by="(#ppt_w*0.10)" calcmode="lin" valueType="num">
                                          <p:cBhvr>
                                            <p:cTn id="65" dur="50" autoRev="1" fill="hold">
                                              <p:stCondLst>
                                                <p:cond delay="0"/>
                                              </p:stCondLst>
                                            </p:cTn>
                                            <p:tgtEl>
                                              <p:spTgt spid="25"/>
                                            </p:tgtEl>
                                            <p:attrNameLst>
                                              <p:attrName>ppt_x</p:attrName>
                                            </p:attrNameLst>
                                          </p:cBhvr>
                                        </p:anim>
                                        <p:anim by="(-#ppt_w*0.10)" calcmode="lin" valueType="num">
                                          <p:cBhvr>
                                            <p:cTn id="66" dur="50" autoRev="1" fill="hold">
                                              <p:stCondLst>
                                                <p:cond delay="0"/>
                                              </p:stCondLst>
                                            </p:cTn>
                                            <p:tgtEl>
                                              <p:spTgt spid="25"/>
                                            </p:tgtEl>
                                            <p:attrNameLst>
                                              <p:attrName>ppt_y</p:attrName>
                                            </p:attrNameLst>
                                          </p:cBhvr>
                                        </p:anim>
                                        <p:animRot by="-480000">
                                          <p:cBhvr>
                                            <p:cTn id="67" dur="50" autoRev="1" fill="hold">
                                              <p:stCondLst>
                                                <p:cond delay="0"/>
                                              </p:stCondLst>
                                            </p:cTn>
                                            <p:tgtEl>
                                              <p:spTgt spid="25"/>
                                            </p:tgtEl>
                                            <p:attrNameLst>
                                              <p:attrName>r</p:attrName>
                                            </p:attrNameLst>
                                          </p:cBhvr>
                                        </p:animRot>
                                      </p:childTnLst>
                                    </p:cTn>
                                  </p:par>
                                </p:childTnLst>
                              </p:cTn>
                            </p:par>
                            <p:par>
                              <p:cTn id="68" fill="hold">
                                <p:stCondLst>
                                  <p:cond delay="5099"/>
                                </p:stCondLst>
                                <p:childTnLst>
                                  <p:par>
                                    <p:cTn id="69" presetID="22" presetClass="entr" presetSubtype="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500"/>
                                            <p:tgtEl>
                                              <p:spTgt spid="15"/>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5599"/>
                                </p:stCondLst>
                                <p:childTnLst>
                                  <p:par>
                                    <p:cTn id="76" presetID="2" presetClass="entr" presetSubtype="1" fill="hold" grpId="0" nodeType="afterEffect" p14:presetBounceEnd="50000">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14:bounceEnd="50000">
                                          <p:cBhvr additive="base">
                                            <p:cTn id="78" dur="5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79" dur="500" fill="hold"/>
                                            <p:tgtEl>
                                              <p:spTgt spid="27"/>
                                            </p:tgtEl>
                                            <p:attrNameLst>
                                              <p:attrName>ppt_y</p:attrName>
                                            </p:attrNameLst>
                                          </p:cBhvr>
                                          <p:tavLst>
                                            <p:tav tm="0">
                                              <p:val>
                                                <p:strVal val="0-#ppt_h/2"/>
                                              </p:val>
                                            </p:tav>
                                            <p:tav tm="100000">
                                              <p:val>
                                                <p:strVal val="#ppt_y"/>
                                              </p:val>
                                            </p:tav>
                                          </p:tavLst>
                                        </p:anim>
                                      </p:childTnLst>
                                    </p:cTn>
                                  </p:par>
                                </p:childTnLst>
                              </p:cTn>
                            </p:par>
                            <p:par>
                              <p:cTn id="80" fill="hold">
                                <p:stCondLst>
                                  <p:cond delay="6099"/>
                                </p:stCondLst>
                                <p:childTnLst>
                                  <p:par>
                                    <p:cTn id="81" presetID="22" presetClass="entr" presetSubtype="2"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right)">
                                          <p:cBhvr>
                                            <p:cTn id="83" dur="500"/>
                                            <p:tgtEl>
                                              <p:spTgt spid="10"/>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right)">
                                          <p:cBhvr>
                                            <p:cTn id="86" dur="500"/>
                                            <p:tgtEl>
                                              <p:spTgt spid="11"/>
                                            </p:tgtEl>
                                          </p:cBhvr>
                                        </p:animEffect>
                                      </p:childTnLst>
                                    </p:cTn>
                                  </p:par>
                                </p:childTnLst>
                              </p:cTn>
                            </p:par>
                            <p:par>
                              <p:cTn id="87" fill="hold">
                                <p:stCondLst>
                                  <p:cond delay="6599"/>
                                </p:stCondLst>
                                <p:childTnLst>
                                  <p:par>
                                    <p:cTn id="88" presetID="22" presetClass="entr" presetSubtype="2"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ipe(right)">
                                          <p:cBhvr>
                                            <p:cTn id="90" dur="500"/>
                                            <p:tgtEl>
                                              <p:spTgt spid="21"/>
                                            </p:tgtEl>
                                          </p:cBhvr>
                                        </p:animEffect>
                                      </p:childTnLst>
                                    </p:cTn>
                                  </p:par>
                                </p:childTnLst>
                              </p:cTn>
                            </p:par>
                            <p:par>
                              <p:cTn id="91" fill="hold">
                                <p:stCondLst>
                                  <p:cond delay="7099"/>
                                </p:stCondLst>
                                <p:childTnLst>
                                  <p:par>
                                    <p:cTn id="92" presetID="22" presetClass="entr" presetSubtype="8" fill="hold" grpId="0" nodeType="afterEffect">
                                      <p:stCondLst>
                                        <p:cond delay="0"/>
                                      </p:stCondLst>
                                      <p:iterate type="lt">
                                        <p:tmPct val="30000"/>
                                      </p:iterate>
                                      <p:childTnLst>
                                        <p:set>
                                          <p:cBhvr>
                                            <p:cTn id="93" dur="1" fill="hold">
                                              <p:stCondLst>
                                                <p:cond delay="0"/>
                                              </p:stCondLst>
                                            </p:cTn>
                                            <p:tgtEl>
                                              <p:spTgt spid="28"/>
                                            </p:tgtEl>
                                            <p:attrNameLst>
                                              <p:attrName>style.visibility</p:attrName>
                                            </p:attrNameLst>
                                          </p:cBhvr>
                                          <p:to>
                                            <p:strVal val="visible"/>
                                          </p:to>
                                        </p:set>
                                        <p:animEffect transition="in" filter="wipe(left)">
                                          <p:cBhvr>
                                            <p:cTn id="94" dur="100"/>
                                            <p:tgtEl>
                                              <p:spTgt spid="28"/>
                                            </p:tgtEl>
                                          </p:cBhvr>
                                        </p:animEffect>
                                      </p:childTnLst>
                                    </p:cTn>
                                  </p:par>
                                  <p:par>
                                    <p:cTn id="95" presetID="36" presetClass="emph" presetSubtype="0" fill="hold" grpId="1" nodeType="withEffect">
                                      <p:stCondLst>
                                        <p:cond delay="0"/>
                                      </p:stCondLst>
                                      <p:iterate type="lt">
                                        <p:tmPct val="30000"/>
                                      </p:iterate>
                                      <p:childTnLst>
                                        <p:animScale>
                                          <p:cBhvr>
                                            <p:cTn id="96" dur="50" autoRev="1" fill="hold">
                                              <p:stCondLst>
                                                <p:cond delay="0"/>
                                              </p:stCondLst>
                                            </p:cTn>
                                            <p:tgtEl>
                                              <p:spTgt spid="28"/>
                                            </p:tgtEl>
                                          </p:cBhvr>
                                          <p:to x="80000" y="100000"/>
                                        </p:animScale>
                                        <p:anim by="(#ppt_w*0.10)" calcmode="lin" valueType="num">
                                          <p:cBhvr>
                                            <p:cTn id="97" dur="50" autoRev="1" fill="hold">
                                              <p:stCondLst>
                                                <p:cond delay="0"/>
                                              </p:stCondLst>
                                            </p:cTn>
                                            <p:tgtEl>
                                              <p:spTgt spid="28"/>
                                            </p:tgtEl>
                                            <p:attrNameLst>
                                              <p:attrName>ppt_x</p:attrName>
                                            </p:attrNameLst>
                                          </p:cBhvr>
                                        </p:anim>
                                        <p:anim by="(-#ppt_w*0.10)" calcmode="lin" valueType="num">
                                          <p:cBhvr>
                                            <p:cTn id="98" dur="50" autoRev="1" fill="hold">
                                              <p:stCondLst>
                                                <p:cond delay="0"/>
                                              </p:stCondLst>
                                            </p:cTn>
                                            <p:tgtEl>
                                              <p:spTgt spid="28"/>
                                            </p:tgtEl>
                                            <p:attrNameLst>
                                              <p:attrName>ppt_y</p:attrName>
                                            </p:attrNameLst>
                                          </p:cBhvr>
                                        </p:anim>
                                        <p:animRot by="-480000">
                                          <p:cBhvr>
                                            <p:cTn id="99" dur="50" autoRev="1" fill="hold">
                                              <p:stCondLst>
                                                <p:cond delay="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2" grpId="1"/>
          <p:bldP spid="23" grpId="0" animBg="1"/>
          <p:bldP spid="24" grpId="0" animBg="1"/>
          <p:bldP spid="25" grpId="0"/>
          <p:bldP spid="25" grpId="1"/>
          <p:bldP spid="26" grpId="0" animBg="1"/>
          <p:bldP spid="27" grpId="0" animBg="1"/>
          <p:bldP spid="28" grpId="0"/>
          <p:bldP spid="28"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right)">
                                          <p:cBhvr>
                                            <p:cTn id="17" dur="500"/>
                                            <p:tgtEl>
                                              <p:spTgt spid="16"/>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right)">
                                          <p:cBhvr>
                                            <p:cTn id="20" dur="500"/>
                                            <p:tgtEl>
                                              <p:spTgt spid="17"/>
                                            </p:tgtEl>
                                          </p:cBhvr>
                                        </p:animEffect>
                                      </p:childTnLst>
                                    </p:cTn>
                                  </p:par>
                                </p:childTnLst>
                              </p:cTn>
                            </p:par>
                            <p:par>
                              <p:cTn id="21" fill="hold">
                                <p:stCondLst>
                                  <p:cond delay="1500"/>
                                </p:stCondLst>
                                <p:childTnLst>
                                  <p:par>
                                    <p:cTn id="22" presetID="2" presetClass="entr" presetSubtype="1"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ppt_x"/>
                                              </p:val>
                                            </p:tav>
                                            <p:tav tm="100000">
                                              <p:val>
                                                <p:strVal val="#ppt_x"/>
                                              </p:val>
                                            </p:tav>
                                          </p:tavLst>
                                        </p:anim>
                                        <p:anim calcmode="lin" valueType="num">
                                          <p:cBhvr additive="base">
                                            <p:cTn id="25" dur="500" fill="hold"/>
                                            <p:tgtEl>
                                              <p:spTgt spid="23"/>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22"/>
                                            </p:tgtEl>
                                            <p:attrNameLst>
                                              <p:attrName>style.visibility</p:attrName>
                                            </p:attrNameLst>
                                          </p:cBhvr>
                                          <p:to>
                                            <p:strVal val="visible"/>
                                          </p:to>
                                        </p:set>
                                        <p:animEffect transition="in" filter="wipe(left)">
                                          <p:cBhvr>
                                            <p:cTn id="29" dur="100"/>
                                            <p:tgtEl>
                                              <p:spTgt spid="22"/>
                                            </p:tgtEl>
                                          </p:cBhvr>
                                        </p:animEffect>
                                      </p:childTnLst>
                                    </p:cTn>
                                  </p:par>
                                  <p:par>
                                    <p:cTn id="30" presetID="36" presetClass="emph" presetSubtype="0" fill="hold" grpId="1" nodeType="withEffect">
                                      <p:stCondLst>
                                        <p:cond delay="0"/>
                                      </p:stCondLst>
                                      <p:iterate type="lt">
                                        <p:tmPct val="30000"/>
                                      </p:iterate>
                                      <p:childTnLst>
                                        <p:animScale>
                                          <p:cBhvr>
                                            <p:cTn id="31" dur="50" autoRev="1" fill="hold">
                                              <p:stCondLst>
                                                <p:cond delay="0"/>
                                              </p:stCondLst>
                                            </p:cTn>
                                            <p:tgtEl>
                                              <p:spTgt spid="22"/>
                                            </p:tgtEl>
                                          </p:cBhvr>
                                          <p:to x="80000" y="100000"/>
                                        </p:animScale>
                                        <p:anim by="(#ppt_w*0.10)" calcmode="lin" valueType="num">
                                          <p:cBhvr>
                                            <p:cTn id="32" dur="50" autoRev="1" fill="hold">
                                              <p:stCondLst>
                                                <p:cond delay="0"/>
                                              </p:stCondLst>
                                            </p:cTn>
                                            <p:tgtEl>
                                              <p:spTgt spid="22"/>
                                            </p:tgtEl>
                                            <p:attrNameLst>
                                              <p:attrName>ppt_x</p:attrName>
                                            </p:attrNameLst>
                                          </p:cBhvr>
                                        </p:anim>
                                        <p:anim by="(-#ppt_w*0.10)" calcmode="lin" valueType="num">
                                          <p:cBhvr>
                                            <p:cTn id="33" dur="50" autoRev="1" fill="hold">
                                              <p:stCondLst>
                                                <p:cond delay="0"/>
                                              </p:stCondLst>
                                            </p:cTn>
                                            <p:tgtEl>
                                              <p:spTgt spid="22"/>
                                            </p:tgtEl>
                                            <p:attrNameLst>
                                              <p:attrName>ppt_y</p:attrName>
                                            </p:attrNameLst>
                                          </p:cBhvr>
                                        </p:anim>
                                        <p:animRot by="-480000">
                                          <p:cBhvr>
                                            <p:cTn id="34" dur="50" autoRev="1" fill="hold">
                                              <p:stCondLst>
                                                <p:cond delay="0"/>
                                              </p:stCondLst>
                                            </p:cTn>
                                            <p:tgtEl>
                                              <p:spTgt spid="22"/>
                                            </p:tgtEl>
                                            <p:attrNameLst>
                                              <p:attrName>r</p:attrName>
                                            </p:attrNameLst>
                                          </p:cBhvr>
                                        </p:animRot>
                                      </p:childTnLst>
                                    </p:cTn>
                                  </p:par>
                                </p:childTnLst>
                              </p:cTn>
                            </p:par>
                            <p:par>
                              <p:cTn id="35" fill="hold">
                                <p:stCondLst>
                                  <p:cond delay="2549"/>
                                </p:stCondLst>
                                <p:childTnLst>
                                  <p:par>
                                    <p:cTn id="36" presetID="22" presetClass="entr" presetSubtype="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500"/>
                                            <p:tgtEl>
                                              <p:spTgt spid="19"/>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500"/>
                                            <p:tgtEl>
                                              <p:spTgt spid="18"/>
                                            </p:tgtEl>
                                          </p:cBhvr>
                                        </p:animEffect>
                                      </p:childTnLst>
                                    </p:cTn>
                                  </p:par>
                                </p:childTnLst>
                              </p:cTn>
                            </p:par>
                            <p:par>
                              <p:cTn id="42" fill="hold">
                                <p:stCondLst>
                                  <p:cond delay="3049"/>
                                </p:stCondLst>
                                <p:childTnLst>
                                  <p:par>
                                    <p:cTn id="43" presetID="2" presetClass="entr" presetSubtype="1"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0-#ppt_h/2"/>
                                              </p:val>
                                            </p:tav>
                                            <p:tav tm="100000">
                                              <p:val>
                                                <p:strVal val="#ppt_y"/>
                                              </p:val>
                                            </p:tav>
                                          </p:tavLst>
                                        </p:anim>
                                      </p:childTnLst>
                                    </p:cTn>
                                  </p:par>
                                </p:childTnLst>
                              </p:cTn>
                            </p:par>
                            <p:par>
                              <p:cTn id="47" fill="hold">
                                <p:stCondLst>
                                  <p:cond delay="3549"/>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4049"/>
                                </p:stCondLst>
                                <p:childTnLst>
                                  <p:par>
                                    <p:cTn id="55" presetID="2" presetClass="entr" presetSubtype="1"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ppt_x"/>
                                              </p:val>
                                            </p:tav>
                                            <p:tav tm="100000">
                                              <p:val>
                                                <p:strVal val="#ppt_x"/>
                                              </p:val>
                                            </p:tav>
                                          </p:tavLst>
                                        </p:anim>
                                        <p:anim calcmode="lin" valueType="num">
                                          <p:cBhvr additive="base">
                                            <p:cTn id="58" dur="500" fill="hold"/>
                                            <p:tgtEl>
                                              <p:spTgt spid="26"/>
                                            </p:tgtEl>
                                            <p:attrNameLst>
                                              <p:attrName>ppt_y</p:attrName>
                                            </p:attrNameLst>
                                          </p:cBhvr>
                                          <p:tavLst>
                                            <p:tav tm="0">
                                              <p:val>
                                                <p:strVal val="0-#ppt_h/2"/>
                                              </p:val>
                                            </p:tav>
                                            <p:tav tm="100000">
                                              <p:val>
                                                <p:strVal val="#ppt_y"/>
                                              </p:val>
                                            </p:tav>
                                          </p:tavLst>
                                        </p:anim>
                                      </p:childTnLst>
                                    </p:cTn>
                                  </p:par>
                                </p:childTnLst>
                              </p:cTn>
                            </p:par>
                            <p:par>
                              <p:cTn id="59" fill="hold">
                                <p:stCondLst>
                                  <p:cond delay="4549"/>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25"/>
                                            </p:tgtEl>
                                            <p:attrNameLst>
                                              <p:attrName>style.visibility</p:attrName>
                                            </p:attrNameLst>
                                          </p:cBhvr>
                                          <p:to>
                                            <p:strVal val="visible"/>
                                          </p:to>
                                        </p:set>
                                        <p:animEffect transition="in" filter="wipe(left)">
                                          <p:cBhvr>
                                            <p:cTn id="62" dur="100"/>
                                            <p:tgtEl>
                                              <p:spTgt spid="25"/>
                                            </p:tgtEl>
                                          </p:cBhvr>
                                        </p:animEffect>
                                      </p:childTnLst>
                                    </p:cTn>
                                  </p:par>
                                  <p:par>
                                    <p:cTn id="63" presetID="36" presetClass="emph" presetSubtype="0" fill="hold" grpId="1" nodeType="withEffect">
                                      <p:stCondLst>
                                        <p:cond delay="0"/>
                                      </p:stCondLst>
                                      <p:iterate type="lt">
                                        <p:tmPct val="30000"/>
                                      </p:iterate>
                                      <p:childTnLst>
                                        <p:animScale>
                                          <p:cBhvr>
                                            <p:cTn id="64" dur="50" autoRev="1" fill="hold">
                                              <p:stCondLst>
                                                <p:cond delay="0"/>
                                              </p:stCondLst>
                                            </p:cTn>
                                            <p:tgtEl>
                                              <p:spTgt spid="25"/>
                                            </p:tgtEl>
                                          </p:cBhvr>
                                          <p:to x="80000" y="100000"/>
                                        </p:animScale>
                                        <p:anim by="(#ppt_w*0.10)" calcmode="lin" valueType="num">
                                          <p:cBhvr>
                                            <p:cTn id="65" dur="50" autoRev="1" fill="hold">
                                              <p:stCondLst>
                                                <p:cond delay="0"/>
                                              </p:stCondLst>
                                            </p:cTn>
                                            <p:tgtEl>
                                              <p:spTgt spid="25"/>
                                            </p:tgtEl>
                                            <p:attrNameLst>
                                              <p:attrName>ppt_x</p:attrName>
                                            </p:attrNameLst>
                                          </p:cBhvr>
                                        </p:anim>
                                        <p:anim by="(-#ppt_w*0.10)" calcmode="lin" valueType="num">
                                          <p:cBhvr>
                                            <p:cTn id="66" dur="50" autoRev="1" fill="hold">
                                              <p:stCondLst>
                                                <p:cond delay="0"/>
                                              </p:stCondLst>
                                            </p:cTn>
                                            <p:tgtEl>
                                              <p:spTgt spid="25"/>
                                            </p:tgtEl>
                                            <p:attrNameLst>
                                              <p:attrName>ppt_y</p:attrName>
                                            </p:attrNameLst>
                                          </p:cBhvr>
                                        </p:anim>
                                        <p:animRot by="-480000">
                                          <p:cBhvr>
                                            <p:cTn id="67" dur="50" autoRev="1" fill="hold">
                                              <p:stCondLst>
                                                <p:cond delay="0"/>
                                              </p:stCondLst>
                                            </p:cTn>
                                            <p:tgtEl>
                                              <p:spTgt spid="25"/>
                                            </p:tgtEl>
                                            <p:attrNameLst>
                                              <p:attrName>r</p:attrName>
                                            </p:attrNameLst>
                                          </p:cBhvr>
                                        </p:animRot>
                                      </p:childTnLst>
                                    </p:cTn>
                                  </p:par>
                                </p:childTnLst>
                              </p:cTn>
                            </p:par>
                            <p:par>
                              <p:cTn id="68" fill="hold">
                                <p:stCondLst>
                                  <p:cond delay="5099"/>
                                </p:stCondLst>
                                <p:childTnLst>
                                  <p:par>
                                    <p:cTn id="69" presetID="22" presetClass="entr" presetSubtype="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500"/>
                                            <p:tgtEl>
                                              <p:spTgt spid="15"/>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5599"/>
                                </p:stCondLst>
                                <p:childTnLst>
                                  <p:par>
                                    <p:cTn id="76" presetID="2" presetClass="entr" presetSubtype="1"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additive="base">
                                            <p:cTn id="78" dur="500" fill="hold"/>
                                            <p:tgtEl>
                                              <p:spTgt spid="27"/>
                                            </p:tgtEl>
                                            <p:attrNameLst>
                                              <p:attrName>ppt_x</p:attrName>
                                            </p:attrNameLst>
                                          </p:cBhvr>
                                          <p:tavLst>
                                            <p:tav tm="0">
                                              <p:val>
                                                <p:strVal val="#ppt_x"/>
                                              </p:val>
                                            </p:tav>
                                            <p:tav tm="100000">
                                              <p:val>
                                                <p:strVal val="#ppt_x"/>
                                              </p:val>
                                            </p:tav>
                                          </p:tavLst>
                                        </p:anim>
                                        <p:anim calcmode="lin" valueType="num">
                                          <p:cBhvr additive="base">
                                            <p:cTn id="79" dur="500" fill="hold"/>
                                            <p:tgtEl>
                                              <p:spTgt spid="27"/>
                                            </p:tgtEl>
                                            <p:attrNameLst>
                                              <p:attrName>ppt_y</p:attrName>
                                            </p:attrNameLst>
                                          </p:cBhvr>
                                          <p:tavLst>
                                            <p:tav tm="0">
                                              <p:val>
                                                <p:strVal val="0-#ppt_h/2"/>
                                              </p:val>
                                            </p:tav>
                                            <p:tav tm="100000">
                                              <p:val>
                                                <p:strVal val="#ppt_y"/>
                                              </p:val>
                                            </p:tav>
                                          </p:tavLst>
                                        </p:anim>
                                      </p:childTnLst>
                                    </p:cTn>
                                  </p:par>
                                </p:childTnLst>
                              </p:cTn>
                            </p:par>
                            <p:par>
                              <p:cTn id="80" fill="hold">
                                <p:stCondLst>
                                  <p:cond delay="6099"/>
                                </p:stCondLst>
                                <p:childTnLst>
                                  <p:par>
                                    <p:cTn id="81" presetID="22" presetClass="entr" presetSubtype="2"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right)">
                                          <p:cBhvr>
                                            <p:cTn id="83" dur="500"/>
                                            <p:tgtEl>
                                              <p:spTgt spid="10"/>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right)">
                                          <p:cBhvr>
                                            <p:cTn id="86" dur="500"/>
                                            <p:tgtEl>
                                              <p:spTgt spid="11"/>
                                            </p:tgtEl>
                                          </p:cBhvr>
                                        </p:animEffect>
                                      </p:childTnLst>
                                    </p:cTn>
                                  </p:par>
                                </p:childTnLst>
                              </p:cTn>
                            </p:par>
                            <p:par>
                              <p:cTn id="87" fill="hold">
                                <p:stCondLst>
                                  <p:cond delay="6599"/>
                                </p:stCondLst>
                                <p:childTnLst>
                                  <p:par>
                                    <p:cTn id="88" presetID="22" presetClass="entr" presetSubtype="2"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ipe(right)">
                                          <p:cBhvr>
                                            <p:cTn id="90" dur="500"/>
                                            <p:tgtEl>
                                              <p:spTgt spid="21"/>
                                            </p:tgtEl>
                                          </p:cBhvr>
                                        </p:animEffect>
                                      </p:childTnLst>
                                    </p:cTn>
                                  </p:par>
                                </p:childTnLst>
                              </p:cTn>
                            </p:par>
                            <p:par>
                              <p:cTn id="91" fill="hold">
                                <p:stCondLst>
                                  <p:cond delay="7099"/>
                                </p:stCondLst>
                                <p:childTnLst>
                                  <p:par>
                                    <p:cTn id="92" presetID="22" presetClass="entr" presetSubtype="8" fill="hold" grpId="0" nodeType="afterEffect">
                                      <p:stCondLst>
                                        <p:cond delay="0"/>
                                      </p:stCondLst>
                                      <p:iterate type="lt">
                                        <p:tmPct val="30000"/>
                                      </p:iterate>
                                      <p:childTnLst>
                                        <p:set>
                                          <p:cBhvr>
                                            <p:cTn id="93" dur="1" fill="hold">
                                              <p:stCondLst>
                                                <p:cond delay="0"/>
                                              </p:stCondLst>
                                            </p:cTn>
                                            <p:tgtEl>
                                              <p:spTgt spid="28"/>
                                            </p:tgtEl>
                                            <p:attrNameLst>
                                              <p:attrName>style.visibility</p:attrName>
                                            </p:attrNameLst>
                                          </p:cBhvr>
                                          <p:to>
                                            <p:strVal val="visible"/>
                                          </p:to>
                                        </p:set>
                                        <p:animEffect transition="in" filter="wipe(left)">
                                          <p:cBhvr>
                                            <p:cTn id="94" dur="100"/>
                                            <p:tgtEl>
                                              <p:spTgt spid="28"/>
                                            </p:tgtEl>
                                          </p:cBhvr>
                                        </p:animEffect>
                                      </p:childTnLst>
                                    </p:cTn>
                                  </p:par>
                                  <p:par>
                                    <p:cTn id="95" presetID="36" presetClass="emph" presetSubtype="0" fill="hold" grpId="1" nodeType="withEffect">
                                      <p:stCondLst>
                                        <p:cond delay="0"/>
                                      </p:stCondLst>
                                      <p:iterate type="lt">
                                        <p:tmPct val="30000"/>
                                      </p:iterate>
                                      <p:childTnLst>
                                        <p:animScale>
                                          <p:cBhvr>
                                            <p:cTn id="96" dur="50" autoRev="1" fill="hold">
                                              <p:stCondLst>
                                                <p:cond delay="0"/>
                                              </p:stCondLst>
                                            </p:cTn>
                                            <p:tgtEl>
                                              <p:spTgt spid="28"/>
                                            </p:tgtEl>
                                          </p:cBhvr>
                                          <p:to x="80000" y="100000"/>
                                        </p:animScale>
                                        <p:anim by="(#ppt_w*0.10)" calcmode="lin" valueType="num">
                                          <p:cBhvr>
                                            <p:cTn id="97" dur="50" autoRev="1" fill="hold">
                                              <p:stCondLst>
                                                <p:cond delay="0"/>
                                              </p:stCondLst>
                                            </p:cTn>
                                            <p:tgtEl>
                                              <p:spTgt spid="28"/>
                                            </p:tgtEl>
                                            <p:attrNameLst>
                                              <p:attrName>ppt_x</p:attrName>
                                            </p:attrNameLst>
                                          </p:cBhvr>
                                        </p:anim>
                                        <p:anim by="(-#ppt_w*0.10)" calcmode="lin" valueType="num">
                                          <p:cBhvr>
                                            <p:cTn id="98" dur="50" autoRev="1" fill="hold">
                                              <p:stCondLst>
                                                <p:cond delay="0"/>
                                              </p:stCondLst>
                                            </p:cTn>
                                            <p:tgtEl>
                                              <p:spTgt spid="28"/>
                                            </p:tgtEl>
                                            <p:attrNameLst>
                                              <p:attrName>ppt_y</p:attrName>
                                            </p:attrNameLst>
                                          </p:cBhvr>
                                        </p:anim>
                                        <p:animRot by="-480000">
                                          <p:cBhvr>
                                            <p:cTn id="99" dur="50" autoRev="1" fill="hold">
                                              <p:stCondLst>
                                                <p:cond delay="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2" grpId="1"/>
          <p:bldP spid="23" grpId="0" animBg="1"/>
          <p:bldP spid="24" grpId="0" animBg="1"/>
          <p:bldP spid="25" grpId="0"/>
          <p:bldP spid="25" grpId="1"/>
          <p:bldP spid="26" grpId="0" animBg="1"/>
          <p:bldP spid="27" grpId="0" animBg="1"/>
          <p:bldP spid="28" grpId="0"/>
          <p:bldP spid="28" grpId="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2739"/>
            <a:ext cx="2350911" cy="939800"/>
          </a:xfrm>
          <a:prstGeom prst="rect">
            <a:avLst/>
          </a:prstGeom>
        </p:spPr>
      </p:pic>
      <p:sp>
        <p:nvSpPr>
          <p:cNvPr id="10" name="圆角矩形 9"/>
          <p:cNvSpPr/>
          <p:nvPr/>
        </p:nvSpPr>
        <p:spPr>
          <a:xfrm>
            <a:off x="1159564" y="1337331"/>
            <a:ext cx="8000889" cy="1180671"/>
          </a:xfrm>
          <a:prstGeom prst="roundRect">
            <a:avLst>
              <a:gd name="adj" fmla="val 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a:solidFill>
                <a:srgbClr val="4D4D4D"/>
              </a:solidFill>
              <a:cs typeface="+mn-ea"/>
              <a:sym typeface="+mn-lt"/>
            </a:endParaRPr>
          </a:p>
        </p:txBody>
      </p:sp>
      <p:grpSp>
        <p:nvGrpSpPr>
          <p:cNvPr id="11" name="组合 10"/>
          <p:cNvGrpSpPr/>
          <p:nvPr/>
        </p:nvGrpSpPr>
        <p:grpSpPr>
          <a:xfrm>
            <a:off x="1249655" y="1427423"/>
            <a:ext cx="1871307" cy="1008150"/>
            <a:chOff x="717476" y="1291449"/>
            <a:chExt cx="2054324" cy="1106750"/>
          </a:xfrm>
        </p:grpSpPr>
        <p:sp>
          <p:nvSpPr>
            <p:cNvPr id="12" name="圆角矩形 11"/>
            <p:cNvSpPr/>
            <p:nvPr/>
          </p:nvSpPr>
          <p:spPr>
            <a:xfrm>
              <a:off x="717476" y="1291449"/>
              <a:ext cx="2054324" cy="1106750"/>
            </a:xfrm>
            <a:prstGeom prst="roundRect">
              <a:avLst>
                <a:gd name="adj" fmla="val 10880"/>
              </a:avLst>
            </a:prstGeom>
            <a:solidFill>
              <a:srgbClr val="C8051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55" b="1">
                <a:cs typeface="+mn-ea"/>
                <a:sym typeface="+mn-lt"/>
              </a:endParaRPr>
            </a:p>
          </p:txBody>
        </p:sp>
        <p:sp>
          <p:nvSpPr>
            <p:cNvPr id="13" name="Freeform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a:lnSpc>
                  <a:spcPct val="120000"/>
                </a:lnSpc>
                <a:defRPr/>
              </a:pPr>
              <a:endParaRPr lang="en-US" sz="1555" kern="0" dirty="0">
                <a:solidFill>
                  <a:sysClr val="windowText" lastClr="000000"/>
                </a:solidFill>
                <a:cs typeface="+mn-ea"/>
                <a:sym typeface="+mn-lt"/>
              </a:endParaRPr>
            </a:p>
          </p:txBody>
        </p:sp>
        <p:sp>
          <p:nvSpPr>
            <p:cNvPr id="14" name="TextBox 13"/>
            <p:cNvSpPr txBox="1"/>
            <p:nvPr/>
          </p:nvSpPr>
          <p:spPr>
            <a:xfrm>
              <a:off x="1403649" y="1609636"/>
              <a:ext cx="1224136" cy="513364"/>
            </a:xfrm>
            <a:prstGeom prst="rect">
              <a:avLst/>
            </a:prstGeom>
            <a:noFill/>
          </p:spPr>
          <p:txBody>
            <a:bodyPr wrap="square" rtlCol="0">
              <a:spAutoFit/>
            </a:bodyPr>
            <a:lstStyle/>
            <a:p>
              <a:pPr algn="ctr">
                <a:lnSpc>
                  <a:spcPct val="120000"/>
                </a:lnSpc>
              </a:pPr>
              <a:r>
                <a:rPr lang="zh-CN" altLang="en-US" sz="2220" b="1" dirty="0">
                  <a:solidFill>
                    <a:schemeClr val="bg1"/>
                  </a:solidFill>
                  <a:cs typeface="+mn-ea"/>
                  <a:sym typeface="+mn-lt"/>
                </a:rPr>
                <a:t>标题</a:t>
              </a:r>
              <a:endParaRPr lang="zh-CN" altLang="en-US" sz="2220" b="1" dirty="0">
                <a:solidFill>
                  <a:schemeClr val="bg1"/>
                </a:solidFill>
                <a:cs typeface="+mn-ea"/>
                <a:sym typeface="+mn-lt"/>
              </a:endParaRPr>
            </a:p>
          </p:txBody>
        </p:sp>
      </p:grpSp>
      <p:sp>
        <p:nvSpPr>
          <p:cNvPr id="15" name="文本框 58"/>
          <p:cNvSpPr txBox="1"/>
          <p:nvPr/>
        </p:nvSpPr>
        <p:spPr>
          <a:xfrm>
            <a:off x="3319805" y="1543592"/>
            <a:ext cx="5247430" cy="830805"/>
          </a:xfrm>
          <a:prstGeom prst="rect">
            <a:avLst/>
          </a:prstGeom>
          <a:noFill/>
        </p:spPr>
        <p:txBody>
          <a:bodyPr wrap="square" rtlCol="0">
            <a:spAutoFit/>
          </a:bodyPr>
          <a:lstStyle/>
          <a:p>
            <a:pPr marL="317500" indent="-317500">
              <a:lnSpc>
                <a:spcPct val="120000"/>
              </a:lnSpc>
              <a:buFont typeface="Wingdings" panose="05000000000000000000" pitchFamily="2" charset="2"/>
              <a:buChar char="l"/>
            </a:pPr>
            <a:r>
              <a:rPr lang="zh-CN" altLang="en-US" sz="1335" dirty="0">
                <a:solidFill>
                  <a:sysClr val="windowText" lastClr="000000"/>
                </a:solidFill>
                <a:cs typeface="+mn-ea"/>
                <a:sym typeface="+mn-lt"/>
              </a:rPr>
              <a:t>单击此处添加文本，单击此处添加文本，单击此处添加文本</a:t>
            </a:r>
            <a:endParaRPr lang="en-US" altLang="zh-CN" sz="1335" dirty="0">
              <a:solidFill>
                <a:sysClr val="windowText" lastClr="000000"/>
              </a:solidFill>
              <a:cs typeface="+mn-ea"/>
              <a:sym typeface="+mn-lt"/>
            </a:endParaRPr>
          </a:p>
          <a:p>
            <a:pPr marL="317500" indent="-317500">
              <a:lnSpc>
                <a:spcPct val="120000"/>
              </a:lnSpc>
              <a:buFont typeface="Wingdings" panose="05000000000000000000" pitchFamily="2" charset="2"/>
              <a:buChar char="l"/>
            </a:pPr>
            <a:r>
              <a:rPr lang="zh-CN" altLang="en-US" sz="1335" dirty="0">
                <a:solidFill>
                  <a:sysClr val="windowText" lastClr="000000"/>
                </a:solidFill>
                <a:cs typeface="+mn-ea"/>
                <a:sym typeface="+mn-lt"/>
              </a:rPr>
              <a:t>单击此处添加文本，单击此处添加文本，单击此处添加文本</a:t>
            </a:r>
            <a:endParaRPr lang="en-US" altLang="zh-CN" sz="1335" dirty="0">
              <a:solidFill>
                <a:sysClr val="windowText" lastClr="000000"/>
              </a:solidFill>
              <a:cs typeface="+mn-ea"/>
              <a:sym typeface="+mn-lt"/>
            </a:endParaRPr>
          </a:p>
          <a:p>
            <a:pPr marL="317500" indent="-317500">
              <a:lnSpc>
                <a:spcPct val="120000"/>
              </a:lnSpc>
              <a:buFont typeface="Wingdings" panose="05000000000000000000" pitchFamily="2" charset="2"/>
              <a:buChar char="l"/>
            </a:pPr>
            <a:r>
              <a:rPr lang="zh-CN" altLang="en-US" sz="1335" dirty="0">
                <a:solidFill>
                  <a:sysClr val="windowText" lastClr="000000"/>
                </a:solidFill>
                <a:cs typeface="+mn-ea"/>
                <a:sym typeface="+mn-lt"/>
              </a:rPr>
              <a:t>单击此处添加文本，单击此处添加文本，单击此处添加文本</a:t>
            </a:r>
            <a:endParaRPr lang="en-US" altLang="zh-CN" sz="1335" dirty="0">
              <a:solidFill>
                <a:sysClr val="windowText" lastClr="000000"/>
              </a:solidFill>
              <a:cs typeface="+mn-ea"/>
              <a:sym typeface="+mn-lt"/>
            </a:endParaRPr>
          </a:p>
        </p:txBody>
      </p:sp>
      <p:sp>
        <p:nvSpPr>
          <p:cNvPr id="16" name="圆角矩形 15"/>
          <p:cNvSpPr/>
          <p:nvPr/>
        </p:nvSpPr>
        <p:spPr>
          <a:xfrm>
            <a:off x="1159564" y="2759707"/>
            <a:ext cx="8000889" cy="1180671"/>
          </a:xfrm>
          <a:prstGeom prst="roundRect">
            <a:avLst>
              <a:gd name="adj" fmla="val 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a:solidFill>
                <a:srgbClr val="4D4D4D"/>
              </a:solidFill>
              <a:cs typeface="+mn-ea"/>
              <a:sym typeface="+mn-lt"/>
            </a:endParaRPr>
          </a:p>
        </p:txBody>
      </p:sp>
      <p:sp>
        <p:nvSpPr>
          <p:cNvPr id="17" name="文本框 58"/>
          <p:cNvSpPr txBox="1"/>
          <p:nvPr/>
        </p:nvSpPr>
        <p:spPr>
          <a:xfrm>
            <a:off x="3319805" y="2941988"/>
            <a:ext cx="5247430" cy="830805"/>
          </a:xfrm>
          <a:prstGeom prst="rect">
            <a:avLst/>
          </a:prstGeom>
          <a:noFill/>
        </p:spPr>
        <p:txBody>
          <a:bodyPr wrap="square" rtlCol="0">
            <a:spAutoFit/>
          </a:bodyPr>
          <a:lstStyle/>
          <a:p>
            <a:pPr marL="317500" indent="-317500">
              <a:lnSpc>
                <a:spcPct val="120000"/>
              </a:lnSpc>
              <a:buFont typeface="Wingdings" panose="05000000000000000000" pitchFamily="2" charset="2"/>
              <a:buChar char="l"/>
            </a:pPr>
            <a:r>
              <a:rPr lang="zh-CN" altLang="en-US" sz="1335" dirty="0">
                <a:solidFill>
                  <a:sysClr val="windowText" lastClr="000000"/>
                </a:solidFill>
                <a:cs typeface="+mn-ea"/>
                <a:sym typeface="+mn-lt"/>
              </a:rPr>
              <a:t>单击此处添加文本，单击此处添加文本，单击此处添加文本</a:t>
            </a:r>
            <a:endParaRPr lang="en-US" altLang="zh-CN" sz="1335" dirty="0">
              <a:solidFill>
                <a:sysClr val="windowText" lastClr="000000"/>
              </a:solidFill>
              <a:cs typeface="+mn-ea"/>
              <a:sym typeface="+mn-lt"/>
            </a:endParaRPr>
          </a:p>
          <a:p>
            <a:pPr marL="317500" indent="-317500">
              <a:lnSpc>
                <a:spcPct val="120000"/>
              </a:lnSpc>
              <a:buFont typeface="Wingdings" panose="05000000000000000000" pitchFamily="2" charset="2"/>
              <a:buChar char="l"/>
            </a:pPr>
            <a:r>
              <a:rPr lang="zh-CN" altLang="en-US" sz="1335" dirty="0">
                <a:solidFill>
                  <a:sysClr val="windowText" lastClr="000000"/>
                </a:solidFill>
                <a:cs typeface="+mn-ea"/>
                <a:sym typeface="+mn-lt"/>
              </a:rPr>
              <a:t>单击此处添加文本，单击此处添加文本，单击此处添加文本</a:t>
            </a:r>
            <a:endParaRPr lang="en-US" altLang="zh-CN" sz="1335" dirty="0">
              <a:solidFill>
                <a:sysClr val="windowText" lastClr="000000"/>
              </a:solidFill>
              <a:cs typeface="+mn-ea"/>
              <a:sym typeface="+mn-lt"/>
            </a:endParaRPr>
          </a:p>
          <a:p>
            <a:pPr marL="317500" indent="-317500">
              <a:lnSpc>
                <a:spcPct val="120000"/>
              </a:lnSpc>
              <a:buFont typeface="Wingdings" panose="05000000000000000000" pitchFamily="2" charset="2"/>
              <a:buChar char="l"/>
            </a:pPr>
            <a:r>
              <a:rPr lang="zh-CN" altLang="en-US" sz="1335" dirty="0">
                <a:solidFill>
                  <a:sysClr val="windowText" lastClr="000000"/>
                </a:solidFill>
                <a:cs typeface="+mn-ea"/>
                <a:sym typeface="+mn-lt"/>
              </a:rPr>
              <a:t>单击此处添加文本，单击此处添加文本，单击此处添加文本</a:t>
            </a:r>
            <a:endParaRPr lang="en-US" altLang="zh-CN" sz="1335" dirty="0">
              <a:solidFill>
                <a:sysClr val="windowText" lastClr="000000"/>
              </a:solidFill>
              <a:cs typeface="+mn-ea"/>
              <a:sym typeface="+mn-lt"/>
            </a:endParaRPr>
          </a:p>
        </p:txBody>
      </p:sp>
      <p:sp>
        <p:nvSpPr>
          <p:cNvPr id="18" name="圆角矩形 17"/>
          <p:cNvSpPr/>
          <p:nvPr/>
        </p:nvSpPr>
        <p:spPr>
          <a:xfrm>
            <a:off x="1159564" y="4202750"/>
            <a:ext cx="8000889" cy="1180671"/>
          </a:xfrm>
          <a:prstGeom prst="roundRect">
            <a:avLst>
              <a:gd name="adj" fmla="val 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a:solidFill>
                <a:srgbClr val="4D4D4D"/>
              </a:solidFill>
              <a:cs typeface="+mn-ea"/>
              <a:sym typeface="+mn-lt"/>
            </a:endParaRPr>
          </a:p>
        </p:txBody>
      </p:sp>
      <p:sp>
        <p:nvSpPr>
          <p:cNvPr id="19" name="文本框 58"/>
          <p:cNvSpPr txBox="1"/>
          <p:nvPr/>
        </p:nvSpPr>
        <p:spPr>
          <a:xfrm>
            <a:off x="3319805" y="4382148"/>
            <a:ext cx="5247430" cy="830805"/>
          </a:xfrm>
          <a:prstGeom prst="rect">
            <a:avLst/>
          </a:prstGeom>
          <a:noFill/>
        </p:spPr>
        <p:txBody>
          <a:bodyPr wrap="square" rtlCol="0">
            <a:spAutoFit/>
          </a:bodyPr>
          <a:lstStyle/>
          <a:p>
            <a:pPr marL="317500" indent="-317500">
              <a:lnSpc>
                <a:spcPct val="120000"/>
              </a:lnSpc>
              <a:buFont typeface="Wingdings" panose="05000000000000000000" pitchFamily="2" charset="2"/>
              <a:buChar char="l"/>
            </a:pPr>
            <a:r>
              <a:rPr lang="zh-CN" altLang="en-US" sz="1335" dirty="0">
                <a:solidFill>
                  <a:sysClr val="windowText" lastClr="000000"/>
                </a:solidFill>
                <a:cs typeface="+mn-ea"/>
                <a:sym typeface="+mn-lt"/>
              </a:rPr>
              <a:t>单击此处添加文本，单击此处添加文本，单击此处添加文本</a:t>
            </a:r>
            <a:endParaRPr lang="en-US" altLang="zh-CN" sz="1335" dirty="0">
              <a:solidFill>
                <a:sysClr val="windowText" lastClr="000000"/>
              </a:solidFill>
              <a:cs typeface="+mn-ea"/>
              <a:sym typeface="+mn-lt"/>
            </a:endParaRPr>
          </a:p>
          <a:p>
            <a:pPr marL="317500" indent="-317500">
              <a:lnSpc>
                <a:spcPct val="120000"/>
              </a:lnSpc>
              <a:buFont typeface="Wingdings" panose="05000000000000000000" pitchFamily="2" charset="2"/>
              <a:buChar char="l"/>
            </a:pPr>
            <a:r>
              <a:rPr lang="zh-CN" altLang="en-US" sz="1335" dirty="0">
                <a:solidFill>
                  <a:sysClr val="windowText" lastClr="000000"/>
                </a:solidFill>
                <a:cs typeface="+mn-ea"/>
                <a:sym typeface="+mn-lt"/>
              </a:rPr>
              <a:t>单击此处添加文本，单击此处添加文本，单击此处添加文本</a:t>
            </a:r>
            <a:endParaRPr lang="en-US" altLang="zh-CN" sz="1335" dirty="0">
              <a:solidFill>
                <a:sysClr val="windowText" lastClr="000000"/>
              </a:solidFill>
              <a:cs typeface="+mn-ea"/>
              <a:sym typeface="+mn-lt"/>
            </a:endParaRPr>
          </a:p>
          <a:p>
            <a:pPr marL="317500" indent="-317500">
              <a:lnSpc>
                <a:spcPct val="120000"/>
              </a:lnSpc>
              <a:buFont typeface="Wingdings" panose="05000000000000000000" pitchFamily="2" charset="2"/>
              <a:buChar char="l"/>
            </a:pPr>
            <a:r>
              <a:rPr lang="zh-CN" altLang="en-US" sz="1335" dirty="0">
                <a:solidFill>
                  <a:sysClr val="windowText" lastClr="000000"/>
                </a:solidFill>
                <a:cs typeface="+mn-ea"/>
                <a:sym typeface="+mn-lt"/>
              </a:rPr>
              <a:t>单击此处添加文本，单击此处添加文本，单击此处添加文本</a:t>
            </a:r>
            <a:endParaRPr lang="en-US" altLang="zh-CN" sz="1335" dirty="0">
              <a:solidFill>
                <a:sysClr val="windowText" lastClr="000000"/>
              </a:solidFill>
              <a:cs typeface="+mn-ea"/>
              <a:sym typeface="+mn-lt"/>
            </a:endParaRPr>
          </a:p>
        </p:txBody>
      </p:sp>
      <p:grpSp>
        <p:nvGrpSpPr>
          <p:cNvPr id="20" name="组合 19"/>
          <p:cNvGrpSpPr/>
          <p:nvPr/>
        </p:nvGrpSpPr>
        <p:grpSpPr>
          <a:xfrm>
            <a:off x="1249655" y="2845967"/>
            <a:ext cx="1871307" cy="1008150"/>
            <a:chOff x="710462" y="2852936"/>
            <a:chExt cx="2054324" cy="1106750"/>
          </a:xfrm>
        </p:grpSpPr>
        <p:grpSp>
          <p:nvGrpSpPr>
            <p:cNvPr id="21" name="组合 20"/>
            <p:cNvGrpSpPr/>
            <p:nvPr/>
          </p:nvGrpSpPr>
          <p:grpSpPr>
            <a:xfrm>
              <a:off x="710462" y="2852936"/>
              <a:ext cx="2054324" cy="1106750"/>
              <a:chOff x="717476" y="1291449"/>
              <a:chExt cx="2054324" cy="1106750"/>
            </a:xfrm>
          </p:grpSpPr>
          <p:sp>
            <p:nvSpPr>
              <p:cNvPr id="24" name="圆角矩形 23"/>
              <p:cNvSpPr/>
              <p:nvPr/>
            </p:nvSpPr>
            <p:spPr>
              <a:xfrm>
                <a:off x="717476" y="1291449"/>
                <a:ext cx="2054324" cy="1106750"/>
              </a:xfrm>
              <a:prstGeom prst="roundRect">
                <a:avLst>
                  <a:gd name="adj" fmla="val 10880"/>
                </a:avLst>
              </a:prstGeom>
              <a:solidFill>
                <a:srgbClr val="C8051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55" b="1">
                  <a:cs typeface="+mn-ea"/>
                  <a:sym typeface="+mn-lt"/>
                </a:endParaRPr>
              </a:p>
            </p:txBody>
          </p:sp>
          <p:sp>
            <p:nvSpPr>
              <p:cNvPr id="25" name="TextBox 24"/>
              <p:cNvSpPr txBox="1"/>
              <p:nvPr/>
            </p:nvSpPr>
            <p:spPr>
              <a:xfrm>
                <a:off x="1403649" y="1609636"/>
                <a:ext cx="1224136" cy="513364"/>
              </a:xfrm>
              <a:prstGeom prst="rect">
                <a:avLst/>
              </a:prstGeom>
              <a:noFill/>
            </p:spPr>
            <p:txBody>
              <a:bodyPr wrap="square" rtlCol="0">
                <a:spAutoFit/>
              </a:bodyPr>
              <a:lstStyle/>
              <a:p>
                <a:pPr algn="ctr">
                  <a:lnSpc>
                    <a:spcPct val="120000"/>
                  </a:lnSpc>
                </a:pPr>
                <a:r>
                  <a:rPr lang="zh-CN" altLang="en-US" sz="2220" b="1" dirty="0">
                    <a:solidFill>
                      <a:schemeClr val="bg1"/>
                    </a:solidFill>
                    <a:cs typeface="+mn-ea"/>
                    <a:sym typeface="+mn-lt"/>
                  </a:rPr>
                  <a:t>标题</a:t>
                </a:r>
                <a:endParaRPr lang="zh-CN" altLang="en-US" sz="2220" b="1" dirty="0">
                  <a:solidFill>
                    <a:schemeClr val="bg1"/>
                  </a:solidFill>
                  <a:cs typeface="+mn-ea"/>
                  <a:sym typeface="+mn-lt"/>
                </a:endParaRPr>
              </a:p>
            </p:txBody>
          </p:sp>
        </p:grpSp>
        <p:sp>
          <p:nvSpPr>
            <p:cNvPr id="22" name="Freeform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ln>
          </p:spPr>
          <p:txBody>
            <a:bodyPr/>
            <a:lstStyle/>
            <a:p>
              <a:pPr>
                <a:lnSpc>
                  <a:spcPct val="120000"/>
                </a:lnSpc>
              </a:pPr>
              <a:endParaRPr lang="da-DK" sz="1555" kern="0" dirty="0">
                <a:solidFill>
                  <a:sysClr val="windowText" lastClr="000000"/>
                </a:solidFill>
                <a:cs typeface="+mn-ea"/>
                <a:sym typeface="+mn-lt"/>
              </a:endParaRPr>
            </a:p>
          </p:txBody>
        </p:sp>
        <p:sp>
          <p:nvSpPr>
            <p:cNvPr id="23" name="Freeform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ln>
          </p:spPr>
          <p:txBody>
            <a:bodyPr/>
            <a:lstStyle/>
            <a:p>
              <a:pPr>
                <a:lnSpc>
                  <a:spcPct val="120000"/>
                </a:lnSpc>
              </a:pPr>
              <a:endParaRPr lang="da-DK" sz="1555" kern="0" dirty="0">
                <a:solidFill>
                  <a:sysClr val="windowText" lastClr="000000"/>
                </a:solidFill>
                <a:cs typeface="+mn-ea"/>
                <a:sym typeface="+mn-lt"/>
              </a:endParaRPr>
            </a:p>
          </p:txBody>
        </p:sp>
      </p:grpSp>
      <p:grpSp>
        <p:nvGrpSpPr>
          <p:cNvPr id="26" name="组合 25"/>
          <p:cNvGrpSpPr/>
          <p:nvPr/>
        </p:nvGrpSpPr>
        <p:grpSpPr>
          <a:xfrm>
            <a:off x="1249655" y="4289011"/>
            <a:ext cx="1871307" cy="1008150"/>
            <a:chOff x="710462" y="4437112"/>
            <a:chExt cx="2054324" cy="1106750"/>
          </a:xfrm>
        </p:grpSpPr>
        <p:grpSp>
          <p:nvGrpSpPr>
            <p:cNvPr id="27" name="组合 26"/>
            <p:cNvGrpSpPr/>
            <p:nvPr/>
          </p:nvGrpSpPr>
          <p:grpSpPr>
            <a:xfrm>
              <a:off x="710462" y="4437112"/>
              <a:ext cx="2054324" cy="1106750"/>
              <a:chOff x="717476" y="1291449"/>
              <a:chExt cx="2054324" cy="1106750"/>
            </a:xfrm>
          </p:grpSpPr>
          <p:sp>
            <p:nvSpPr>
              <p:cNvPr id="29" name="圆角矩形 28"/>
              <p:cNvSpPr/>
              <p:nvPr/>
            </p:nvSpPr>
            <p:spPr>
              <a:xfrm>
                <a:off x="717476" y="1291449"/>
                <a:ext cx="2054324" cy="1106750"/>
              </a:xfrm>
              <a:prstGeom prst="roundRect">
                <a:avLst>
                  <a:gd name="adj" fmla="val 10880"/>
                </a:avLst>
              </a:prstGeom>
              <a:solidFill>
                <a:srgbClr val="C8051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55" b="1">
                  <a:cs typeface="+mn-ea"/>
                  <a:sym typeface="+mn-lt"/>
                </a:endParaRPr>
              </a:p>
            </p:txBody>
          </p:sp>
          <p:sp>
            <p:nvSpPr>
              <p:cNvPr id="30" name="TextBox 29"/>
              <p:cNvSpPr txBox="1"/>
              <p:nvPr/>
            </p:nvSpPr>
            <p:spPr>
              <a:xfrm>
                <a:off x="1403649" y="1609636"/>
                <a:ext cx="1224136" cy="513364"/>
              </a:xfrm>
              <a:prstGeom prst="rect">
                <a:avLst/>
              </a:prstGeom>
              <a:noFill/>
            </p:spPr>
            <p:txBody>
              <a:bodyPr wrap="square" rtlCol="0">
                <a:spAutoFit/>
              </a:bodyPr>
              <a:lstStyle/>
              <a:p>
                <a:pPr algn="ctr">
                  <a:lnSpc>
                    <a:spcPct val="120000"/>
                  </a:lnSpc>
                </a:pPr>
                <a:r>
                  <a:rPr lang="zh-CN" altLang="en-US" sz="2220" b="1" dirty="0">
                    <a:solidFill>
                      <a:schemeClr val="bg1"/>
                    </a:solidFill>
                    <a:cs typeface="+mn-ea"/>
                    <a:sym typeface="+mn-lt"/>
                  </a:rPr>
                  <a:t>标题</a:t>
                </a:r>
                <a:endParaRPr lang="zh-CN" altLang="en-US" sz="2220" b="1" dirty="0">
                  <a:solidFill>
                    <a:schemeClr val="bg1"/>
                  </a:solidFill>
                  <a:cs typeface="+mn-ea"/>
                  <a:sym typeface="+mn-lt"/>
                </a:endParaRPr>
              </a:p>
            </p:txBody>
          </p:sp>
        </p:grpSp>
        <p:sp>
          <p:nvSpPr>
            <p:cNvPr id="28" name="Freeform 41"/>
            <p:cNvSpPr>
              <a:spLocks noEditPoints="1"/>
            </p:cNvSpPr>
            <p:nvPr/>
          </p:nvSpPr>
          <p:spPr bwMode="auto">
            <a:xfrm>
              <a:off x="82758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ln>
          </p:spPr>
          <p:txBody>
            <a:bodyPr/>
            <a:lstStyle/>
            <a:p>
              <a:pPr>
                <a:lnSpc>
                  <a:spcPct val="120000"/>
                </a:lnSpc>
              </a:pPr>
              <a:endParaRPr lang="en-US" sz="1555" kern="0" dirty="0">
                <a:solidFill>
                  <a:sysClr val="windowText" lastClr="000000"/>
                </a:solidFill>
                <a:cs typeface="+mn-ea"/>
                <a:sym typeface="+mn-lt"/>
              </a:endParaRPr>
            </a:p>
          </p:txBody>
        </p:sp>
      </p:gr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3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22" presetClass="entr" presetSubtype="8" fill="hold" grpId="0" nodeType="withEffect">
                                      <p:stCondLst>
                                        <p:cond delay="60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10" presetClass="entr" presetSubtype="0" fill="hold" nodeType="withEffect">
                                      <p:stCondLst>
                                        <p:cond delay="3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22" presetClass="entr" presetSubtype="8"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1500"/>
                                </p:stCondLst>
                                <p:childTnLst>
                                  <p:par>
                                    <p:cTn id="32" presetID="2" presetClass="entr" presetSubtype="8"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0-#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10" presetClass="entr" presetSubtype="0" fill="hold" nodeType="withEffect">
                                      <p:stCondLst>
                                        <p:cond delay="30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22" presetClass="entr" presetSubtype="8" fill="hold" grpId="0" nodeType="withEffect">
                                      <p:stCondLst>
                                        <p:cond delay="60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p:bldP spid="16" grpId="0" animBg="1"/>
          <p:bldP spid="17" grpId="0"/>
          <p:bldP spid="18" grpId="0" animBg="1"/>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3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22" presetClass="entr" presetSubtype="8" fill="hold" grpId="0" nodeType="withEffect">
                                      <p:stCondLst>
                                        <p:cond delay="60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10" presetClass="entr" presetSubtype="0" fill="hold" nodeType="withEffect">
                                      <p:stCondLst>
                                        <p:cond delay="3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22" presetClass="entr" presetSubtype="8"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1500"/>
                                </p:stCondLst>
                                <p:childTnLst>
                                  <p:par>
                                    <p:cTn id="32" presetID="2" presetClass="entr" presetSubtype="8"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0-#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10" presetClass="entr" presetSubtype="0" fill="hold" nodeType="withEffect">
                                      <p:stCondLst>
                                        <p:cond delay="30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22" presetClass="entr" presetSubtype="8" fill="hold" grpId="0" nodeType="withEffect">
                                      <p:stCondLst>
                                        <p:cond delay="60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p:bldP spid="16" grpId="0" animBg="1"/>
          <p:bldP spid="17" grpId="0"/>
          <p:bldP spid="18" grpId="0" animBg="1"/>
          <p:bldP spid="19"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13135" y="0"/>
            <a:ext cx="2350911" cy="939800"/>
          </a:xfrm>
          <a:prstGeom prst="rect">
            <a:avLst/>
          </a:prstGeom>
        </p:spPr>
      </p:pic>
      <p:sp>
        <p:nvSpPr>
          <p:cNvPr id="10" name="矩形 14"/>
          <p:cNvSpPr/>
          <p:nvPr/>
        </p:nvSpPr>
        <p:spPr>
          <a:xfrm flipV="1">
            <a:off x="1" y="3255905"/>
            <a:ext cx="3425519" cy="204768"/>
          </a:xfrm>
          <a:custGeom>
            <a:avLst/>
            <a:gdLst/>
            <a:ahLst/>
            <a:cxnLst/>
            <a:rect l="l" t="t" r="r" b="b"/>
            <a:pathLst>
              <a:path w="4571707" h="242218">
                <a:moveTo>
                  <a:pt x="0" y="242218"/>
                </a:moveTo>
                <a:lnTo>
                  <a:pt x="4571707" y="242218"/>
                </a:lnTo>
                <a:lnTo>
                  <a:pt x="4571707" y="0"/>
                </a:lnTo>
                <a:lnTo>
                  <a:pt x="0" y="0"/>
                </a:lnTo>
                <a:close/>
              </a:path>
            </a:pathLst>
          </a:custGeom>
          <a:solidFill>
            <a:srgbClr val="C80515"/>
          </a:solidFill>
          <a:ln>
            <a:noFill/>
          </a:ln>
        </p:spPr>
        <p:style>
          <a:lnRef idx="2">
            <a:schemeClr val="accent5">
              <a:shade val="50000"/>
            </a:schemeClr>
          </a:lnRef>
          <a:fillRef idx="1">
            <a:schemeClr val="accent5"/>
          </a:fillRef>
          <a:effectRef idx="0">
            <a:schemeClr val="accent5"/>
          </a:effectRef>
          <a:fontRef idx="minor">
            <a:schemeClr val="lt1"/>
          </a:fontRef>
        </p:style>
        <p:txBody>
          <a:bodyPr lIns="76200" tIns="38100" rIns="76200" bIns="38100" rtlCol="0" anchor="ctr"/>
          <a:lstStyle/>
          <a:p>
            <a:pPr algn="ctr"/>
            <a:endParaRPr lang="en-US" sz="2000">
              <a:cs typeface="+mn-ea"/>
              <a:sym typeface="+mn-lt"/>
            </a:endParaRPr>
          </a:p>
        </p:txBody>
      </p:sp>
      <p:grpSp>
        <p:nvGrpSpPr>
          <p:cNvPr id="11" name="组合 10"/>
          <p:cNvGrpSpPr/>
          <p:nvPr/>
        </p:nvGrpSpPr>
        <p:grpSpPr>
          <a:xfrm>
            <a:off x="2688382" y="3257096"/>
            <a:ext cx="1460464" cy="1457182"/>
            <a:chOff x="3225639" y="4543564"/>
            <a:chExt cx="1752329" cy="1748619"/>
          </a:xfrm>
        </p:grpSpPr>
        <p:sp>
          <p:nvSpPr>
            <p:cNvPr id="12" name="椭圆 11"/>
            <p:cNvSpPr/>
            <p:nvPr/>
          </p:nvSpPr>
          <p:spPr>
            <a:xfrm flipV="1">
              <a:off x="3225639" y="4543565"/>
              <a:ext cx="1735762" cy="1734334"/>
            </a:xfrm>
            <a:prstGeom prst="ellipse">
              <a:avLst/>
            </a:prstGeom>
            <a:solidFill>
              <a:srgbClr val="C8051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000">
                <a:solidFill>
                  <a:srgbClr val="C00000"/>
                </a:solidFill>
                <a:cs typeface="+mn-ea"/>
                <a:sym typeface="+mn-lt"/>
              </a:endParaRPr>
            </a:p>
          </p:txBody>
        </p:sp>
        <p:sp>
          <p:nvSpPr>
            <p:cNvPr id="13" name="椭圆 12"/>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40000" anchor="ctr" anchorCtr="1"/>
            <a:lstStyle/>
            <a:p>
              <a:pPr lvl="0" algn="ctr">
                <a:defRPr/>
              </a:pPr>
              <a:r>
                <a:rPr lang="en-US" altLang="zh-CN" sz="3335" b="1" kern="0" dirty="0">
                  <a:solidFill>
                    <a:srgbClr val="C00000"/>
                  </a:solidFill>
                  <a:cs typeface="+mn-ea"/>
                  <a:sym typeface="+mn-lt"/>
                </a:rPr>
                <a:t>02</a:t>
              </a:r>
              <a:endParaRPr lang="zh-CN" altLang="en-US" sz="3335" b="1" kern="0" dirty="0">
                <a:solidFill>
                  <a:srgbClr val="C00000"/>
                </a:solidFill>
                <a:cs typeface="+mn-ea"/>
                <a:sym typeface="+mn-lt"/>
              </a:endParaRPr>
            </a:p>
          </p:txBody>
        </p:sp>
        <p:sp>
          <p:nvSpPr>
            <p:cNvPr id="14"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bg1">
                <a:lumMod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a:solidFill>
                  <a:srgbClr val="C00000"/>
                </a:solidFill>
                <a:cs typeface="+mn-ea"/>
                <a:sym typeface="+mn-lt"/>
              </a:endParaRPr>
            </a:p>
          </p:txBody>
        </p:sp>
      </p:grpSp>
      <p:sp>
        <p:nvSpPr>
          <p:cNvPr id="15" name="矩形 14"/>
          <p:cNvSpPr/>
          <p:nvPr/>
        </p:nvSpPr>
        <p:spPr>
          <a:xfrm>
            <a:off x="0" y="2808345"/>
            <a:ext cx="5920202" cy="204768"/>
          </a:xfrm>
          <a:custGeom>
            <a:avLst/>
            <a:gdLst/>
            <a:ahLst/>
            <a:cxnLst/>
            <a:rect l="l" t="t" r="r" b="b"/>
            <a:pathLst>
              <a:path w="4571707" h="242218">
                <a:moveTo>
                  <a:pt x="0" y="0"/>
                </a:moveTo>
                <a:lnTo>
                  <a:pt x="4571707" y="0"/>
                </a:lnTo>
                <a:lnTo>
                  <a:pt x="4571707" y="242218"/>
                </a:lnTo>
                <a:lnTo>
                  <a:pt x="0" y="242218"/>
                </a:lnTo>
                <a:close/>
              </a:path>
            </a:pathLst>
          </a:custGeom>
          <a:solidFill>
            <a:srgbClr val="C80515"/>
          </a:solidFill>
          <a:ln>
            <a:noFill/>
          </a:ln>
        </p:spPr>
        <p:style>
          <a:lnRef idx="2">
            <a:schemeClr val="accent6">
              <a:shade val="50000"/>
            </a:schemeClr>
          </a:lnRef>
          <a:fillRef idx="1">
            <a:schemeClr val="accent6"/>
          </a:fillRef>
          <a:effectRef idx="0">
            <a:schemeClr val="accent6"/>
          </a:effectRef>
          <a:fontRef idx="minor">
            <a:schemeClr val="lt1"/>
          </a:fontRef>
        </p:style>
        <p:txBody>
          <a:bodyPr lIns="76200" tIns="38100" rIns="76200" bIns="38100" rtlCol="0" anchor="ctr"/>
          <a:lstStyle/>
          <a:p>
            <a:pPr algn="ctr"/>
            <a:endParaRPr lang="en-US" sz="2000">
              <a:cs typeface="+mn-ea"/>
              <a:sym typeface="+mn-lt"/>
            </a:endParaRPr>
          </a:p>
        </p:txBody>
      </p:sp>
      <p:grpSp>
        <p:nvGrpSpPr>
          <p:cNvPr id="16" name="组合 15"/>
          <p:cNvGrpSpPr/>
          <p:nvPr/>
        </p:nvGrpSpPr>
        <p:grpSpPr>
          <a:xfrm>
            <a:off x="5109846" y="1577358"/>
            <a:ext cx="1446657" cy="1448850"/>
            <a:chOff x="6131016" y="674750"/>
            <a:chExt cx="1735762" cy="1738620"/>
          </a:xfrm>
        </p:grpSpPr>
        <p:sp>
          <p:nvSpPr>
            <p:cNvPr id="17" name="椭圆 16"/>
            <p:cNvSpPr/>
            <p:nvPr/>
          </p:nvSpPr>
          <p:spPr>
            <a:xfrm>
              <a:off x="6131016" y="674750"/>
              <a:ext cx="1735762" cy="1735763"/>
            </a:xfrm>
            <a:prstGeom prst="ellipse">
              <a:avLst/>
            </a:prstGeom>
            <a:solidFill>
              <a:srgbClr val="C8051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000">
                <a:solidFill>
                  <a:srgbClr val="C00000"/>
                </a:solidFill>
                <a:cs typeface="+mn-ea"/>
                <a:sym typeface="+mn-lt"/>
              </a:endParaRPr>
            </a:p>
          </p:txBody>
        </p:sp>
        <p:sp>
          <p:nvSpPr>
            <p:cNvPr id="18" name="椭圆 17"/>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40000" anchor="ctr"/>
            <a:lstStyle/>
            <a:p>
              <a:pPr lvl="0" algn="ctr">
                <a:defRPr/>
              </a:pPr>
              <a:r>
                <a:rPr lang="en-US" altLang="zh-CN" sz="3335" b="1" kern="0" dirty="0">
                  <a:solidFill>
                    <a:srgbClr val="C00000"/>
                  </a:solidFill>
                  <a:cs typeface="+mn-ea"/>
                  <a:sym typeface="+mn-lt"/>
                </a:rPr>
                <a:t>01</a:t>
              </a:r>
              <a:endParaRPr lang="zh-CN" altLang="en-US" sz="3335" b="1" kern="0" dirty="0">
                <a:solidFill>
                  <a:srgbClr val="C00000"/>
                </a:solidFill>
                <a:cs typeface="+mn-ea"/>
                <a:sym typeface="+mn-lt"/>
              </a:endParaRPr>
            </a:p>
          </p:txBody>
        </p:sp>
        <p:sp>
          <p:nvSpPr>
            <p:cNvPr id="19"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bg1">
                <a:lumMod val="6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a:solidFill>
                  <a:srgbClr val="C00000"/>
                </a:solidFill>
                <a:cs typeface="+mn-ea"/>
                <a:sym typeface="+mn-lt"/>
              </a:endParaRPr>
            </a:p>
          </p:txBody>
        </p:sp>
      </p:grpSp>
      <p:sp>
        <p:nvSpPr>
          <p:cNvPr id="20" name="矩形 14"/>
          <p:cNvSpPr/>
          <p:nvPr/>
        </p:nvSpPr>
        <p:spPr>
          <a:xfrm flipV="1">
            <a:off x="5080002" y="3255905"/>
            <a:ext cx="5081461" cy="204768"/>
          </a:xfrm>
          <a:custGeom>
            <a:avLst/>
            <a:gdLst/>
            <a:ahLst/>
            <a:cxnLst/>
            <a:rect l="l" t="t" r="r" b="b"/>
            <a:pathLst>
              <a:path w="4571707" h="242218">
                <a:moveTo>
                  <a:pt x="0" y="242218"/>
                </a:moveTo>
                <a:lnTo>
                  <a:pt x="4571707" y="242218"/>
                </a:lnTo>
                <a:lnTo>
                  <a:pt x="4571707" y="0"/>
                </a:lnTo>
                <a:lnTo>
                  <a:pt x="0" y="0"/>
                </a:lnTo>
                <a:close/>
              </a:path>
            </a:pathLst>
          </a:custGeom>
          <a:solidFill>
            <a:srgbClr val="C80515"/>
          </a:solidFill>
          <a:ln>
            <a:noFill/>
          </a:ln>
        </p:spPr>
        <p:style>
          <a:lnRef idx="2">
            <a:schemeClr val="dk1">
              <a:shade val="50000"/>
            </a:schemeClr>
          </a:lnRef>
          <a:fillRef idx="1">
            <a:schemeClr val="dk1"/>
          </a:fillRef>
          <a:effectRef idx="0">
            <a:schemeClr val="dk1"/>
          </a:effectRef>
          <a:fontRef idx="minor">
            <a:schemeClr val="lt1"/>
          </a:fontRef>
        </p:style>
        <p:txBody>
          <a:bodyPr lIns="76200" tIns="38100" rIns="76200" bIns="38100" rtlCol="0" anchor="ctr"/>
          <a:lstStyle/>
          <a:p>
            <a:pPr algn="ctr"/>
            <a:endParaRPr lang="en-US" sz="2000">
              <a:cs typeface="+mn-ea"/>
              <a:sym typeface="+mn-lt"/>
            </a:endParaRPr>
          </a:p>
        </p:txBody>
      </p:sp>
      <p:grpSp>
        <p:nvGrpSpPr>
          <p:cNvPr id="21" name="组合 20"/>
          <p:cNvGrpSpPr/>
          <p:nvPr/>
        </p:nvGrpSpPr>
        <p:grpSpPr>
          <a:xfrm>
            <a:off x="4356672" y="3255906"/>
            <a:ext cx="1446657" cy="1446469"/>
            <a:chOff x="5227325" y="4542136"/>
            <a:chExt cx="1735762" cy="1735763"/>
          </a:xfrm>
        </p:grpSpPr>
        <p:sp>
          <p:nvSpPr>
            <p:cNvPr id="22" name="椭圆 21"/>
            <p:cNvSpPr/>
            <p:nvPr/>
          </p:nvSpPr>
          <p:spPr>
            <a:xfrm flipV="1">
              <a:off x="5227325" y="4543565"/>
              <a:ext cx="1735762" cy="1734334"/>
            </a:xfrm>
            <a:prstGeom prst="ellipse">
              <a:avLst/>
            </a:prstGeom>
            <a:solidFill>
              <a:srgbClr val="C8051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a:solidFill>
                  <a:srgbClr val="C00000"/>
                </a:solidFill>
                <a:cs typeface="+mn-ea"/>
                <a:sym typeface="+mn-lt"/>
              </a:endParaRPr>
            </a:p>
          </p:txBody>
        </p:sp>
        <p:sp>
          <p:nvSpPr>
            <p:cNvPr id="23" name="椭圆 22"/>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40000" anchor="ctr"/>
            <a:lstStyle/>
            <a:p>
              <a:pPr lvl="0" algn="ctr">
                <a:defRPr/>
              </a:pPr>
              <a:r>
                <a:rPr lang="en-US" altLang="zh-CN" sz="3335" b="1" kern="0">
                  <a:solidFill>
                    <a:srgbClr val="C00000"/>
                  </a:solidFill>
                  <a:cs typeface="+mn-ea"/>
                  <a:sym typeface="+mn-lt"/>
                </a:rPr>
                <a:t>03</a:t>
              </a:r>
              <a:endParaRPr lang="zh-CN" altLang="en-US" sz="3335" b="1" kern="0">
                <a:solidFill>
                  <a:srgbClr val="C00000"/>
                </a:solidFill>
                <a:cs typeface="+mn-ea"/>
                <a:sym typeface="+mn-lt"/>
              </a:endParaRPr>
            </a:p>
          </p:txBody>
        </p:sp>
        <p:sp>
          <p:nvSpPr>
            <p:cNvPr id="24"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bg1">
                <a:lumMod val="6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000">
                <a:solidFill>
                  <a:srgbClr val="C00000"/>
                </a:solidFill>
                <a:cs typeface="+mn-ea"/>
                <a:sym typeface="+mn-lt"/>
              </a:endParaRPr>
            </a:p>
          </p:txBody>
        </p:sp>
      </p:grpSp>
      <p:sp>
        <p:nvSpPr>
          <p:cNvPr id="25" name="TextBox 24"/>
          <p:cNvSpPr txBox="1"/>
          <p:nvPr/>
        </p:nvSpPr>
        <p:spPr>
          <a:xfrm>
            <a:off x="1592935" y="1922496"/>
            <a:ext cx="3217007" cy="541302"/>
          </a:xfrm>
          <a:prstGeom prst="rect">
            <a:avLst/>
          </a:prstGeom>
          <a:noFill/>
        </p:spPr>
        <p:txBody>
          <a:bodyPr wrap="square" lIns="76200" tIns="38100" rIns="76200" bIns="38100" rtlCol="0">
            <a:spAutoFit/>
          </a:bodyPr>
          <a:lstStyle/>
          <a:p>
            <a:pPr>
              <a:lnSpc>
                <a:spcPct val="130000"/>
              </a:lnSpc>
            </a:pPr>
            <a:r>
              <a:rPr lang="zh-CN" altLang="en-US" sz="1220" dirty="0">
                <a:cs typeface="+mn-ea"/>
                <a:sym typeface="+mn-lt"/>
              </a:rPr>
              <a:t>您的内容打在这里，或者通过复制您的文本后，在此框中选择粘贴，并选择只保留文字。</a:t>
            </a:r>
            <a:endParaRPr lang="zh-CN" altLang="en-US" sz="1220" dirty="0">
              <a:cs typeface="+mn-ea"/>
              <a:sym typeface="+mn-lt"/>
            </a:endParaRPr>
          </a:p>
        </p:txBody>
      </p:sp>
      <p:sp>
        <p:nvSpPr>
          <p:cNvPr id="26" name="TextBox 25"/>
          <p:cNvSpPr txBox="1"/>
          <p:nvPr/>
        </p:nvSpPr>
        <p:spPr>
          <a:xfrm>
            <a:off x="1599161" y="1589070"/>
            <a:ext cx="1006686" cy="333489"/>
          </a:xfrm>
          <a:prstGeom prst="rect">
            <a:avLst/>
          </a:prstGeom>
          <a:noFill/>
        </p:spPr>
        <p:txBody>
          <a:bodyPr wrap="none" lIns="76200" tIns="38100" rIns="76200" bIns="38100" rtlCol="0">
            <a:spAutoFit/>
          </a:bodyPr>
          <a:lstStyle/>
          <a:p>
            <a:r>
              <a:rPr lang="zh-CN" altLang="en-US" sz="1665">
                <a:cs typeface="+mn-ea"/>
                <a:sym typeface="+mn-lt"/>
              </a:rPr>
              <a:t>添加标题</a:t>
            </a:r>
            <a:endParaRPr lang="zh-CN" altLang="en-US" sz="1665">
              <a:cs typeface="+mn-ea"/>
              <a:sym typeface="+mn-lt"/>
            </a:endParaRPr>
          </a:p>
        </p:txBody>
      </p:sp>
      <p:sp>
        <p:nvSpPr>
          <p:cNvPr id="27" name="TextBox 26"/>
          <p:cNvSpPr txBox="1"/>
          <p:nvPr/>
        </p:nvSpPr>
        <p:spPr>
          <a:xfrm>
            <a:off x="495135" y="4009038"/>
            <a:ext cx="2112981" cy="541302"/>
          </a:xfrm>
          <a:prstGeom prst="rect">
            <a:avLst/>
          </a:prstGeom>
          <a:noFill/>
        </p:spPr>
        <p:txBody>
          <a:bodyPr wrap="square" lIns="76200" tIns="38100" rIns="76200" bIns="38100" rtlCol="0">
            <a:spAutoFit/>
          </a:bodyPr>
          <a:lstStyle/>
          <a:p>
            <a:pPr>
              <a:lnSpc>
                <a:spcPct val="130000"/>
              </a:lnSpc>
            </a:pPr>
            <a:r>
              <a:rPr lang="zh-CN" altLang="en-US" sz="1220" dirty="0">
                <a:cs typeface="+mn-ea"/>
                <a:sym typeface="+mn-lt"/>
              </a:rPr>
              <a:t>您的内容打在这里，或者通过复制您的文本后，在此框</a:t>
            </a:r>
            <a:endParaRPr lang="zh-CN" altLang="en-US" sz="1220" dirty="0">
              <a:cs typeface="+mn-ea"/>
              <a:sym typeface="+mn-lt"/>
            </a:endParaRPr>
          </a:p>
        </p:txBody>
      </p:sp>
      <p:sp>
        <p:nvSpPr>
          <p:cNvPr id="28" name="TextBox 27"/>
          <p:cNvSpPr txBox="1"/>
          <p:nvPr/>
        </p:nvSpPr>
        <p:spPr>
          <a:xfrm>
            <a:off x="501358" y="3675613"/>
            <a:ext cx="1006686" cy="333489"/>
          </a:xfrm>
          <a:prstGeom prst="rect">
            <a:avLst/>
          </a:prstGeom>
          <a:noFill/>
        </p:spPr>
        <p:txBody>
          <a:bodyPr wrap="none" lIns="76200" tIns="38100" rIns="76200" bIns="38100" rtlCol="0">
            <a:spAutoFit/>
          </a:bodyPr>
          <a:lstStyle/>
          <a:p>
            <a:r>
              <a:rPr lang="zh-CN" altLang="en-US" sz="1665">
                <a:cs typeface="+mn-ea"/>
                <a:sym typeface="+mn-lt"/>
              </a:rPr>
              <a:t>添加标题</a:t>
            </a:r>
            <a:endParaRPr lang="zh-CN" altLang="en-US" sz="1665">
              <a:cs typeface="+mn-ea"/>
              <a:sym typeface="+mn-lt"/>
            </a:endParaRPr>
          </a:p>
        </p:txBody>
      </p:sp>
      <p:sp>
        <p:nvSpPr>
          <p:cNvPr id="29" name="TextBox 28"/>
          <p:cNvSpPr txBox="1"/>
          <p:nvPr/>
        </p:nvSpPr>
        <p:spPr>
          <a:xfrm>
            <a:off x="6012228" y="4018149"/>
            <a:ext cx="3217007" cy="541302"/>
          </a:xfrm>
          <a:prstGeom prst="rect">
            <a:avLst/>
          </a:prstGeom>
          <a:noFill/>
        </p:spPr>
        <p:txBody>
          <a:bodyPr wrap="square" lIns="76200" tIns="38100" rIns="76200" bIns="38100" rtlCol="0">
            <a:spAutoFit/>
          </a:bodyPr>
          <a:lstStyle/>
          <a:p>
            <a:pPr>
              <a:lnSpc>
                <a:spcPct val="130000"/>
              </a:lnSpc>
            </a:pPr>
            <a:r>
              <a:rPr lang="zh-CN" altLang="en-US" sz="1220" dirty="0">
                <a:cs typeface="+mn-ea"/>
                <a:sym typeface="+mn-lt"/>
              </a:rPr>
              <a:t>您的内容打在这里，或者通过复制您的文本后，在此框中</a:t>
            </a:r>
            <a:r>
              <a:rPr lang="zh-CN" altLang="en-US" sz="1220">
                <a:cs typeface="+mn-ea"/>
                <a:sym typeface="+mn-lt"/>
              </a:rPr>
              <a:t>选择粘贴，并选择只保留文字。</a:t>
            </a:r>
            <a:endParaRPr lang="zh-CN" altLang="en-US" sz="1220">
              <a:cs typeface="+mn-ea"/>
              <a:sym typeface="+mn-lt"/>
            </a:endParaRPr>
          </a:p>
        </p:txBody>
      </p:sp>
      <p:sp>
        <p:nvSpPr>
          <p:cNvPr id="30" name="TextBox 29"/>
          <p:cNvSpPr txBox="1"/>
          <p:nvPr/>
        </p:nvSpPr>
        <p:spPr>
          <a:xfrm>
            <a:off x="6018453" y="3684723"/>
            <a:ext cx="1006686" cy="333489"/>
          </a:xfrm>
          <a:prstGeom prst="rect">
            <a:avLst/>
          </a:prstGeom>
          <a:noFill/>
        </p:spPr>
        <p:txBody>
          <a:bodyPr wrap="none" lIns="76200" tIns="38100" rIns="76200" bIns="38100" rtlCol="0">
            <a:spAutoFit/>
          </a:bodyPr>
          <a:lstStyle/>
          <a:p>
            <a:r>
              <a:rPr lang="zh-CN" altLang="en-US" sz="1665">
                <a:cs typeface="+mn-ea"/>
                <a:sym typeface="+mn-lt"/>
              </a:rPr>
              <a:t>添加标题</a:t>
            </a:r>
            <a:endParaRPr lang="zh-CN" altLang="en-US" sz="1665">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500"/>
                                </p:stCondLst>
                                <p:childTnLst>
                                  <p:par>
                                    <p:cTn id="26" presetID="22" presetClass="entr" presetSubtype="2"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up)">
                                          <p:cBhvr>
                                            <p:cTn id="32" dur="500"/>
                                            <p:tgtEl>
                                              <p:spTgt spid="21"/>
                                            </p:tgtEl>
                                          </p:cBhvr>
                                        </p:animEffect>
                                      </p:childTnLst>
                                    </p:cTn>
                                  </p:par>
                                </p:childTnLst>
                              </p:cTn>
                            </p:par>
                            <p:par>
                              <p:cTn id="33" fill="hold">
                                <p:stCondLst>
                                  <p:cond delay="3500"/>
                                </p:stCondLst>
                                <p:childTnLst>
                                  <p:par>
                                    <p:cTn id="34" presetID="17" presetClass="entr" presetSubtype="1" fill="hold" grpId="0" nodeType="afterEffect">
                                      <p:stCondLst>
                                        <p:cond delay="0"/>
                                      </p:stCondLst>
                                      <p:iterate type="lt">
                                        <p:tmPct val="40000"/>
                                      </p:iterate>
                                      <p:childTnLst>
                                        <p:set>
                                          <p:cBhvr>
                                            <p:cTn id="35" dur="1" fill="hold">
                                              <p:stCondLst>
                                                <p:cond delay="0"/>
                                              </p:stCondLst>
                                            </p:cTn>
                                            <p:tgtEl>
                                              <p:spTgt spid="26"/>
                                            </p:tgtEl>
                                            <p:attrNameLst>
                                              <p:attrName>style.visibility</p:attrName>
                                            </p:attrNameLst>
                                          </p:cBhvr>
                                          <p:to>
                                            <p:strVal val="visible"/>
                                          </p:to>
                                        </p:set>
                                        <p:anim calcmode="lin" valueType="num">
                                          <p:cBhvr>
                                            <p:cTn id="36" dur="250" fill="hold"/>
                                            <p:tgtEl>
                                              <p:spTgt spid="26"/>
                                            </p:tgtEl>
                                            <p:attrNameLst>
                                              <p:attrName>ppt_x</p:attrName>
                                            </p:attrNameLst>
                                          </p:cBhvr>
                                          <p:tavLst>
                                            <p:tav tm="0">
                                              <p:val>
                                                <p:strVal val="#ppt_x"/>
                                              </p:val>
                                            </p:tav>
                                            <p:tav tm="100000">
                                              <p:val>
                                                <p:strVal val="#ppt_x"/>
                                              </p:val>
                                            </p:tav>
                                          </p:tavLst>
                                        </p:anim>
                                        <p:anim calcmode="lin" valueType="num">
                                          <p:cBhvr>
                                            <p:cTn id="37" dur="250" fill="hold"/>
                                            <p:tgtEl>
                                              <p:spTgt spid="26"/>
                                            </p:tgtEl>
                                            <p:attrNameLst>
                                              <p:attrName>ppt_y</p:attrName>
                                            </p:attrNameLst>
                                          </p:cBhvr>
                                          <p:tavLst>
                                            <p:tav tm="0">
                                              <p:val>
                                                <p:strVal val="#ppt_y-#ppt_h/2"/>
                                              </p:val>
                                            </p:tav>
                                            <p:tav tm="100000">
                                              <p:val>
                                                <p:strVal val="#ppt_y"/>
                                              </p:val>
                                            </p:tav>
                                          </p:tavLst>
                                        </p:anim>
                                        <p:anim calcmode="lin" valueType="num">
                                          <p:cBhvr>
                                            <p:cTn id="38" dur="250" fill="hold"/>
                                            <p:tgtEl>
                                              <p:spTgt spid="26"/>
                                            </p:tgtEl>
                                            <p:attrNameLst>
                                              <p:attrName>ppt_w</p:attrName>
                                            </p:attrNameLst>
                                          </p:cBhvr>
                                          <p:tavLst>
                                            <p:tav tm="0">
                                              <p:val>
                                                <p:strVal val="#ppt_w"/>
                                              </p:val>
                                            </p:tav>
                                            <p:tav tm="100000">
                                              <p:val>
                                                <p:strVal val="#ppt_w"/>
                                              </p:val>
                                            </p:tav>
                                          </p:tavLst>
                                        </p:anim>
                                        <p:anim calcmode="lin" valueType="num">
                                          <p:cBhvr>
                                            <p:cTn id="39" dur="250" fill="hold"/>
                                            <p:tgtEl>
                                              <p:spTgt spid="26"/>
                                            </p:tgtEl>
                                            <p:attrNameLst>
                                              <p:attrName>ppt_h</p:attrName>
                                            </p:attrNameLst>
                                          </p:cBhvr>
                                          <p:tavLst>
                                            <p:tav tm="0">
                                              <p:val>
                                                <p:fltVal val="0"/>
                                              </p:val>
                                            </p:tav>
                                            <p:tav tm="100000">
                                              <p:val>
                                                <p:strVal val="#ppt_h"/>
                                              </p:val>
                                            </p:tav>
                                          </p:tavLst>
                                        </p:anim>
                                      </p:childTnLst>
                                    </p:cTn>
                                  </p:par>
                                </p:childTnLst>
                              </p:cTn>
                            </p:par>
                            <p:par>
                              <p:cTn id="40" fill="hold">
                                <p:stCondLst>
                                  <p:cond delay="405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455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28"/>
                                            </p:tgtEl>
                                            <p:attrNameLst>
                                              <p:attrName>style.visibility</p:attrName>
                                            </p:attrNameLst>
                                          </p:cBhvr>
                                          <p:to>
                                            <p:strVal val="visible"/>
                                          </p:to>
                                        </p:set>
                                        <p:anim calcmode="lin" valueType="num">
                                          <p:cBhvr>
                                            <p:cTn id="47" dur="250" fill="hold"/>
                                            <p:tgtEl>
                                              <p:spTgt spid="28"/>
                                            </p:tgtEl>
                                            <p:attrNameLst>
                                              <p:attrName>ppt_x</p:attrName>
                                            </p:attrNameLst>
                                          </p:cBhvr>
                                          <p:tavLst>
                                            <p:tav tm="0">
                                              <p:val>
                                                <p:strVal val="#ppt_x"/>
                                              </p:val>
                                            </p:tav>
                                            <p:tav tm="100000">
                                              <p:val>
                                                <p:strVal val="#ppt_x"/>
                                              </p:val>
                                            </p:tav>
                                          </p:tavLst>
                                        </p:anim>
                                        <p:anim calcmode="lin" valueType="num">
                                          <p:cBhvr>
                                            <p:cTn id="48" dur="250" fill="hold"/>
                                            <p:tgtEl>
                                              <p:spTgt spid="28"/>
                                            </p:tgtEl>
                                            <p:attrNameLst>
                                              <p:attrName>ppt_y</p:attrName>
                                            </p:attrNameLst>
                                          </p:cBhvr>
                                          <p:tavLst>
                                            <p:tav tm="0">
                                              <p:val>
                                                <p:strVal val="#ppt_y-#ppt_h/2"/>
                                              </p:val>
                                            </p:tav>
                                            <p:tav tm="100000">
                                              <p:val>
                                                <p:strVal val="#ppt_y"/>
                                              </p:val>
                                            </p:tav>
                                          </p:tavLst>
                                        </p:anim>
                                        <p:anim calcmode="lin" valueType="num">
                                          <p:cBhvr>
                                            <p:cTn id="49" dur="250" fill="hold"/>
                                            <p:tgtEl>
                                              <p:spTgt spid="28"/>
                                            </p:tgtEl>
                                            <p:attrNameLst>
                                              <p:attrName>ppt_w</p:attrName>
                                            </p:attrNameLst>
                                          </p:cBhvr>
                                          <p:tavLst>
                                            <p:tav tm="0">
                                              <p:val>
                                                <p:strVal val="#ppt_w"/>
                                              </p:val>
                                            </p:tav>
                                            <p:tav tm="100000">
                                              <p:val>
                                                <p:strVal val="#ppt_w"/>
                                              </p:val>
                                            </p:tav>
                                          </p:tavLst>
                                        </p:anim>
                                        <p:anim calcmode="lin" valueType="num">
                                          <p:cBhvr>
                                            <p:cTn id="50" dur="250" fill="hold"/>
                                            <p:tgtEl>
                                              <p:spTgt spid="28"/>
                                            </p:tgtEl>
                                            <p:attrNameLst>
                                              <p:attrName>ppt_h</p:attrName>
                                            </p:attrNameLst>
                                          </p:cBhvr>
                                          <p:tavLst>
                                            <p:tav tm="0">
                                              <p:val>
                                                <p:fltVal val="0"/>
                                              </p:val>
                                            </p:tav>
                                            <p:tav tm="100000">
                                              <p:val>
                                                <p:strVal val="#ppt_h"/>
                                              </p:val>
                                            </p:tav>
                                          </p:tavLst>
                                        </p:anim>
                                      </p:childTnLst>
                                    </p:cTn>
                                  </p:par>
                                </p:childTnLst>
                              </p:cTn>
                            </p:par>
                            <p:par>
                              <p:cTn id="51" fill="hold">
                                <p:stCondLst>
                                  <p:cond delay="5099"/>
                                </p:stCondLst>
                                <p:childTnLst>
                                  <p:par>
                                    <p:cTn id="52" presetID="22" presetClass="entr" presetSubtype="8"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500"/>
                                            <p:tgtEl>
                                              <p:spTgt spid="27"/>
                                            </p:tgtEl>
                                          </p:cBhvr>
                                        </p:animEffect>
                                      </p:childTnLst>
                                    </p:cTn>
                                  </p:par>
                                </p:childTnLst>
                              </p:cTn>
                            </p:par>
                            <p:par>
                              <p:cTn id="55" fill="hold">
                                <p:stCondLst>
                                  <p:cond delay="5599"/>
                                </p:stCondLst>
                                <p:childTnLst>
                                  <p:par>
                                    <p:cTn id="56" presetID="17" presetClass="entr" presetSubtype="1" fill="hold" grpId="0" nodeType="afterEffect">
                                      <p:stCondLst>
                                        <p:cond delay="0"/>
                                      </p:stCondLst>
                                      <p:iterate type="lt">
                                        <p:tmPct val="40000"/>
                                      </p:iterate>
                                      <p:childTnLst>
                                        <p:set>
                                          <p:cBhvr>
                                            <p:cTn id="57" dur="1" fill="hold">
                                              <p:stCondLst>
                                                <p:cond delay="0"/>
                                              </p:stCondLst>
                                            </p:cTn>
                                            <p:tgtEl>
                                              <p:spTgt spid="30"/>
                                            </p:tgtEl>
                                            <p:attrNameLst>
                                              <p:attrName>style.visibility</p:attrName>
                                            </p:attrNameLst>
                                          </p:cBhvr>
                                          <p:to>
                                            <p:strVal val="visible"/>
                                          </p:to>
                                        </p:set>
                                        <p:anim calcmode="lin" valueType="num">
                                          <p:cBhvr>
                                            <p:cTn id="58" dur="250" fill="hold"/>
                                            <p:tgtEl>
                                              <p:spTgt spid="30"/>
                                            </p:tgtEl>
                                            <p:attrNameLst>
                                              <p:attrName>ppt_x</p:attrName>
                                            </p:attrNameLst>
                                          </p:cBhvr>
                                          <p:tavLst>
                                            <p:tav tm="0">
                                              <p:val>
                                                <p:strVal val="#ppt_x"/>
                                              </p:val>
                                            </p:tav>
                                            <p:tav tm="100000">
                                              <p:val>
                                                <p:strVal val="#ppt_x"/>
                                              </p:val>
                                            </p:tav>
                                          </p:tavLst>
                                        </p:anim>
                                        <p:anim calcmode="lin" valueType="num">
                                          <p:cBhvr>
                                            <p:cTn id="59" dur="250" fill="hold"/>
                                            <p:tgtEl>
                                              <p:spTgt spid="30"/>
                                            </p:tgtEl>
                                            <p:attrNameLst>
                                              <p:attrName>ppt_y</p:attrName>
                                            </p:attrNameLst>
                                          </p:cBhvr>
                                          <p:tavLst>
                                            <p:tav tm="0">
                                              <p:val>
                                                <p:strVal val="#ppt_y-#ppt_h/2"/>
                                              </p:val>
                                            </p:tav>
                                            <p:tav tm="100000">
                                              <p:val>
                                                <p:strVal val="#ppt_y"/>
                                              </p:val>
                                            </p:tav>
                                          </p:tavLst>
                                        </p:anim>
                                        <p:anim calcmode="lin" valueType="num">
                                          <p:cBhvr>
                                            <p:cTn id="60" dur="250" fill="hold"/>
                                            <p:tgtEl>
                                              <p:spTgt spid="30"/>
                                            </p:tgtEl>
                                            <p:attrNameLst>
                                              <p:attrName>ppt_w</p:attrName>
                                            </p:attrNameLst>
                                          </p:cBhvr>
                                          <p:tavLst>
                                            <p:tav tm="0">
                                              <p:val>
                                                <p:strVal val="#ppt_w"/>
                                              </p:val>
                                            </p:tav>
                                            <p:tav tm="100000">
                                              <p:val>
                                                <p:strVal val="#ppt_w"/>
                                              </p:val>
                                            </p:tav>
                                          </p:tavLst>
                                        </p:anim>
                                        <p:anim calcmode="lin" valueType="num">
                                          <p:cBhvr>
                                            <p:cTn id="61" dur="250" fill="hold"/>
                                            <p:tgtEl>
                                              <p:spTgt spid="30"/>
                                            </p:tgtEl>
                                            <p:attrNameLst>
                                              <p:attrName>ppt_h</p:attrName>
                                            </p:attrNameLst>
                                          </p:cBhvr>
                                          <p:tavLst>
                                            <p:tav tm="0">
                                              <p:val>
                                                <p:fltVal val="0"/>
                                              </p:val>
                                            </p:tav>
                                            <p:tav tm="100000">
                                              <p:val>
                                                <p:strVal val="#ppt_h"/>
                                              </p:val>
                                            </p:tav>
                                          </p:tavLst>
                                        </p:anim>
                                      </p:childTnLst>
                                    </p:cTn>
                                  </p:par>
                                </p:childTnLst>
                              </p:cTn>
                            </p:par>
                            <p:par>
                              <p:cTn id="62" fill="hold">
                                <p:stCondLst>
                                  <p:cond delay="6149"/>
                                </p:stCondLst>
                                <p:childTnLst>
                                  <p:par>
                                    <p:cTn id="63" presetID="22" presetClass="entr" presetSubtype="8"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20" grpId="0" animBg="1"/>
          <p:bldP spid="25" grpId="0"/>
          <p:bldP spid="26" grpId="0"/>
          <p:bldP spid="27" grpId="0"/>
          <p:bldP spid="28" grpId="0"/>
          <p:bldP spid="29" grpId="0"/>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500"/>
                                </p:stCondLst>
                                <p:childTnLst>
                                  <p:par>
                                    <p:cTn id="26" presetID="22" presetClass="entr" presetSubtype="2"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up)">
                                          <p:cBhvr>
                                            <p:cTn id="32" dur="500"/>
                                            <p:tgtEl>
                                              <p:spTgt spid="21"/>
                                            </p:tgtEl>
                                          </p:cBhvr>
                                        </p:animEffect>
                                      </p:childTnLst>
                                    </p:cTn>
                                  </p:par>
                                </p:childTnLst>
                              </p:cTn>
                            </p:par>
                            <p:par>
                              <p:cTn id="33" fill="hold">
                                <p:stCondLst>
                                  <p:cond delay="3500"/>
                                </p:stCondLst>
                                <p:childTnLst>
                                  <p:par>
                                    <p:cTn id="34" presetID="17" presetClass="entr" presetSubtype="1" fill="hold" grpId="0" nodeType="afterEffect">
                                      <p:stCondLst>
                                        <p:cond delay="0"/>
                                      </p:stCondLst>
                                      <p:iterate type="lt">
                                        <p:tmPct val="40000"/>
                                      </p:iterate>
                                      <p:childTnLst>
                                        <p:set>
                                          <p:cBhvr>
                                            <p:cTn id="35" dur="1" fill="hold">
                                              <p:stCondLst>
                                                <p:cond delay="0"/>
                                              </p:stCondLst>
                                            </p:cTn>
                                            <p:tgtEl>
                                              <p:spTgt spid="26"/>
                                            </p:tgtEl>
                                            <p:attrNameLst>
                                              <p:attrName>style.visibility</p:attrName>
                                            </p:attrNameLst>
                                          </p:cBhvr>
                                          <p:to>
                                            <p:strVal val="visible"/>
                                          </p:to>
                                        </p:set>
                                        <p:anim calcmode="lin" valueType="num">
                                          <p:cBhvr>
                                            <p:cTn id="36" dur="250" fill="hold"/>
                                            <p:tgtEl>
                                              <p:spTgt spid="26"/>
                                            </p:tgtEl>
                                            <p:attrNameLst>
                                              <p:attrName>ppt_x</p:attrName>
                                            </p:attrNameLst>
                                          </p:cBhvr>
                                          <p:tavLst>
                                            <p:tav tm="0">
                                              <p:val>
                                                <p:strVal val="#ppt_x"/>
                                              </p:val>
                                            </p:tav>
                                            <p:tav tm="100000">
                                              <p:val>
                                                <p:strVal val="#ppt_x"/>
                                              </p:val>
                                            </p:tav>
                                          </p:tavLst>
                                        </p:anim>
                                        <p:anim calcmode="lin" valueType="num">
                                          <p:cBhvr>
                                            <p:cTn id="37" dur="250" fill="hold"/>
                                            <p:tgtEl>
                                              <p:spTgt spid="26"/>
                                            </p:tgtEl>
                                            <p:attrNameLst>
                                              <p:attrName>ppt_y</p:attrName>
                                            </p:attrNameLst>
                                          </p:cBhvr>
                                          <p:tavLst>
                                            <p:tav tm="0">
                                              <p:val>
                                                <p:strVal val="#ppt_y-#ppt_h/2"/>
                                              </p:val>
                                            </p:tav>
                                            <p:tav tm="100000">
                                              <p:val>
                                                <p:strVal val="#ppt_y"/>
                                              </p:val>
                                            </p:tav>
                                          </p:tavLst>
                                        </p:anim>
                                        <p:anim calcmode="lin" valueType="num">
                                          <p:cBhvr>
                                            <p:cTn id="38" dur="250" fill="hold"/>
                                            <p:tgtEl>
                                              <p:spTgt spid="26"/>
                                            </p:tgtEl>
                                            <p:attrNameLst>
                                              <p:attrName>ppt_w</p:attrName>
                                            </p:attrNameLst>
                                          </p:cBhvr>
                                          <p:tavLst>
                                            <p:tav tm="0">
                                              <p:val>
                                                <p:strVal val="#ppt_w"/>
                                              </p:val>
                                            </p:tav>
                                            <p:tav tm="100000">
                                              <p:val>
                                                <p:strVal val="#ppt_w"/>
                                              </p:val>
                                            </p:tav>
                                          </p:tavLst>
                                        </p:anim>
                                        <p:anim calcmode="lin" valueType="num">
                                          <p:cBhvr>
                                            <p:cTn id="39" dur="250" fill="hold"/>
                                            <p:tgtEl>
                                              <p:spTgt spid="26"/>
                                            </p:tgtEl>
                                            <p:attrNameLst>
                                              <p:attrName>ppt_h</p:attrName>
                                            </p:attrNameLst>
                                          </p:cBhvr>
                                          <p:tavLst>
                                            <p:tav tm="0">
                                              <p:val>
                                                <p:fltVal val="0"/>
                                              </p:val>
                                            </p:tav>
                                            <p:tav tm="100000">
                                              <p:val>
                                                <p:strVal val="#ppt_h"/>
                                              </p:val>
                                            </p:tav>
                                          </p:tavLst>
                                        </p:anim>
                                      </p:childTnLst>
                                    </p:cTn>
                                  </p:par>
                                </p:childTnLst>
                              </p:cTn>
                            </p:par>
                            <p:par>
                              <p:cTn id="40" fill="hold">
                                <p:stCondLst>
                                  <p:cond delay="405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455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28"/>
                                            </p:tgtEl>
                                            <p:attrNameLst>
                                              <p:attrName>style.visibility</p:attrName>
                                            </p:attrNameLst>
                                          </p:cBhvr>
                                          <p:to>
                                            <p:strVal val="visible"/>
                                          </p:to>
                                        </p:set>
                                        <p:anim calcmode="lin" valueType="num">
                                          <p:cBhvr>
                                            <p:cTn id="47" dur="250" fill="hold"/>
                                            <p:tgtEl>
                                              <p:spTgt spid="28"/>
                                            </p:tgtEl>
                                            <p:attrNameLst>
                                              <p:attrName>ppt_x</p:attrName>
                                            </p:attrNameLst>
                                          </p:cBhvr>
                                          <p:tavLst>
                                            <p:tav tm="0">
                                              <p:val>
                                                <p:strVal val="#ppt_x"/>
                                              </p:val>
                                            </p:tav>
                                            <p:tav tm="100000">
                                              <p:val>
                                                <p:strVal val="#ppt_x"/>
                                              </p:val>
                                            </p:tav>
                                          </p:tavLst>
                                        </p:anim>
                                        <p:anim calcmode="lin" valueType="num">
                                          <p:cBhvr>
                                            <p:cTn id="48" dur="250" fill="hold"/>
                                            <p:tgtEl>
                                              <p:spTgt spid="28"/>
                                            </p:tgtEl>
                                            <p:attrNameLst>
                                              <p:attrName>ppt_y</p:attrName>
                                            </p:attrNameLst>
                                          </p:cBhvr>
                                          <p:tavLst>
                                            <p:tav tm="0">
                                              <p:val>
                                                <p:strVal val="#ppt_y-#ppt_h/2"/>
                                              </p:val>
                                            </p:tav>
                                            <p:tav tm="100000">
                                              <p:val>
                                                <p:strVal val="#ppt_y"/>
                                              </p:val>
                                            </p:tav>
                                          </p:tavLst>
                                        </p:anim>
                                        <p:anim calcmode="lin" valueType="num">
                                          <p:cBhvr>
                                            <p:cTn id="49" dur="250" fill="hold"/>
                                            <p:tgtEl>
                                              <p:spTgt spid="28"/>
                                            </p:tgtEl>
                                            <p:attrNameLst>
                                              <p:attrName>ppt_w</p:attrName>
                                            </p:attrNameLst>
                                          </p:cBhvr>
                                          <p:tavLst>
                                            <p:tav tm="0">
                                              <p:val>
                                                <p:strVal val="#ppt_w"/>
                                              </p:val>
                                            </p:tav>
                                            <p:tav tm="100000">
                                              <p:val>
                                                <p:strVal val="#ppt_w"/>
                                              </p:val>
                                            </p:tav>
                                          </p:tavLst>
                                        </p:anim>
                                        <p:anim calcmode="lin" valueType="num">
                                          <p:cBhvr>
                                            <p:cTn id="50" dur="250" fill="hold"/>
                                            <p:tgtEl>
                                              <p:spTgt spid="28"/>
                                            </p:tgtEl>
                                            <p:attrNameLst>
                                              <p:attrName>ppt_h</p:attrName>
                                            </p:attrNameLst>
                                          </p:cBhvr>
                                          <p:tavLst>
                                            <p:tav tm="0">
                                              <p:val>
                                                <p:fltVal val="0"/>
                                              </p:val>
                                            </p:tav>
                                            <p:tav tm="100000">
                                              <p:val>
                                                <p:strVal val="#ppt_h"/>
                                              </p:val>
                                            </p:tav>
                                          </p:tavLst>
                                        </p:anim>
                                      </p:childTnLst>
                                    </p:cTn>
                                  </p:par>
                                </p:childTnLst>
                              </p:cTn>
                            </p:par>
                            <p:par>
                              <p:cTn id="51" fill="hold">
                                <p:stCondLst>
                                  <p:cond delay="5099"/>
                                </p:stCondLst>
                                <p:childTnLst>
                                  <p:par>
                                    <p:cTn id="52" presetID="22" presetClass="entr" presetSubtype="8"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500"/>
                                            <p:tgtEl>
                                              <p:spTgt spid="27"/>
                                            </p:tgtEl>
                                          </p:cBhvr>
                                        </p:animEffect>
                                      </p:childTnLst>
                                    </p:cTn>
                                  </p:par>
                                </p:childTnLst>
                              </p:cTn>
                            </p:par>
                            <p:par>
                              <p:cTn id="55" fill="hold">
                                <p:stCondLst>
                                  <p:cond delay="5599"/>
                                </p:stCondLst>
                                <p:childTnLst>
                                  <p:par>
                                    <p:cTn id="56" presetID="17" presetClass="entr" presetSubtype="1" fill="hold" grpId="0" nodeType="afterEffect">
                                      <p:stCondLst>
                                        <p:cond delay="0"/>
                                      </p:stCondLst>
                                      <p:iterate type="lt">
                                        <p:tmPct val="40000"/>
                                      </p:iterate>
                                      <p:childTnLst>
                                        <p:set>
                                          <p:cBhvr>
                                            <p:cTn id="57" dur="1" fill="hold">
                                              <p:stCondLst>
                                                <p:cond delay="0"/>
                                              </p:stCondLst>
                                            </p:cTn>
                                            <p:tgtEl>
                                              <p:spTgt spid="30"/>
                                            </p:tgtEl>
                                            <p:attrNameLst>
                                              <p:attrName>style.visibility</p:attrName>
                                            </p:attrNameLst>
                                          </p:cBhvr>
                                          <p:to>
                                            <p:strVal val="visible"/>
                                          </p:to>
                                        </p:set>
                                        <p:anim calcmode="lin" valueType="num">
                                          <p:cBhvr>
                                            <p:cTn id="58" dur="250" fill="hold"/>
                                            <p:tgtEl>
                                              <p:spTgt spid="30"/>
                                            </p:tgtEl>
                                            <p:attrNameLst>
                                              <p:attrName>ppt_x</p:attrName>
                                            </p:attrNameLst>
                                          </p:cBhvr>
                                          <p:tavLst>
                                            <p:tav tm="0">
                                              <p:val>
                                                <p:strVal val="#ppt_x"/>
                                              </p:val>
                                            </p:tav>
                                            <p:tav tm="100000">
                                              <p:val>
                                                <p:strVal val="#ppt_x"/>
                                              </p:val>
                                            </p:tav>
                                          </p:tavLst>
                                        </p:anim>
                                        <p:anim calcmode="lin" valueType="num">
                                          <p:cBhvr>
                                            <p:cTn id="59" dur="250" fill="hold"/>
                                            <p:tgtEl>
                                              <p:spTgt spid="30"/>
                                            </p:tgtEl>
                                            <p:attrNameLst>
                                              <p:attrName>ppt_y</p:attrName>
                                            </p:attrNameLst>
                                          </p:cBhvr>
                                          <p:tavLst>
                                            <p:tav tm="0">
                                              <p:val>
                                                <p:strVal val="#ppt_y-#ppt_h/2"/>
                                              </p:val>
                                            </p:tav>
                                            <p:tav tm="100000">
                                              <p:val>
                                                <p:strVal val="#ppt_y"/>
                                              </p:val>
                                            </p:tav>
                                          </p:tavLst>
                                        </p:anim>
                                        <p:anim calcmode="lin" valueType="num">
                                          <p:cBhvr>
                                            <p:cTn id="60" dur="250" fill="hold"/>
                                            <p:tgtEl>
                                              <p:spTgt spid="30"/>
                                            </p:tgtEl>
                                            <p:attrNameLst>
                                              <p:attrName>ppt_w</p:attrName>
                                            </p:attrNameLst>
                                          </p:cBhvr>
                                          <p:tavLst>
                                            <p:tav tm="0">
                                              <p:val>
                                                <p:strVal val="#ppt_w"/>
                                              </p:val>
                                            </p:tav>
                                            <p:tav tm="100000">
                                              <p:val>
                                                <p:strVal val="#ppt_w"/>
                                              </p:val>
                                            </p:tav>
                                          </p:tavLst>
                                        </p:anim>
                                        <p:anim calcmode="lin" valueType="num">
                                          <p:cBhvr>
                                            <p:cTn id="61" dur="250" fill="hold"/>
                                            <p:tgtEl>
                                              <p:spTgt spid="30"/>
                                            </p:tgtEl>
                                            <p:attrNameLst>
                                              <p:attrName>ppt_h</p:attrName>
                                            </p:attrNameLst>
                                          </p:cBhvr>
                                          <p:tavLst>
                                            <p:tav tm="0">
                                              <p:val>
                                                <p:fltVal val="0"/>
                                              </p:val>
                                            </p:tav>
                                            <p:tav tm="100000">
                                              <p:val>
                                                <p:strVal val="#ppt_h"/>
                                              </p:val>
                                            </p:tav>
                                          </p:tavLst>
                                        </p:anim>
                                      </p:childTnLst>
                                    </p:cTn>
                                  </p:par>
                                </p:childTnLst>
                              </p:cTn>
                            </p:par>
                            <p:par>
                              <p:cTn id="62" fill="hold">
                                <p:stCondLst>
                                  <p:cond delay="6149"/>
                                </p:stCondLst>
                                <p:childTnLst>
                                  <p:par>
                                    <p:cTn id="63" presetID="22" presetClass="entr" presetSubtype="8"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20" grpId="0" animBg="1"/>
          <p:bldP spid="25" grpId="0"/>
          <p:bldP spid="26" grpId="0"/>
          <p:bldP spid="27" grpId="0"/>
          <p:bldP spid="28" grpId="0"/>
          <p:bldP spid="29" grpId="0"/>
          <p:bldP spid="30"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0"/>
            <a:ext cx="2350911" cy="939800"/>
          </a:xfrm>
          <a:prstGeom prst="rect">
            <a:avLst/>
          </a:prstGeom>
        </p:spPr>
      </p:pic>
      <p:sp>
        <p:nvSpPr>
          <p:cNvPr id="15" name="AutoShape 58"/>
          <p:cNvSpPr>
            <a:spLocks noChangeArrowheads="1"/>
          </p:cNvSpPr>
          <p:nvPr/>
        </p:nvSpPr>
        <p:spPr bwMode="auto">
          <a:xfrm>
            <a:off x="1019857" y="2952693"/>
            <a:ext cx="4289090" cy="606880"/>
          </a:xfrm>
          <a:prstGeom prst="homePlate">
            <a:avLst>
              <a:gd name="adj" fmla="val 43942"/>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a:solidFill>
                <a:srgbClr val="4D4D4D"/>
              </a:solidFill>
              <a:cs typeface="+mn-ea"/>
              <a:sym typeface="+mn-lt"/>
            </a:endParaRPr>
          </a:p>
        </p:txBody>
      </p:sp>
      <p:sp>
        <p:nvSpPr>
          <p:cNvPr id="16" name="Text Box 59"/>
          <p:cNvSpPr txBox="1">
            <a:spLocks noChangeArrowheads="1"/>
          </p:cNvSpPr>
          <p:nvPr/>
        </p:nvSpPr>
        <p:spPr bwMode="auto">
          <a:xfrm>
            <a:off x="2372357" y="3081104"/>
            <a:ext cx="2749471" cy="40011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dirty="0">
                <a:cs typeface="+mn-ea"/>
                <a:sym typeface="+mn-lt"/>
              </a:rPr>
              <a:t>单击此处输入标题文字</a:t>
            </a:r>
            <a:endParaRPr lang="zh-CN" altLang="en-US" sz="2000" dirty="0">
              <a:cs typeface="+mn-ea"/>
              <a:sym typeface="+mn-lt"/>
            </a:endParaRPr>
          </a:p>
        </p:txBody>
      </p:sp>
      <p:sp>
        <p:nvSpPr>
          <p:cNvPr id="17" name="Oval 60"/>
          <p:cNvSpPr>
            <a:spLocks noChangeArrowheads="1"/>
          </p:cNvSpPr>
          <p:nvPr/>
        </p:nvSpPr>
        <p:spPr bwMode="auto">
          <a:xfrm>
            <a:off x="5627913" y="2505294"/>
            <a:ext cx="1536959" cy="1536960"/>
          </a:xfrm>
          <a:prstGeom prst="ellipse">
            <a:avLst/>
          </a:prstGeom>
          <a:solidFill>
            <a:srgbClr val="C80515"/>
          </a:solidFill>
          <a:ln>
            <a:noFill/>
          </a:ln>
          <a:effectLst/>
        </p:spPr>
        <p:txBody>
          <a:bodyPr wrap="none" anchor="ctr"/>
          <a:lstStyle/>
          <a:p>
            <a:endParaRPr lang="zh-CN" altLang="en-US" sz="2000">
              <a:cs typeface="+mn-ea"/>
              <a:sym typeface="+mn-lt"/>
            </a:endParaRPr>
          </a:p>
        </p:txBody>
      </p:sp>
      <p:sp>
        <p:nvSpPr>
          <p:cNvPr id="18" name="Text Box 64"/>
          <p:cNvSpPr txBox="1">
            <a:spLocks noChangeArrowheads="1"/>
          </p:cNvSpPr>
          <p:nvPr/>
        </p:nvSpPr>
        <p:spPr bwMode="auto">
          <a:xfrm>
            <a:off x="6039141" y="2937509"/>
            <a:ext cx="69762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000" b="1" dirty="0">
                <a:solidFill>
                  <a:schemeClr val="bg1"/>
                </a:solidFill>
                <a:cs typeface="+mn-ea"/>
                <a:sym typeface="+mn-lt"/>
              </a:rPr>
              <a:t>填加</a:t>
            </a:r>
            <a:endParaRPr lang="en-US" altLang="zh-CN" sz="2000" b="1" dirty="0">
              <a:solidFill>
                <a:schemeClr val="bg1"/>
              </a:solidFill>
              <a:cs typeface="+mn-ea"/>
              <a:sym typeface="+mn-lt"/>
            </a:endParaRPr>
          </a:p>
          <a:p>
            <a:pPr algn="ctr"/>
            <a:r>
              <a:rPr lang="zh-CN" altLang="en-US" sz="2000" b="1" dirty="0">
                <a:solidFill>
                  <a:schemeClr val="bg1"/>
                </a:solidFill>
                <a:cs typeface="+mn-ea"/>
                <a:sym typeface="+mn-lt"/>
              </a:rPr>
              <a:t>标题</a:t>
            </a:r>
            <a:endParaRPr lang="en-US" altLang="ko-KR" sz="2000" b="1" dirty="0">
              <a:solidFill>
                <a:schemeClr val="bg1"/>
              </a:solidFill>
              <a:cs typeface="+mn-ea"/>
              <a:sym typeface="+mn-lt"/>
            </a:endParaRPr>
          </a:p>
        </p:txBody>
      </p:sp>
      <p:grpSp>
        <p:nvGrpSpPr>
          <p:cNvPr id="19" name="组合 18"/>
          <p:cNvGrpSpPr/>
          <p:nvPr/>
        </p:nvGrpSpPr>
        <p:grpSpPr>
          <a:xfrm>
            <a:off x="1275312" y="1448195"/>
            <a:ext cx="3776770" cy="1345016"/>
            <a:chOff x="1085875" y="1231368"/>
            <a:chExt cx="3399093" cy="1210514"/>
          </a:xfrm>
        </p:grpSpPr>
        <p:sp>
          <p:nvSpPr>
            <p:cNvPr id="20" name="AutoShape 71"/>
            <p:cNvSpPr>
              <a:spLocks noChangeArrowheads="1"/>
            </p:cNvSpPr>
            <p:nvPr/>
          </p:nvSpPr>
          <p:spPr bwMode="auto">
            <a:xfrm>
              <a:off x="1085875" y="1231368"/>
              <a:ext cx="3399093" cy="1210514"/>
            </a:xfrm>
            <a:prstGeom prst="roundRect">
              <a:avLst>
                <a:gd name="adj" fmla="val 5528"/>
              </a:avLst>
            </a:prstGeom>
            <a:solidFill>
              <a:schemeClr val="bg1">
                <a:alpha val="10001"/>
              </a:schemeClr>
            </a:solidFill>
            <a:ln w="19050" cap="rnd" algn="ctr">
              <a:solidFill>
                <a:srgbClr val="9E9E9E"/>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ysClr val="windowText" lastClr="000000"/>
                </a:solidFill>
                <a:cs typeface="+mn-ea"/>
                <a:sym typeface="+mn-lt"/>
              </a:endParaRPr>
            </a:p>
          </p:txBody>
        </p:sp>
        <p:sp>
          <p:nvSpPr>
            <p:cNvPr id="21" name="Text Box 72"/>
            <p:cNvSpPr txBox="1">
              <a:spLocks noChangeArrowheads="1"/>
            </p:cNvSpPr>
            <p:nvPr/>
          </p:nvSpPr>
          <p:spPr bwMode="auto">
            <a:xfrm>
              <a:off x="1115616" y="1324675"/>
              <a:ext cx="3255559" cy="1006314"/>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endParaRPr lang="en-US" altLang="zh-CN" sz="1000" spc="56" dirty="0">
                <a:ln w="11430"/>
                <a:solidFill>
                  <a:sysClr val="windowText" lastClr="000000"/>
                </a:solidFill>
                <a:cs typeface="+mn-ea"/>
                <a:sym typeface="+mn-lt"/>
              </a:endParaRPr>
            </a:p>
            <a:p>
              <a:pPr algn="r"/>
              <a:r>
                <a:rPr lang="zh-CN" altLang="en-US" sz="2000" spc="56" dirty="0">
                  <a:ln w="11430"/>
                  <a:solidFill>
                    <a:sysClr val="windowText" lastClr="000000"/>
                  </a:solidFill>
                  <a:cs typeface="+mn-ea"/>
                  <a:sym typeface="+mn-lt"/>
                </a:rPr>
                <a:t>单击添加标题</a:t>
              </a:r>
              <a:endParaRPr lang="en-US" altLang="zh-CN" sz="2000" spc="56" dirty="0">
                <a:ln w="11430"/>
                <a:solidFill>
                  <a:sysClr val="windowText" lastClr="000000"/>
                </a:solidFill>
                <a:cs typeface="+mn-ea"/>
                <a:sym typeface="+mn-lt"/>
              </a:endParaRPr>
            </a:p>
            <a:p>
              <a:pPr algn="r"/>
              <a:endParaRPr lang="en-US" altLang="zh-CN" sz="1335" spc="56" dirty="0">
                <a:ln w="11430"/>
                <a:solidFill>
                  <a:sysClr val="windowText" lastClr="000000"/>
                </a:solidFill>
                <a:cs typeface="+mn-ea"/>
                <a:sym typeface="+mn-lt"/>
              </a:endParaRPr>
            </a:p>
            <a:p>
              <a:pPr algn="r"/>
              <a:r>
                <a:rPr lang="zh-CN" altLang="en-US" sz="1335" spc="56" dirty="0">
                  <a:ln w="11430"/>
                  <a:solidFill>
                    <a:sysClr val="windowText" lastClr="000000"/>
                  </a:solidFill>
                  <a:cs typeface="+mn-ea"/>
                  <a:sym typeface="+mn-lt"/>
                </a:rPr>
                <a:t>点击添加文本</a:t>
              </a:r>
              <a:endParaRPr lang="en-US" altLang="ko-KR" sz="1335" dirty="0">
                <a:solidFill>
                  <a:sysClr val="windowText" lastClr="000000"/>
                </a:solidFill>
                <a:cs typeface="+mn-ea"/>
                <a:sym typeface="+mn-lt"/>
              </a:endParaRPr>
            </a:p>
            <a:p>
              <a:pPr algn="r"/>
              <a:endParaRPr lang="en-US" altLang="ko-KR" sz="1000" dirty="0">
                <a:solidFill>
                  <a:sysClr val="windowText" lastClr="000000"/>
                </a:solidFill>
                <a:cs typeface="+mn-ea"/>
                <a:sym typeface="+mn-lt"/>
              </a:endParaRPr>
            </a:p>
          </p:txBody>
        </p:sp>
      </p:grpSp>
      <p:sp>
        <p:nvSpPr>
          <p:cNvPr id="22" name="Arc 75"/>
          <p:cNvSpPr/>
          <p:nvPr/>
        </p:nvSpPr>
        <p:spPr bwMode="auto">
          <a:xfrm>
            <a:off x="6380162" y="1929464"/>
            <a:ext cx="1377477" cy="2687209"/>
          </a:xfrm>
          <a:custGeom>
            <a:avLst/>
            <a:gdLst>
              <a:gd name="G0" fmla="+- 0 0 0"/>
              <a:gd name="G1" fmla="+- 21600 0 0"/>
              <a:gd name="G2" fmla="+- 21600 0 0"/>
              <a:gd name="T0" fmla="*/ 0 w 21600"/>
              <a:gd name="T1" fmla="*/ 0 h 43200"/>
              <a:gd name="T2" fmla="*/ 102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489"/>
                  <a:pt x="11991" y="43143"/>
                  <a:pt x="101" y="43199"/>
                </a:cubicBezTo>
              </a:path>
              <a:path w="21600" h="43200" stroke="0" extrusionOk="0">
                <a:moveTo>
                  <a:pt x="-1" y="0"/>
                </a:moveTo>
                <a:cubicBezTo>
                  <a:pt x="11929" y="0"/>
                  <a:pt x="21600" y="9670"/>
                  <a:pt x="21600" y="21600"/>
                </a:cubicBezTo>
                <a:cubicBezTo>
                  <a:pt x="21600" y="33489"/>
                  <a:pt x="11991" y="43143"/>
                  <a:pt x="101" y="43199"/>
                </a:cubicBezTo>
                <a:lnTo>
                  <a:pt x="0" y="21600"/>
                </a:lnTo>
                <a:close/>
              </a:path>
            </a:pathLst>
          </a:custGeom>
          <a:noFill/>
          <a:ln w="25400" cap="rnd">
            <a:solidFill>
              <a:srgbClr val="9E9E9E"/>
            </a:solidFill>
            <a:prstDash val="sysDot"/>
            <a:rou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0000"/>
              </a:solidFill>
              <a:cs typeface="+mn-ea"/>
              <a:sym typeface="+mn-lt"/>
            </a:endParaRPr>
          </a:p>
        </p:txBody>
      </p:sp>
      <p:grpSp>
        <p:nvGrpSpPr>
          <p:cNvPr id="23" name="组合 22"/>
          <p:cNvGrpSpPr/>
          <p:nvPr/>
        </p:nvGrpSpPr>
        <p:grpSpPr>
          <a:xfrm>
            <a:off x="6337083" y="1599699"/>
            <a:ext cx="1695030" cy="606880"/>
            <a:chOff x="5641469" y="1367721"/>
            <a:chExt cx="1525527" cy="546192"/>
          </a:xfrm>
        </p:grpSpPr>
        <p:sp>
          <p:nvSpPr>
            <p:cNvPr id="24" name="AutoShape 65"/>
            <p:cNvSpPr>
              <a:spLocks noChangeArrowheads="1"/>
            </p:cNvSpPr>
            <p:nvPr/>
          </p:nvSpPr>
          <p:spPr bwMode="auto">
            <a:xfrm rot="10800000">
              <a:off x="5641469" y="1367721"/>
              <a:ext cx="1525527" cy="546192"/>
            </a:xfrm>
            <a:prstGeom prst="homePlate">
              <a:avLst>
                <a:gd name="adj" fmla="val 43731"/>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a:solidFill>
                  <a:srgbClr val="4D4D4D"/>
                </a:solidFill>
                <a:cs typeface="+mn-ea"/>
                <a:sym typeface="+mn-lt"/>
              </a:endParaRPr>
            </a:p>
          </p:txBody>
        </p:sp>
        <p:sp>
          <p:nvSpPr>
            <p:cNvPr id="25" name="Text Box 66"/>
            <p:cNvSpPr txBox="1">
              <a:spLocks noChangeArrowheads="1"/>
            </p:cNvSpPr>
            <p:nvPr/>
          </p:nvSpPr>
          <p:spPr bwMode="auto">
            <a:xfrm>
              <a:off x="6017576" y="1498071"/>
              <a:ext cx="1005404" cy="338554"/>
            </a:xfrm>
            <a:prstGeom prst="rect">
              <a:avLst/>
            </a:prstGeom>
            <a:noFill/>
            <a:ln w="3175" cap="flat" cmpd="sng" algn="ctr">
              <a:noFill/>
              <a:prstDash val="solid"/>
            </a:ln>
            <a:effectLst>
              <a:outerShdw blurRad="50800" dist="38100" dir="2700000" algn="tl" rotWithShape="0">
                <a:prstClr val="black">
                  <a:alpha val="40000"/>
                </a:prstClr>
              </a:outerShdw>
            </a:effectLst>
          </p:spPr>
          <p:txBody>
            <a:bodyPr lIns="91300" tIns="45650" rIns="91300" bIns="45650" anchor="ctr"/>
            <a:lstStyle>
              <a:defPPr>
                <a:defRPr lang="zh-CN"/>
              </a:defPPr>
              <a:lvl1pPr algn="ctr">
                <a:lnSpc>
                  <a:spcPct val="120000"/>
                </a:lnSpc>
                <a:defRPr sz="1100" kern="0">
                  <a:solidFill>
                    <a:srgbClr val="4D4D4D"/>
                  </a:solidFill>
                  <a:latin typeface="微软雅黑" panose="020B0503020204020204" pitchFamily="34" charset="-122"/>
                  <a:ea typeface="微软雅黑" panose="020B0503020204020204" pitchFamily="34" charset="-122"/>
                </a:defRPr>
              </a:lvl1pPr>
            </a:lstStyle>
            <a:p>
              <a:r>
                <a:rPr lang="zh-CN" altLang="en-US" sz="1220">
                  <a:latin typeface="+mn-lt"/>
                  <a:ea typeface="+mn-ea"/>
                  <a:cs typeface="+mn-ea"/>
                  <a:sym typeface="+mn-lt"/>
                </a:rPr>
                <a:t>填加文字</a:t>
              </a:r>
              <a:endParaRPr lang="en-US" altLang="ko-KR" sz="1220" dirty="0">
                <a:latin typeface="+mn-lt"/>
                <a:ea typeface="+mn-ea"/>
                <a:cs typeface="+mn-ea"/>
                <a:sym typeface="+mn-lt"/>
              </a:endParaRPr>
            </a:p>
          </p:txBody>
        </p:sp>
      </p:grpSp>
      <p:grpSp>
        <p:nvGrpSpPr>
          <p:cNvPr id="26" name="组合 25"/>
          <p:cNvGrpSpPr/>
          <p:nvPr/>
        </p:nvGrpSpPr>
        <p:grpSpPr>
          <a:xfrm>
            <a:off x="1275312" y="3752733"/>
            <a:ext cx="3776770" cy="1345016"/>
            <a:chOff x="1085875" y="1231368"/>
            <a:chExt cx="3399093" cy="1210514"/>
          </a:xfrm>
        </p:grpSpPr>
        <p:sp>
          <p:nvSpPr>
            <p:cNvPr id="27" name="AutoShape 71"/>
            <p:cNvSpPr>
              <a:spLocks noChangeArrowheads="1"/>
            </p:cNvSpPr>
            <p:nvPr/>
          </p:nvSpPr>
          <p:spPr bwMode="auto">
            <a:xfrm>
              <a:off x="1085875" y="1231368"/>
              <a:ext cx="3399093" cy="1210514"/>
            </a:xfrm>
            <a:prstGeom prst="roundRect">
              <a:avLst>
                <a:gd name="adj" fmla="val 5528"/>
              </a:avLst>
            </a:prstGeom>
            <a:solidFill>
              <a:schemeClr val="bg1">
                <a:alpha val="10001"/>
              </a:schemeClr>
            </a:solidFill>
            <a:ln w="19050" cap="rnd" algn="ctr">
              <a:solidFill>
                <a:srgbClr val="9E9E9E"/>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ysClr val="windowText" lastClr="000000"/>
                </a:solidFill>
                <a:cs typeface="+mn-ea"/>
                <a:sym typeface="+mn-lt"/>
              </a:endParaRPr>
            </a:p>
          </p:txBody>
        </p:sp>
        <p:sp>
          <p:nvSpPr>
            <p:cNvPr id="28" name="Text Box 72"/>
            <p:cNvSpPr txBox="1">
              <a:spLocks noChangeArrowheads="1"/>
            </p:cNvSpPr>
            <p:nvPr/>
          </p:nvSpPr>
          <p:spPr bwMode="auto">
            <a:xfrm>
              <a:off x="1115616" y="1324675"/>
              <a:ext cx="3255559" cy="1006314"/>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endParaRPr lang="en-US" altLang="zh-CN" sz="1000" spc="56" dirty="0">
                <a:ln w="11430"/>
                <a:solidFill>
                  <a:sysClr val="windowText" lastClr="000000"/>
                </a:solidFill>
                <a:cs typeface="+mn-ea"/>
                <a:sym typeface="+mn-lt"/>
              </a:endParaRPr>
            </a:p>
            <a:p>
              <a:pPr algn="r"/>
              <a:r>
                <a:rPr lang="zh-CN" altLang="en-US" sz="2000" spc="56" dirty="0">
                  <a:ln w="11430"/>
                  <a:solidFill>
                    <a:sysClr val="windowText" lastClr="000000"/>
                  </a:solidFill>
                  <a:cs typeface="+mn-ea"/>
                  <a:sym typeface="+mn-lt"/>
                </a:rPr>
                <a:t>单击添加标题</a:t>
              </a:r>
              <a:endParaRPr lang="en-US" altLang="zh-CN" sz="2000" spc="56" dirty="0">
                <a:ln w="11430"/>
                <a:solidFill>
                  <a:sysClr val="windowText" lastClr="000000"/>
                </a:solidFill>
                <a:cs typeface="+mn-ea"/>
                <a:sym typeface="+mn-lt"/>
              </a:endParaRPr>
            </a:p>
            <a:p>
              <a:pPr algn="r"/>
              <a:endParaRPr lang="en-US" altLang="zh-CN" sz="1335" spc="56" dirty="0">
                <a:ln w="11430"/>
                <a:solidFill>
                  <a:sysClr val="windowText" lastClr="000000"/>
                </a:solidFill>
                <a:cs typeface="+mn-ea"/>
                <a:sym typeface="+mn-lt"/>
              </a:endParaRPr>
            </a:p>
            <a:p>
              <a:pPr algn="r"/>
              <a:r>
                <a:rPr lang="zh-CN" altLang="en-US" sz="1335" spc="56" dirty="0">
                  <a:ln w="11430"/>
                  <a:solidFill>
                    <a:sysClr val="windowText" lastClr="000000"/>
                  </a:solidFill>
                  <a:cs typeface="+mn-ea"/>
                  <a:sym typeface="+mn-lt"/>
                </a:rPr>
                <a:t>点击添加文本</a:t>
              </a:r>
              <a:endParaRPr lang="en-US" altLang="ko-KR" sz="1335" dirty="0">
                <a:solidFill>
                  <a:sysClr val="windowText" lastClr="000000"/>
                </a:solidFill>
                <a:cs typeface="+mn-ea"/>
                <a:sym typeface="+mn-lt"/>
              </a:endParaRPr>
            </a:p>
            <a:p>
              <a:pPr algn="r"/>
              <a:endParaRPr lang="en-US" altLang="ko-KR" sz="1000" dirty="0">
                <a:solidFill>
                  <a:sysClr val="windowText" lastClr="000000"/>
                </a:solidFill>
                <a:cs typeface="+mn-ea"/>
                <a:sym typeface="+mn-lt"/>
              </a:endParaRPr>
            </a:p>
          </p:txBody>
        </p:sp>
      </p:grpSp>
      <p:grpSp>
        <p:nvGrpSpPr>
          <p:cNvPr id="29" name="组合 28"/>
          <p:cNvGrpSpPr/>
          <p:nvPr/>
        </p:nvGrpSpPr>
        <p:grpSpPr>
          <a:xfrm>
            <a:off x="7545433" y="2941839"/>
            <a:ext cx="1695030" cy="606880"/>
            <a:chOff x="5641469" y="1367721"/>
            <a:chExt cx="1525527" cy="546192"/>
          </a:xfrm>
        </p:grpSpPr>
        <p:sp>
          <p:nvSpPr>
            <p:cNvPr id="30" name="AutoShape 65"/>
            <p:cNvSpPr>
              <a:spLocks noChangeArrowheads="1"/>
            </p:cNvSpPr>
            <p:nvPr/>
          </p:nvSpPr>
          <p:spPr bwMode="auto">
            <a:xfrm rot="10800000">
              <a:off x="5641469" y="1367721"/>
              <a:ext cx="1525527" cy="546192"/>
            </a:xfrm>
            <a:prstGeom prst="homePlate">
              <a:avLst>
                <a:gd name="adj" fmla="val 43731"/>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a:solidFill>
                  <a:srgbClr val="4D4D4D"/>
                </a:solidFill>
                <a:cs typeface="+mn-ea"/>
                <a:sym typeface="+mn-lt"/>
              </a:endParaRPr>
            </a:p>
          </p:txBody>
        </p:sp>
        <p:sp>
          <p:nvSpPr>
            <p:cNvPr id="31" name="Text Box 66"/>
            <p:cNvSpPr txBox="1">
              <a:spLocks noChangeArrowheads="1"/>
            </p:cNvSpPr>
            <p:nvPr/>
          </p:nvSpPr>
          <p:spPr bwMode="auto">
            <a:xfrm>
              <a:off x="6017576" y="1498071"/>
              <a:ext cx="1005404" cy="338554"/>
            </a:xfrm>
            <a:prstGeom prst="rect">
              <a:avLst/>
            </a:prstGeom>
            <a:noFill/>
            <a:ln w="3175" cap="flat" cmpd="sng" algn="ctr">
              <a:noFill/>
              <a:prstDash val="solid"/>
            </a:ln>
            <a:effectLst>
              <a:outerShdw blurRad="50800" dist="38100" dir="2700000" algn="tl" rotWithShape="0">
                <a:prstClr val="black">
                  <a:alpha val="40000"/>
                </a:prstClr>
              </a:outerShdw>
            </a:effectLst>
          </p:spPr>
          <p:txBody>
            <a:bodyPr lIns="91300" tIns="45650" rIns="91300" bIns="45650" anchor="ctr"/>
            <a:lstStyle>
              <a:defPPr>
                <a:defRPr lang="zh-CN"/>
              </a:defPPr>
              <a:lvl1pPr algn="ctr">
                <a:lnSpc>
                  <a:spcPct val="120000"/>
                </a:lnSpc>
                <a:defRPr sz="1100" kern="0">
                  <a:solidFill>
                    <a:srgbClr val="4D4D4D"/>
                  </a:solidFill>
                  <a:latin typeface="微软雅黑" panose="020B0503020204020204" pitchFamily="34" charset="-122"/>
                  <a:ea typeface="微软雅黑" panose="020B0503020204020204" pitchFamily="34" charset="-122"/>
                </a:defRPr>
              </a:lvl1pPr>
            </a:lstStyle>
            <a:p>
              <a:r>
                <a:rPr lang="zh-CN" altLang="en-US" sz="1220">
                  <a:latin typeface="+mn-lt"/>
                  <a:ea typeface="+mn-ea"/>
                  <a:cs typeface="+mn-ea"/>
                  <a:sym typeface="+mn-lt"/>
                </a:rPr>
                <a:t>填加文字</a:t>
              </a:r>
              <a:endParaRPr lang="en-US" altLang="ko-KR" sz="1220" dirty="0">
                <a:latin typeface="+mn-lt"/>
                <a:ea typeface="+mn-ea"/>
                <a:cs typeface="+mn-ea"/>
                <a:sym typeface="+mn-lt"/>
              </a:endParaRPr>
            </a:p>
          </p:txBody>
        </p:sp>
      </p:grpSp>
      <p:grpSp>
        <p:nvGrpSpPr>
          <p:cNvPr id="32" name="组合 31"/>
          <p:cNvGrpSpPr/>
          <p:nvPr/>
        </p:nvGrpSpPr>
        <p:grpSpPr>
          <a:xfrm>
            <a:off x="6221384" y="4273346"/>
            <a:ext cx="1695030" cy="606880"/>
            <a:chOff x="5641469" y="1367721"/>
            <a:chExt cx="1525527" cy="546192"/>
          </a:xfrm>
        </p:grpSpPr>
        <p:sp>
          <p:nvSpPr>
            <p:cNvPr id="33" name="AutoShape 65"/>
            <p:cNvSpPr>
              <a:spLocks noChangeArrowheads="1"/>
            </p:cNvSpPr>
            <p:nvPr/>
          </p:nvSpPr>
          <p:spPr bwMode="auto">
            <a:xfrm rot="10800000">
              <a:off x="5641469" y="1367721"/>
              <a:ext cx="1525527" cy="546192"/>
            </a:xfrm>
            <a:prstGeom prst="homePlate">
              <a:avLst>
                <a:gd name="adj" fmla="val 43731"/>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a:solidFill>
                  <a:srgbClr val="4D4D4D"/>
                </a:solidFill>
                <a:cs typeface="+mn-ea"/>
                <a:sym typeface="+mn-lt"/>
              </a:endParaRPr>
            </a:p>
          </p:txBody>
        </p:sp>
        <p:sp>
          <p:nvSpPr>
            <p:cNvPr id="34" name="Text Box 66"/>
            <p:cNvSpPr txBox="1">
              <a:spLocks noChangeArrowheads="1"/>
            </p:cNvSpPr>
            <p:nvPr/>
          </p:nvSpPr>
          <p:spPr bwMode="auto">
            <a:xfrm>
              <a:off x="6017576" y="1498071"/>
              <a:ext cx="1005404" cy="338554"/>
            </a:xfrm>
            <a:prstGeom prst="rect">
              <a:avLst/>
            </a:prstGeom>
            <a:noFill/>
            <a:ln w="3175" cap="flat" cmpd="sng" algn="ctr">
              <a:noFill/>
              <a:prstDash val="solid"/>
            </a:ln>
            <a:effectLst>
              <a:outerShdw blurRad="50800" dist="38100" dir="2700000" algn="tl" rotWithShape="0">
                <a:prstClr val="black">
                  <a:alpha val="40000"/>
                </a:prstClr>
              </a:outerShdw>
            </a:effectLst>
          </p:spPr>
          <p:txBody>
            <a:bodyPr lIns="91300" tIns="45650" rIns="91300" bIns="45650" anchor="ctr"/>
            <a:lstStyle>
              <a:defPPr>
                <a:defRPr lang="zh-CN"/>
              </a:defPPr>
              <a:lvl1pPr algn="ctr">
                <a:lnSpc>
                  <a:spcPct val="120000"/>
                </a:lnSpc>
                <a:defRPr sz="1100" kern="0">
                  <a:solidFill>
                    <a:srgbClr val="4D4D4D"/>
                  </a:solidFill>
                  <a:latin typeface="微软雅黑" panose="020B0503020204020204" pitchFamily="34" charset="-122"/>
                  <a:ea typeface="微软雅黑" panose="020B0503020204020204" pitchFamily="34" charset="-122"/>
                </a:defRPr>
              </a:lvl1pPr>
            </a:lstStyle>
            <a:p>
              <a:r>
                <a:rPr lang="zh-CN" altLang="en-US" sz="1220">
                  <a:latin typeface="+mn-lt"/>
                  <a:ea typeface="+mn-ea"/>
                  <a:cs typeface="+mn-ea"/>
                  <a:sym typeface="+mn-lt"/>
                </a:rPr>
                <a:t>填加文字</a:t>
              </a:r>
              <a:endParaRPr lang="en-US" altLang="ko-KR" sz="1220" dirty="0">
                <a:latin typeface="+mn-lt"/>
                <a:ea typeface="+mn-ea"/>
                <a:cs typeface="+mn-ea"/>
                <a:sym typeface="+mn-lt"/>
              </a:endParaRPr>
            </a:p>
          </p:txBody>
        </p:sp>
      </p:gr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slide(fromBottom)">
                                          <p:cBhvr>
                                            <p:cTn id="17" dur="500"/>
                                            <p:tgtEl>
                                              <p:spTgt spid="18"/>
                                            </p:tgtEl>
                                          </p:cBhvr>
                                        </p:animEffect>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0-#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3" presetClass="entr" presetSubtype="16"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heel(1)">
                                          <p:cBhvr>
                                            <p:cTn id="41" dur="2000"/>
                                            <p:tgtEl>
                                              <p:spTgt spid="22"/>
                                            </p:tgtEl>
                                          </p:cBhvr>
                                        </p:animEffect>
                                      </p:childTnLst>
                                    </p:cTn>
                                  </p:par>
                                </p:childTnLst>
                              </p:cTn>
                            </p:par>
                            <p:par>
                              <p:cTn id="42" fill="hold">
                                <p:stCondLst>
                                  <p:cond delay="5500"/>
                                </p:stCondLst>
                                <p:childTnLst>
                                  <p:par>
                                    <p:cTn id="43" presetID="2" presetClass="entr" presetSubtype="2"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1+#ppt_w/2"/>
                                              </p:val>
                                            </p:tav>
                                            <p:tav tm="100000">
                                              <p:val>
                                                <p:strVal val="#ppt_x"/>
                                              </p:val>
                                            </p:tav>
                                          </p:tavLst>
                                        </p:anim>
                                        <p:anim calcmode="lin" valueType="num">
                                          <p:cBhvr additive="base">
                                            <p:cTn id="46" dur="500" fill="hold"/>
                                            <p:tgtEl>
                                              <p:spTgt spid="23"/>
                                            </p:tgtEl>
                                            <p:attrNameLst>
                                              <p:attrName>ppt_y</p:attrName>
                                            </p:attrNameLst>
                                          </p:cBhvr>
                                          <p:tavLst>
                                            <p:tav tm="0">
                                              <p:val>
                                                <p:strVal val="#ppt_y"/>
                                              </p:val>
                                            </p:tav>
                                            <p:tav tm="100000">
                                              <p:val>
                                                <p:strVal val="#ppt_y"/>
                                              </p:val>
                                            </p:tav>
                                          </p:tavLst>
                                        </p:anim>
                                      </p:childTnLst>
                                    </p:cTn>
                                  </p:par>
                                </p:childTnLst>
                              </p:cTn>
                            </p:par>
                            <p:par>
                              <p:cTn id="47" fill="hold">
                                <p:stCondLst>
                                  <p:cond delay="6000"/>
                                </p:stCondLst>
                                <p:childTnLst>
                                  <p:par>
                                    <p:cTn id="48" presetID="2" presetClass="entr" presetSubtype="2"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1+#ppt_w/2"/>
                                              </p:val>
                                            </p:tav>
                                            <p:tav tm="100000">
                                              <p:val>
                                                <p:strVal val="#ppt_x"/>
                                              </p:val>
                                            </p:tav>
                                          </p:tavLst>
                                        </p:anim>
                                        <p:anim calcmode="lin" valueType="num">
                                          <p:cBhvr additive="base">
                                            <p:cTn id="51" dur="500" fill="hold"/>
                                            <p:tgtEl>
                                              <p:spTgt spid="29"/>
                                            </p:tgtEl>
                                            <p:attrNameLst>
                                              <p:attrName>ppt_y</p:attrName>
                                            </p:attrNameLst>
                                          </p:cBhvr>
                                          <p:tavLst>
                                            <p:tav tm="0">
                                              <p:val>
                                                <p:strVal val="#ppt_y"/>
                                              </p:val>
                                            </p:tav>
                                            <p:tav tm="100000">
                                              <p:val>
                                                <p:strVal val="#ppt_y"/>
                                              </p:val>
                                            </p:tav>
                                          </p:tavLst>
                                        </p:anim>
                                      </p:childTnLst>
                                    </p:cTn>
                                  </p:par>
                                </p:childTnLst>
                              </p:cTn>
                            </p:par>
                            <p:par>
                              <p:cTn id="52" fill="hold">
                                <p:stCondLst>
                                  <p:cond delay="6500"/>
                                </p:stCondLst>
                                <p:childTnLst>
                                  <p:par>
                                    <p:cTn id="53" presetID="2" presetClass="entr" presetSubtype="2"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1+#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P spid="2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slide(fromBottom)">
                                          <p:cBhvr>
                                            <p:cTn id="17" dur="500"/>
                                            <p:tgtEl>
                                              <p:spTgt spid="18"/>
                                            </p:tgtEl>
                                          </p:cBhvr>
                                        </p:animEffect>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0-#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3" presetClass="entr" presetSubtype="16"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heel(1)">
                                          <p:cBhvr>
                                            <p:cTn id="41" dur="2000"/>
                                            <p:tgtEl>
                                              <p:spTgt spid="22"/>
                                            </p:tgtEl>
                                          </p:cBhvr>
                                        </p:animEffect>
                                      </p:childTnLst>
                                    </p:cTn>
                                  </p:par>
                                </p:childTnLst>
                              </p:cTn>
                            </p:par>
                            <p:par>
                              <p:cTn id="42" fill="hold">
                                <p:stCondLst>
                                  <p:cond delay="5500"/>
                                </p:stCondLst>
                                <p:childTnLst>
                                  <p:par>
                                    <p:cTn id="43" presetID="2" presetClass="entr" presetSubtype="2"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1+#ppt_w/2"/>
                                              </p:val>
                                            </p:tav>
                                            <p:tav tm="100000">
                                              <p:val>
                                                <p:strVal val="#ppt_x"/>
                                              </p:val>
                                            </p:tav>
                                          </p:tavLst>
                                        </p:anim>
                                        <p:anim calcmode="lin" valueType="num">
                                          <p:cBhvr additive="base">
                                            <p:cTn id="46" dur="500" fill="hold"/>
                                            <p:tgtEl>
                                              <p:spTgt spid="23"/>
                                            </p:tgtEl>
                                            <p:attrNameLst>
                                              <p:attrName>ppt_y</p:attrName>
                                            </p:attrNameLst>
                                          </p:cBhvr>
                                          <p:tavLst>
                                            <p:tav tm="0">
                                              <p:val>
                                                <p:strVal val="#ppt_y"/>
                                              </p:val>
                                            </p:tav>
                                            <p:tav tm="100000">
                                              <p:val>
                                                <p:strVal val="#ppt_y"/>
                                              </p:val>
                                            </p:tav>
                                          </p:tavLst>
                                        </p:anim>
                                      </p:childTnLst>
                                    </p:cTn>
                                  </p:par>
                                </p:childTnLst>
                              </p:cTn>
                            </p:par>
                            <p:par>
                              <p:cTn id="47" fill="hold">
                                <p:stCondLst>
                                  <p:cond delay="6000"/>
                                </p:stCondLst>
                                <p:childTnLst>
                                  <p:par>
                                    <p:cTn id="48" presetID="2" presetClass="entr" presetSubtype="2"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1+#ppt_w/2"/>
                                              </p:val>
                                            </p:tav>
                                            <p:tav tm="100000">
                                              <p:val>
                                                <p:strVal val="#ppt_x"/>
                                              </p:val>
                                            </p:tav>
                                          </p:tavLst>
                                        </p:anim>
                                        <p:anim calcmode="lin" valueType="num">
                                          <p:cBhvr additive="base">
                                            <p:cTn id="51" dur="500" fill="hold"/>
                                            <p:tgtEl>
                                              <p:spTgt spid="29"/>
                                            </p:tgtEl>
                                            <p:attrNameLst>
                                              <p:attrName>ppt_y</p:attrName>
                                            </p:attrNameLst>
                                          </p:cBhvr>
                                          <p:tavLst>
                                            <p:tav tm="0">
                                              <p:val>
                                                <p:strVal val="#ppt_y"/>
                                              </p:val>
                                            </p:tav>
                                            <p:tav tm="100000">
                                              <p:val>
                                                <p:strVal val="#ppt_y"/>
                                              </p:val>
                                            </p:tav>
                                          </p:tavLst>
                                        </p:anim>
                                      </p:childTnLst>
                                    </p:cTn>
                                  </p:par>
                                </p:childTnLst>
                              </p:cTn>
                            </p:par>
                            <p:par>
                              <p:cTn id="52" fill="hold">
                                <p:stCondLst>
                                  <p:cond delay="6500"/>
                                </p:stCondLst>
                                <p:childTnLst>
                                  <p:par>
                                    <p:cTn id="53" presetID="2" presetClass="entr" presetSubtype="2"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1+#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P spid="22"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14" name="矩形 160"/>
          <p:cNvSpPr>
            <a:spLocks noChangeArrowheads="1"/>
          </p:cNvSpPr>
          <p:nvPr/>
        </p:nvSpPr>
        <p:spPr bwMode="auto">
          <a:xfrm>
            <a:off x="752529" y="442855"/>
            <a:ext cx="8880987" cy="4080453"/>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1" fmla="*/ 0 w 7260238"/>
              <a:gd name="connsiteY0-2" fmla="*/ 0 h 3090960"/>
              <a:gd name="connsiteX1-3" fmla="*/ 7260238 w 7260238"/>
              <a:gd name="connsiteY1-4" fmla="*/ 0 h 3090960"/>
              <a:gd name="connsiteX2-5" fmla="*/ 7260238 w 7260238"/>
              <a:gd name="connsiteY2-6" fmla="*/ 3090960 h 3090960"/>
              <a:gd name="connsiteX3-7" fmla="*/ 666205 w 7260238"/>
              <a:gd name="connsiteY3-8" fmla="*/ 3090960 h 3090960"/>
              <a:gd name="connsiteX4-9" fmla="*/ 0 w 7260238"/>
              <a:gd name="connsiteY4-10" fmla="*/ 0 h 3090960"/>
              <a:gd name="connsiteX0-11" fmla="*/ 0 w 7260238"/>
              <a:gd name="connsiteY0-12" fmla="*/ 0 h 3141760"/>
              <a:gd name="connsiteX1-13" fmla="*/ 7260238 w 7260238"/>
              <a:gd name="connsiteY1-14" fmla="*/ 0 h 3141760"/>
              <a:gd name="connsiteX2-15" fmla="*/ 7031638 w 7260238"/>
              <a:gd name="connsiteY2-16" fmla="*/ 3141760 h 3141760"/>
              <a:gd name="connsiteX3-17" fmla="*/ 666205 w 7260238"/>
              <a:gd name="connsiteY3-18" fmla="*/ 3090960 h 3141760"/>
              <a:gd name="connsiteX4-19" fmla="*/ 0 w 7260238"/>
              <a:gd name="connsiteY4-20" fmla="*/ 0 h 3141760"/>
              <a:gd name="connsiteX0-21" fmla="*/ 0 w 7454971"/>
              <a:gd name="connsiteY0-22" fmla="*/ 0 h 3141760"/>
              <a:gd name="connsiteX1-23" fmla="*/ 7454971 w 7454971"/>
              <a:gd name="connsiteY1-24" fmla="*/ 0 h 3141760"/>
              <a:gd name="connsiteX2-25" fmla="*/ 7031638 w 7454971"/>
              <a:gd name="connsiteY2-26" fmla="*/ 3141760 h 3141760"/>
              <a:gd name="connsiteX3-27" fmla="*/ 666205 w 7454971"/>
              <a:gd name="connsiteY3-28" fmla="*/ 3090960 h 3141760"/>
              <a:gd name="connsiteX4-29" fmla="*/ 0 w 7454971"/>
              <a:gd name="connsiteY4-30" fmla="*/ 0 h 3141760"/>
              <a:gd name="connsiteX0-31" fmla="*/ 0 w 7454971"/>
              <a:gd name="connsiteY0-32" fmla="*/ 0 h 3353427"/>
              <a:gd name="connsiteX1-33" fmla="*/ 7454971 w 7454971"/>
              <a:gd name="connsiteY1-34" fmla="*/ 211667 h 3353427"/>
              <a:gd name="connsiteX2-35" fmla="*/ 7031638 w 7454971"/>
              <a:gd name="connsiteY2-36" fmla="*/ 3353427 h 3353427"/>
              <a:gd name="connsiteX3-37" fmla="*/ 666205 w 7454971"/>
              <a:gd name="connsiteY3-38" fmla="*/ 3302627 h 3353427"/>
              <a:gd name="connsiteX4-39" fmla="*/ 0 w 7454971"/>
              <a:gd name="connsiteY4-40" fmla="*/ 0 h 33534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54971" h="3353427">
                <a:moveTo>
                  <a:pt x="0" y="0"/>
                </a:moveTo>
                <a:lnTo>
                  <a:pt x="7454971" y="211667"/>
                </a:lnTo>
                <a:lnTo>
                  <a:pt x="7031638" y="3353427"/>
                </a:lnTo>
                <a:lnTo>
                  <a:pt x="666205" y="3302627"/>
                </a:lnTo>
                <a:lnTo>
                  <a:pt x="0" y="0"/>
                </a:lnTo>
                <a:close/>
              </a:path>
            </a:pathLst>
          </a:custGeom>
          <a:solidFill>
            <a:srgbClr val="C00000">
              <a:alpha val="81000"/>
            </a:srgbClr>
          </a:solidFill>
          <a:ln w="12700" cmpd="sng">
            <a:solidFill>
              <a:schemeClr val="bg1"/>
            </a:solidFill>
            <a:miter lim="800000"/>
          </a:ln>
        </p:spPr>
        <p:txBody>
          <a:bodyPr anchor="ctr"/>
          <a:lstStyle/>
          <a:p>
            <a:pPr algn="ctr">
              <a:defRPr/>
            </a:pPr>
            <a:endParaRPr lang="zh-CN" altLang="en-US" sz="2000">
              <a:solidFill>
                <a:srgbClr val="FFC000"/>
              </a:solidFill>
              <a:cs typeface="+mn-ea"/>
              <a:sym typeface="+mn-lt"/>
            </a:endParaRPr>
          </a:p>
        </p:txBody>
      </p:sp>
      <p:sp>
        <p:nvSpPr>
          <p:cNvPr id="15" name="TextBox 14"/>
          <p:cNvSpPr txBox="1"/>
          <p:nvPr/>
        </p:nvSpPr>
        <p:spPr>
          <a:xfrm>
            <a:off x="2172531" y="1162934"/>
            <a:ext cx="1211332" cy="710886"/>
          </a:xfrm>
          <a:prstGeom prst="rect">
            <a:avLst/>
          </a:prstGeom>
          <a:noFill/>
        </p:spPr>
        <p:txBody>
          <a:bodyPr wrap="none" lIns="77521" tIns="38760" rIns="77521" bIns="38760" rtlCol="0">
            <a:spAutoFit/>
          </a:bodyPr>
          <a:lstStyle/>
          <a:p>
            <a:pPr algn="ctr"/>
            <a:r>
              <a:rPr lang="zh-CN" altLang="en-US" sz="4110" b="1" dirty="0">
                <a:ln w="6350">
                  <a:noFill/>
                </a:ln>
                <a:solidFill>
                  <a:schemeClr val="bg1"/>
                </a:solidFill>
                <a:cs typeface="+mn-ea"/>
                <a:sym typeface="+mn-lt"/>
              </a:rPr>
              <a:t>前言</a:t>
            </a:r>
            <a:endParaRPr lang="zh-CN" altLang="en-US" sz="4110" b="1" dirty="0">
              <a:ln w="6350">
                <a:noFill/>
              </a:ln>
              <a:solidFill>
                <a:schemeClr val="bg1"/>
              </a:solidFill>
              <a:cs typeface="+mn-ea"/>
              <a:sym typeface="+mn-lt"/>
            </a:endParaRPr>
          </a:p>
        </p:txBody>
      </p:sp>
      <p:sp>
        <p:nvSpPr>
          <p:cNvPr id="16" name="TextBox 15"/>
          <p:cNvSpPr txBox="1"/>
          <p:nvPr/>
        </p:nvSpPr>
        <p:spPr>
          <a:xfrm>
            <a:off x="3367157" y="1446550"/>
            <a:ext cx="1359193" cy="386054"/>
          </a:xfrm>
          <a:prstGeom prst="rect">
            <a:avLst/>
          </a:prstGeom>
          <a:noFill/>
        </p:spPr>
        <p:txBody>
          <a:bodyPr wrap="none" lIns="77521" tIns="38760" rIns="77521" bIns="38760" rtlCol="0">
            <a:spAutoFit/>
          </a:bodyPr>
          <a:lstStyle/>
          <a:p>
            <a:pPr algn="ctr"/>
            <a:r>
              <a:rPr lang="en-US" altLang="zh-CN" sz="2000" dirty="0">
                <a:ln w="12700">
                  <a:noFill/>
                </a:ln>
                <a:solidFill>
                  <a:schemeClr val="bg1"/>
                </a:solidFill>
                <a:cs typeface="+mn-ea"/>
                <a:sym typeface="+mn-lt"/>
              </a:rPr>
              <a:t>QIAN YAN</a:t>
            </a:r>
            <a:endParaRPr lang="zh-CN" altLang="en-US" sz="2000" dirty="0">
              <a:ln w="12700">
                <a:noFill/>
              </a:ln>
              <a:solidFill>
                <a:schemeClr val="bg1"/>
              </a:solidFill>
              <a:cs typeface="+mn-ea"/>
              <a:sym typeface="+mn-lt"/>
            </a:endParaRPr>
          </a:p>
        </p:txBody>
      </p:sp>
      <p:sp>
        <p:nvSpPr>
          <p:cNvPr id="17" name="矩形 16"/>
          <p:cNvSpPr/>
          <p:nvPr/>
        </p:nvSpPr>
        <p:spPr>
          <a:xfrm>
            <a:off x="2199680" y="1894370"/>
            <a:ext cx="6180018" cy="571054"/>
          </a:xfrm>
          <a:prstGeom prst="rect">
            <a:avLst/>
          </a:prstGeom>
        </p:spPr>
        <p:txBody>
          <a:bodyPr wrap="square">
            <a:spAutoFit/>
          </a:bodyPr>
          <a:lstStyle/>
          <a:p>
            <a:pPr eaLnBrk="0" hangingPunct="0"/>
            <a:r>
              <a:rPr lang="zh-CN" altLang="en-US" sz="2220" b="1" dirty="0">
                <a:solidFill>
                  <a:srgbClr val="FFFF00"/>
                </a:solidFill>
                <a:cs typeface="+mn-ea"/>
                <a:sym typeface="+mn-lt"/>
              </a:rPr>
              <a:t>回顾</a:t>
            </a:r>
            <a:r>
              <a:rPr lang="en-US" altLang="zh-CN" sz="2220" b="1" dirty="0">
                <a:solidFill>
                  <a:srgbClr val="FFFF00"/>
                </a:solidFill>
                <a:cs typeface="+mn-ea"/>
                <a:sym typeface="+mn-lt"/>
              </a:rPr>
              <a:t>2016</a:t>
            </a:r>
            <a:r>
              <a:rPr lang="zh-CN" altLang="en-US" sz="2220" b="1" dirty="0">
                <a:solidFill>
                  <a:srgbClr val="FFFF00"/>
                </a:solidFill>
                <a:cs typeface="+mn-ea"/>
                <a:sym typeface="+mn-lt"/>
              </a:rPr>
              <a:t>  </a:t>
            </a:r>
            <a:r>
              <a:rPr lang="zh-CN" altLang="en-US" sz="3110" b="1" dirty="0">
                <a:solidFill>
                  <a:srgbClr val="FFFF00"/>
                </a:solidFill>
                <a:cs typeface="+mn-ea"/>
                <a:sym typeface="+mn-lt"/>
              </a:rPr>
              <a:t>展望</a:t>
            </a:r>
            <a:r>
              <a:rPr lang="en-US" altLang="zh-CN" sz="2220" b="1" dirty="0">
                <a:solidFill>
                  <a:srgbClr val="FFFF00"/>
                </a:solidFill>
                <a:cs typeface="+mn-ea"/>
                <a:sym typeface="+mn-lt"/>
              </a:rPr>
              <a:t>2017   </a:t>
            </a:r>
            <a:r>
              <a:rPr lang="zh-CN" altLang="en-US" sz="2220" b="1" dirty="0">
                <a:solidFill>
                  <a:srgbClr val="FFFF00"/>
                </a:solidFill>
                <a:cs typeface="+mn-ea"/>
                <a:sym typeface="+mn-lt"/>
              </a:rPr>
              <a:t>携手并进   </a:t>
            </a:r>
            <a:r>
              <a:rPr lang="zh-CN" altLang="en-US" sz="3110" b="1" dirty="0">
                <a:solidFill>
                  <a:srgbClr val="FFFF00"/>
                </a:solidFill>
                <a:cs typeface="+mn-ea"/>
                <a:sym typeface="+mn-lt"/>
              </a:rPr>
              <a:t>共赢</a:t>
            </a:r>
            <a:r>
              <a:rPr lang="zh-CN" altLang="en-US" sz="2220" b="1" dirty="0">
                <a:solidFill>
                  <a:srgbClr val="FFFF00"/>
                </a:solidFill>
                <a:cs typeface="+mn-ea"/>
                <a:sym typeface="+mn-lt"/>
              </a:rPr>
              <a:t>鸡年</a:t>
            </a:r>
            <a:endParaRPr lang="zh-CN" altLang="en-US" sz="2220" b="1" dirty="0">
              <a:solidFill>
                <a:srgbClr val="FFFF00"/>
              </a:solidFill>
              <a:cs typeface="+mn-ea"/>
              <a:sym typeface="+mn-lt"/>
            </a:endParaRPr>
          </a:p>
        </p:txBody>
      </p:sp>
      <p:sp>
        <p:nvSpPr>
          <p:cNvPr id="18" name="TextBox 17"/>
          <p:cNvSpPr txBox="1"/>
          <p:nvPr/>
        </p:nvSpPr>
        <p:spPr>
          <a:xfrm>
            <a:off x="2279689" y="2555734"/>
            <a:ext cx="6240693" cy="1076961"/>
          </a:xfrm>
          <a:prstGeom prst="rect">
            <a:avLst/>
          </a:prstGeom>
          <a:noFill/>
        </p:spPr>
        <p:txBody>
          <a:bodyPr wrap="square">
            <a:spAutoFit/>
          </a:bodyPr>
          <a:lstStyle/>
          <a:p>
            <a:pPr>
              <a:lnSpc>
                <a:spcPct val="120000"/>
              </a:lnSpc>
            </a:pPr>
            <a:r>
              <a:rPr lang="zh-CN" altLang="en-US" sz="1335" dirty="0">
                <a:solidFill>
                  <a:schemeClr val="bg1"/>
                </a:solidFill>
                <a:cs typeface="+mn-ea"/>
                <a:sym typeface="+mn-lt"/>
              </a:rPr>
              <a:t>回顾这一年的工作，在取得成绩的同时，我们也找到了工作中的不足和问题，主要反映于</a:t>
            </a:r>
            <a:r>
              <a:rPr lang="en-US" altLang="zh-CN" sz="1335" dirty="0">
                <a:solidFill>
                  <a:schemeClr val="bg1"/>
                </a:solidFill>
                <a:cs typeface="+mn-ea"/>
                <a:sym typeface="+mn-lt"/>
              </a:rPr>
              <a:t>xx</a:t>
            </a:r>
            <a:r>
              <a:rPr lang="zh-CN" altLang="en-US" sz="1335" dirty="0">
                <a:solidFill>
                  <a:schemeClr val="bg1"/>
                </a:solidFill>
                <a:cs typeface="+mn-ea"/>
                <a:sym typeface="+mn-lt"/>
              </a:rPr>
              <a:t>及</a:t>
            </a:r>
            <a:r>
              <a:rPr lang="en-US" altLang="zh-CN" sz="1335" dirty="0">
                <a:solidFill>
                  <a:schemeClr val="bg1"/>
                </a:solidFill>
                <a:cs typeface="+mn-ea"/>
                <a:sym typeface="+mn-lt"/>
              </a:rPr>
              <a:t>xxx</a:t>
            </a:r>
            <a:r>
              <a:rPr lang="zh-CN" altLang="en-US" sz="1335" dirty="0">
                <a:solidFill>
                  <a:schemeClr val="bg1"/>
                </a:solidFill>
                <a:cs typeface="+mn-ea"/>
                <a:sym typeface="+mn-lt"/>
              </a:rPr>
              <a:t>的风格、定型还有待进一步探索，尤其是网上的公司产品库充分体现我们</a:t>
            </a:r>
            <a:r>
              <a:rPr lang="en-US" altLang="zh-CN" sz="1335" dirty="0" err="1">
                <a:solidFill>
                  <a:schemeClr val="bg1"/>
                </a:solidFill>
                <a:cs typeface="+mn-ea"/>
                <a:sym typeface="+mn-lt"/>
              </a:rPr>
              <a:t>xxxxx</a:t>
            </a:r>
            <a:r>
              <a:rPr lang="zh-CN" altLang="en-US" sz="1335" dirty="0">
                <a:solidFill>
                  <a:schemeClr val="bg1"/>
                </a:solidFill>
                <a:cs typeface="+mn-ea"/>
                <a:sym typeface="+mn-lt"/>
              </a:rPr>
              <a:t>和我们这个平台能为客户提供良好的商机和快捷方便的信息、导航的功能发挥。展望新的一年，我们将继续努力，力争各项工作更上一个新台阶。</a:t>
            </a:r>
            <a:endParaRPr lang="zh-CN" altLang="en-US" sz="1335" dirty="0">
              <a:solidFill>
                <a:schemeClr val="bg1"/>
              </a:solidFill>
              <a:cs typeface="+mn-ea"/>
              <a:sym typeface="+mn-lt"/>
            </a:endParaRPr>
          </a:p>
        </p:txBody>
      </p:sp>
      <p:pic>
        <p:nvPicPr>
          <p:cNvPr id="20" name="图片 19"/>
          <p:cNvPicPr>
            <a:picLocks noChangeAspect="1"/>
          </p:cNvPicPr>
          <p:nvPr/>
        </p:nvPicPr>
        <p:blipFill>
          <a:blip r:embed="rId2" cstate="screen"/>
          <a:stretch>
            <a:fillRect/>
          </a:stretch>
        </p:blipFill>
        <p:spPr>
          <a:xfrm>
            <a:off x="0" y="2375689"/>
            <a:ext cx="10160000" cy="3282122"/>
          </a:xfrm>
          <a:prstGeom prst="rect">
            <a:avLst/>
          </a:prstGeom>
        </p:spPr>
      </p:pic>
      <p:pic>
        <p:nvPicPr>
          <p:cNvPr id="11" name="图片 10" descr="C:\Users\Administrator\Desktop\宝贝详情\01.png01"/>
          <p:cNvPicPr>
            <a:picLocks noChangeAspect="1"/>
          </p:cNvPicPr>
          <p:nvPr/>
        </p:nvPicPr>
        <p:blipFill>
          <a:blip r:embed="rId3" cstate="screen"/>
          <a:srcRect/>
          <a:stretch>
            <a:fillRect/>
          </a:stretch>
        </p:blipFill>
        <p:spPr>
          <a:xfrm flipH="1">
            <a:off x="149578" y="2962629"/>
            <a:ext cx="2342444" cy="2334683"/>
          </a:xfrm>
          <a:prstGeom prst="rect">
            <a:avLst/>
          </a:prstGeom>
          <a:effectLst>
            <a:reflection blurRad="6350" stA="52000" endA="300" endPos="35000" dir="5400000" sy="-100000" algn="bl" rotWithShape="0"/>
          </a:effectLst>
        </p:spPr>
      </p:pic>
      <p:pic>
        <p:nvPicPr>
          <p:cNvPr id="19" name="图片 18" descr="C:\Users\Administrator\Desktop\宝贝详情\01.png01"/>
          <p:cNvPicPr>
            <a:picLocks noChangeAspect="1"/>
          </p:cNvPicPr>
          <p:nvPr/>
        </p:nvPicPr>
        <p:blipFill>
          <a:blip r:embed="rId4" cstate="screen"/>
          <a:srcRect/>
          <a:stretch>
            <a:fillRect/>
          </a:stretch>
        </p:blipFill>
        <p:spPr>
          <a:xfrm>
            <a:off x="7966429" y="3102329"/>
            <a:ext cx="2194983" cy="2194983"/>
          </a:xfrm>
          <a:prstGeom prst="rect">
            <a:avLst/>
          </a:prstGeom>
          <a:effectLst>
            <a:reflection blurRad="6350" stA="52000" endA="300" endPos="35000" dir="5400000" sy="-100000" algn="bl" rotWithShape="0"/>
          </a:effectLst>
        </p:spPr>
      </p:pic>
      <p:pic>
        <p:nvPicPr>
          <p:cNvPr id="21" name="春节晚会背景音乐.mp3">
            <a:hlinkClick r:id="" action="ppaction://media"/>
          </p:cNvPr>
          <p:cNvPicPr>
            <a:picLocks noRot="1" noChangeAspect="1"/>
          </p:cNvPicPr>
          <p:nvPr>
            <a:audioFile r:link="rId5"/>
            <p:extLst>
              <p:ext uri="{DAA4B4D4-6D71-4841-9C94-3DE7FCFB9230}">
                <p14:media xmlns:p14="http://schemas.microsoft.com/office/powerpoint/2010/main" r:link="rId6"/>
              </p:ext>
            </p:extLst>
          </p:nvPr>
        </p:nvPicPr>
        <p:blipFill>
          <a:blip r:embed="rId7" cstate="print"/>
          <a:stretch>
            <a:fillRect/>
          </a:stretch>
        </p:blipFill>
        <p:spPr>
          <a:xfrm>
            <a:off x="9398000" y="4826000"/>
            <a:ext cx="338667" cy="338667"/>
          </a:xfrm>
          <a:prstGeom prst="rect">
            <a:avLst/>
          </a:prstGeom>
        </p:spPr>
      </p:pic>
      <p:pic>
        <p:nvPicPr>
          <p:cNvPr id="22" name="Picture 4" descr="C:\Users\Administrator\Desktop\11459501{cool锋素材精品店铺}\新建文件夹\douzhiangyang.png"/>
          <p:cNvPicPr>
            <a:picLocks noChangeAspect="1" noChangeArrowheads="1"/>
          </p:cNvPicPr>
          <p:nvPr/>
        </p:nvPicPr>
        <p:blipFill>
          <a:blip r:embed="rId8" cstate="screen"/>
          <a:srcRect/>
          <a:stretch>
            <a:fillRect/>
          </a:stretch>
        </p:blipFill>
        <p:spPr bwMode="auto">
          <a:xfrm>
            <a:off x="149" y="4834108"/>
            <a:ext cx="3850346" cy="1247031"/>
          </a:xfrm>
          <a:prstGeom prst="rect">
            <a:avLst/>
          </a:prstGeom>
          <a:noFill/>
        </p:spPr>
      </p:pic>
      <p:pic>
        <p:nvPicPr>
          <p:cNvPr id="23" name="Picture 5" descr="C:\Users\Administrator\Desktop\11459501{cool锋素材精品店铺}\新建文件夹\1.png"/>
          <p:cNvPicPr>
            <a:picLocks noChangeAspect="1" noChangeArrowheads="1"/>
          </p:cNvPicPr>
          <p:nvPr/>
        </p:nvPicPr>
        <p:blipFill>
          <a:blip r:embed="rId9" cstate="screen"/>
          <a:srcRect/>
          <a:stretch>
            <a:fillRect/>
          </a:stretch>
        </p:blipFill>
        <p:spPr bwMode="auto">
          <a:xfrm>
            <a:off x="6408188" y="4767454"/>
            <a:ext cx="3751791" cy="1379457"/>
          </a:xfrm>
          <a:prstGeom prst="rect">
            <a:avLst/>
          </a:prstGeom>
          <a:noFill/>
        </p:spPr>
      </p:pic>
      <p:pic>
        <p:nvPicPr>
          <p:cNvPr id="24" name="Picture 14" descr="99"/>
          <p:cNvPicPr>
            <a:picLocks noChangeAspect="1" noChangeArrowheads="1"/>
          </p:cNvPicPr>
          <p:nvPr/>
        </p:nvPicPr>
        <p:blipFill>
          <a:blip r:embed="rId10" cstate="screen"/>
          <a:stretch>
            <a:fillRect/>
          </a:stretch>
        </p:blipFill>
        <p:spPr bwMode="auto">
          <a:xfrm>
            <a:off x="6763087" y="-534604"/>
            <a:ext cx="370080" cy="259437"/>
          </a:xfrm>
          <a:prstGeom prst="rect">
            <a:avLst/>
          </a:prstGeom>
          <a:noFill/>
        </p:spPr>
      </p:pic>
      <p:pic>
        <p:nvPicPr>
          <p:cNvPr id="25" name="Picture 15" descr="99"/>
          <p:cNvPicPr>
            <a:picLocks noChangeAspect="1" noChangeArrowheads="1"/>
          </p:cNvPicPr>
          <p:nvPr/>
        </p:nvPicPr>
        <p:blipFill>
          <a:blip r:embed="rId11" cstate="screen"/>
          <a:stretch>
            <a:fillRect/>
          </a:stretch>
        </p:blipFill>
        <p:spPr bwMode="auto">
          <a:xfrm>
            <a:off x="7889875" y="-282922"/>
            <a:ext cx="160514" cy="112524"/>
          </a:xfrm>
          <a:prstGeom prst="rect">
            <a:avLst/>
          </a:prstGeom>
          <a:noFill/>
        </p:spPr>
      </p:pic>
      <p:pic>
        <p:nvPicPr>
          <p:cNvPr id="26" name="Picture 16" descr="99"/>
          <p:cNvPicPr>
            <a:picLocks noChangeAspect="1" noChangeArrowheads="1"/>
          </p:cNvPicPr>
          <p:nvPr/>
        </p:nvPicPr>
        <p:blipFill>
          <a:blip r:embed="rId12" cstate="screen"/>
          <a:stretch>
            <a:fillRect/>
          </a:stretch>
        </p:blipFill>
        <p:spPr bwMode="auto">
          <a:xfrm>
            <a:off x="8692444" y="-840183"/>
            <a:ext cx="514890" cy="311016"/>
          </a:xfrm>
          <a:prstGeom prst="rect">
            <a:avLst/>
          </a:prstGeom>
          <a:noFill/>
        </p:spPr>
      </p:pic>
      <p:pic>
        <p:nvPicPr>
          <p:cNvPr id="27" name="Picture 14" descr="99"/>
          <p:cNvPicPr>
            <a:picLocks noChangeAspect="1" noChangeArrowheads="1"/>
          </p:cNvPicPr>
          <p:nvPr/>
        </p:nvPicPr>
        <p:blipFill>
          <a:blip r:embed="rId13" cstate="screen"/>
          <a:stretch>
            <a:fillRect/>
          </a:stretch>
        </p:blipFill>
        <p:spPr bwMode="auto">
          <a:xfrm flipH="1">
            <a:off x="2963333" y="-529167"/>
            <a:ext cx="282222" cy="197846"/>
          </a:xfrm>
          <a:prstGeom prst="rect">
            <a:avLst/>
          </a:prstGeom>
          <a:noFill/>
        </p:spPr>
      </p:pic>
      <p:pic>
        <p:nvPicPr>
          <p:cNvPr id="28" name="Picture 14" descr="99"/>
          <p:cNvPicPr>
            <a:picLocks noChangeAspect="1" noChangeArrowheads="1"/>
          </p:cNvPicPr>
          <p:nvPr/>
        </p:nvPicPr>
        <p:blipFill>
          <a:blip r:embed="rId13" cstate="screen"/>
          <a:stretch>
            <a:fillRect/>
          </a:stretch>
        </p:blipFill>
        <p:spPr bwMode="auto">
          <a:xfrm flipH="1">
            <a:off x="1185333" y="-444500"/>
            <a:ext cx="282222" cy="197846"/>
          </a:xfrm>
          <a:prstGeom prst="rect">
            <a:avLst/>
          </a:prstGeom>
          <a:noFill/>
        </p:spPr>
      </p:pic>
      <p:pic>
        <p:nvPicPr>
          <p:cNvPr id="29" name="Picture 14" descr="99"/>
          <p:cNvPicPr>
            <a:picLocks noChangeAspect="1" noChangeArrowheads="1"/>
          </p:cNvPicPr>
          <p:nvPr/>
        </p:nvPicPr>
        <p:blipFill>
          <a:blip r:embed="rId10" cstate="screen"/>
          <a:stretch>
            <a:fillRect/>
          </a:stretch>
        </p:blipFill>
        <p:spPr bwMode="auto">
          <a:xfrm>
            <a:off x="5503333" y="-783167"/>
            <a:ext cx="370080" cy="259437"/>
          </a:xfrm>
          <a:prstGeom prst="rect">
            <a:avLst/>
          </a:prstGeom>
          <a:noFill/>
        </p:spPr>
      </p:pic>
      <p:pic>
        <p:nvPicPr>
          <p:cNvPr id="30" name="Picture 14" descr="99"/>
          <p:cNvPicPr>
            <a:picLocks noChangeAspect="1" noChangeArrowheads="1"/>
          </p:cNvPicPr>
          <p:nvPr/>
        </p:nvPicPr>
        <p:blipFill>
          <a:blip r:embed="rId14" cstate="screen"/>
          <a:stretch>
            <a:fillRect/>
          </a:stretch>
        </p:blipFill>
        <p:spPr bwMode="auto">
          <a:xfrm>
            <a:off x="4402667" y="-529167"/>
            <a:ext cx="547010" cy="330418"/>
          </a:xfrm>
          <a:prstGeom prst="rect">
            <a:avLst/>
          </a:prstGeom>
          <a:noFill/>
        </p:spPr>
      </p:pic>
      <p:pic>
        <p:nvPicPr>
          <p:cNvPr id="31" name="Picture 15" descr="99"/>
          <p:cNvPicPr>
            <a:picLocks noChangeAspect="1" noChangeArrowheads="1"/>
          </p:cNvPicPr>
          <p:nvPr/>
        </p:nvPicPr>
        <p:blipFill>
          <a:blip r:embed="rId15" cstate="screen"/>
          <a:stretch>
            <a:fillRect/>
          </a:stretch>
        </p:blipFill>
        <p:spPr bwMode="auto">
          <a:xfrm flipH="1">
            <a:off x="2492336" y="-275140"/>
            <a:ext cx="455494" cy="275139"/>
          </a:xfrm>
          <a:prstGeom prst="rect">
            <a:avLst/>
          </a:prstGeom>
          <a:noFill/>
        </p:spPr>
      </p:pic>
      <p:pic>
        <p:nvPicPr>
          <p:cNvPr id="32" name="Picture 14" descr="99"/>
          <p:cNvPicPr>
            <a:picLocks noChangeAspect="1" noChangeArrowheads="1"/>
          </p:cNvPicPr>
          <p:nvPr/>
        </p:nvPicPr>
        <p:blipFill>
          <a:blip r:embed="rId14" cstate="screen"/>
          <a:stretch>
            <a:fillRect/>
          </a:stretch>
        </p:blipFill>
        <p:spPr bwMode="auto">
          <a:xfrm>
            <a:off x="6265334" y="-444500"/>
            <a:ext cx="547010" cy="330418"/>
          </a:xfrm>
          <a:prstGeom prst="rect">
            <a:avLst/>
          </a:prstGeom>
          <a:noFill/>
        </p:spPr>
      </p:pic>
      <p:pic>
        <p:nvPicPr>
          <p:cNvPr id="2" name="图片 1" descr="C:\Users\Administrator\Desktop\宝贝详情\57da1c6389baf\57da1c61bc838.png57da1c61bc838"/>
          <p:cNvPicPr>
            <a:picLocks noChangeAspect="1"/>
          </p:cNvPicPr>
          <p:nvPr/>
        </p:nvPicPr>
        <p:blipFill>
          <a:blip r:embed="rId16" cstate="screen"/>
          <a:srcRect/>
          <a:stretch>
            <a:fillRect/>
          </a:stretch>
        </p:blipFill>
        <p:spPr>
          <a:xfrm>
            <a:off x="7810165" y="-22820"/>
            <a:ext cx="2350911" cy="939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childTnLst>
                              </p:cTn>
                            </p:par>
                            <p:par>
                              <p:cTn id="8" fill="hold">
                                <p:stCondLst>
                                  <p:cond delay="1000"/>
                                </p:stCondLst>
                                <p:childTnLst>
                                  <p:par>
                                    <p:cTn id="9" presetID="2" presetClass="entr" presetSubtype="2" accel="68000" fill="hold" nodeType="afterEffect" p14:presetBounceEnd="42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42000">
                                          <p:cBhvr additive="base">
                                            <p:cTn id="11" dur="500" fill="hold"/>
                                            <p:tgtEl>
                                              <p:spTgt spid="19"/>
                                            </p:tgtEl>
                                            <p:attrNameLst>
                                              <p:attrName>ppt_x</p:attrName>
                                            </p:attrNameLst>
                                          </p:cBhvr>
                                          <p:tavLst>
                                            <p:tav tm="0">
                                              <p:val>
                                                <p:strVal val="1+#ppt_w/2"/>
                                              </p:val>
                                            </p:tav>
                                            <p:tav tm="100000">
                                              <p:val>
                                                <p:strVal val="#ppt_x"/>
                                              </p:val>
                                            </p:tav>
                                          </p:tavLst>
                                        </p:anim>
                                        <p:anim calcmode="lin" valueType="num" p14:bounceEnd="42000">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accel="68000" fill="hold" nodeType="withEffect" p14:presetBounceEnd="42000">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14:bounceEnd="42000">
                                          <p:cBhvr additive="base">
                                            <p:cTn id="15" dur="500" fill="hold"/>
                                            <p:tgtEl>
                                              <p:spTgt spid="11"/>
                                            </p:tgtEl>
                                            <p:attrNameLst>
                                              <p:attrName>ppt_x</p:attrName>
                                            </p:attrNameLst>
                                          </p:cBhvr>
                                          <p:tavLst>
                                            <p:tav tm="0">
                                              <p:val>
                                                <p:strVal val="0-#ppt_w/2"/>
                                              </p:val>
                                            </p:tav>
                                            <p:tav tm="100000">
                                              <p:val>
                                                <p:strVal val="#ppt_x"/>
                                              </p:val>
                                            </p:tav>
                                          </p:tavLst>
                                        </p:anim>
                                        <p:anim calcmode="lin" valueType="num" p14:bounceEnd="42000">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250"/>
                                            <p:tgtEl>
                                              <p:spTgt spid="14"/>
                                            </p:tgtEl>
                                          </p:cBhvr>
                                        </p:animEffect>
                                      </p:childTnLst>
                                    </p:cTn>
                                  </p:par>
                                  <p:par>
                                    <p:cTn id="21" presetID="16" presetClass="entr" presetSubtype="37" fill="hold" grpId="0" nodeType="withEffect">
                                      <p:stCondLst>
                                        <p:cond delay="750"/>
                                      </p:stCondLst>
                                      <p:iterate type="lt">
                                        <p:tmPct val="0"/>
                                      </p:iterate>
                                      <p:childTnLst>
                                        <p:set>
                                          <p:cBhvr>
                                            <p:cTn id="22" dur="1" fill="hold">
                                              <p:stCondLst>
                                                <p:cond delay="0"/>
                                              </p:stCondLst>
                                            </p:cTn>
                                            <p:tgtEl>
                                              <p:spTgt spid="15"/>
                                            </p:tgtEl>
                                            <p:attrNameLst>
                                              <p:attrName>style.visibility</p:attrName>
                                            </p:attrNameLst>
                                          </p:cBhvr>
                                          <p:to>
                                            <p:strVal val="visible"/>
                                          </p:to>
                                        </p:set>
                                        <p:animEffect transition="in" filter="barn(outVertical)">
                                          <p:cBhvr>
                                            <p:cTn id="23" dur="250"/>
                                            <p:tgtEl>
                                              <p:spTgt spid="15"/>
                                            </p:tgtEl>
                                          </p:cBhvr>
                                        </p:animEffect>
                                      </p:childTnLst>
                                    </p:cTn>
                                  </p:par>
                                  <p:par>
                                    <p:cTn id="24" presetID="26" presetClass="emph" presetSubtype="0" fill="hold" grpId="1" nodeType="withEffect">
                                      <p:stCondLst>
                                        <p:cond delay="1000"/>
                                      </p:stCondLst>
                                      <p:iterate type="lt">
                                        <p:tmPct val="0"/>
                                      </p:iterate>
                                      <p:childTnLst>
                                        <p:animEffect transition="out" filter="fade">
                                          <p:cBhvr>
                                            <p:cTn id="25" dur="250" tmFilter="0, 0; .2, .5; .8, .5; 1, 0"/>
                                            <p:tgtEl>
                                              <p:spTgt spid="15"/>
                                            </p:tgtEl>
                                          </p:cBhvr>
                                        </p:animEffect>
                                        <p:animScale>
                                          <p:cBhvr>
                                            <p:cTn id="26" dur="125" autoRev="1" fill="hold"/>
                                            <p:tgtEl>
                                              <p:spTgt spid="15"/>
                                            </p:tgtEl>
                                          </p:cBhvr>
                                          <p:by x="105000" y="105000"/>
                                        </p:animScale>
                                      </p:childTnLst>
                                    </p:cTn>
                                  </p:par>
                                  <p:par>
                                    <p:cTn id="27" presetID="16" presetClass="entr" presetSubtype="37" fill="hold" grpId="0" nodeType="withEffect">
                                      <p:stCondLst>
                                        <p:cond delay="1250"/>
                                      </p:stCondLst>
                                      <p:iterate type="lt">
                                        <p:tmPct val="0"/>
                                      </p:iterate>
                                      <p:childTnLst>
                                        <p:set>
                                          <p:cBhvr>
                                            <p:cTn id="28" dur="1" fill="hold">
                                              <p:stCondLst>
                                                <p:cond delay="0"/>
                                              </p:stCondLst>
                                            </p:cTn>
                                            <p:tgtEl>
                                              <p:spTgt spid="16"/>
                                            </p:tgtEl>
                                            <p:attrNameLst>
                                              <p:attrName>style.visibility</p:attrName>
                                            </p:attrNameLst>
                                          </p:cBhvr>
                                          <p:to>
                                            <p:strVal val="visible"/>
                                          </p:to>
                                        </p:set>
                                        <p:animEffect transition="in" filter="barn(outVertical)">
                                          <p:cBhvr>
                                            <p:cTn id="29" dur="250"/>
                                            <p:tgtEl>
                                              <p:spTgt spid="16"/>
                                            </p:tgtEl>
                                          </p:cBhvr>
                                        </p:animEffect>
                                      </p:childTnLst>
                                    </p:cTn>
                                  </p:par>
                                  <p:par>
                                    <p:cTn id="30" presetID="41" presetClass="entr" presetSubtype="0" fill="hold" grpId="0" nodeType="withEffect">
                                      <p:stCondLst>
                                        <p:cond delay="1600"/>
                                      </p:stCondLst>
                                      <p:iterate type="lt">
                                        <p:tmPct val="10000"/>
                                      </p:iterate>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7"/>
                                            </p:tgtEl>
                                            <p:attrNameLst>
                                              <p:attrName>ppt_y</p:attrName>
                                            </p:attrNameLst>
                                          </p:cBhvr>
                                          <p:tavLst>
                                            <p:tav tm="0">
                                              <p:val>
                                                <p:strVal val="#ppt_y"/>
                                              </p:val>
                                            </p:tav>
                                            <p:tav tm="100000">
                                              <p:val>
                                                <p:strVal val="#ppt_y"/>
                                              </p:val>
                                            </p:tav>
                                          </p:tavLst>
                                        </p:anim>
                                        <p:anim calcmode="lin" valueType="num">
                                          <p:cBhvr>
                                            <p:cTn id="3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7"/>
                                            </p:tgtEl>
                                          </p:cBhvr>
                                        </p:animEffect>
                                      </p:childTnLst>
                                    </p:cTn>
                                  </p:par>
                                  <p:par>
                                    <p:cTn id="37" presetID="16" presetClass="entr" presetSubtype="21" fill="hold" grpId="0" nodeType="withEffect">
                                      <p:stCondLst>
                                        <p:cond delay="3000"/>
                                      </p:stCondLst>
                                      <p:iterate type="lt">
                                        <p:tmPct val="10000"/>
                                      </p:iterate>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250"/>
                                            <p:tgtEl>
                                              <p:spTgt spid="18"/>
                                            </p:tgtEl>
                                          </p:cBhvr>
                                        </p:animEffect>
                                      </p:childTnLst>
                                    </p:cTn>
                                  </p:par>
                                  <p:par>
                                    <p:cTn id="40" presetID="1" presetClass="mediacall" presetSubtype="0" fill="hold" nodeType="withEffect">
                                      <p:stCondLst>
                                        <p:cond delay="0"/>
                                      </p:stCondLst>
                                      <p:childTnLst>
                                        <p:cmd type="call" cmd="playFrom(0.0)">
                                          <p:cBhvr>
                                            <p:cTn id="41" dur="1" fill="hold"/>
                                            <p:tgtEl>
                                              <p:spTgt spid="21"/>
                                            </p:tgtEl>
                                          </p:cBhvr>
                                        </p:cmd>
                                      </p:childTnLst>
                                    </p:cTn>
                                  </p:par>
                                  <p:par>
                                    <p:cTn id="42" presetID="10" presetClass="entr" presetSubtype="0" fill="hold" nodeType="withEffect">
                                      <p:stCondLst>
                                        <p:cond delay="30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childTnLst>
                                    </p:cTn>
                                  </p:par>
                                  <p:par>
                                    <p:cTn id="45" presetID="10" presetClass="entr" presetSubtype="0" fill="hold" nodeType="withEffect">
                                      <p:stCondLst>
                                        <p:cond delay="30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0" presetClass="path" presetSubtype="0" accel="50000" decel="50000" fill="hold" nodeType="withEffect">
                                      <p:stCondLst>
                                        <p:cond delay="600"/>
                                      </p:stCondLst>
                                      <p:childTnLst>
                                        <p:animMotion origin="layout" path="M 0.05234 0.01722 C 0.01438 0.10555 -0.02359 0.19389 -0.02687 0.28944 C -0.03 0.38583 0.03047 0.50611 0.03328 0.59083 C 0.03594 0.675 0.00172 0.74333 -0.01047 0.79694 C -0.02266 0.85055 -0.03562 0.87833 -0.03984 0.91333 C -0.04406 0.94805 -0.03656 0.98972 -0.03609 1.00583 C -0.03562 1.02194 -0.03687 1.00889 -0.03703 1.00916 " pathEditMode="relative" rAng="0" ptsTypes="AAAAAAA">
                                          <p:cBhvr>
                                            <p:cTn id="49" dur="5000" fill="hold"/>
                                            <p:tgtEl>
                                              <p:spTgt spid="24"/>
                                            </p:tgtEl>
                                            <p:attrNameLst>
                                              <p:attrName>ppt_x</p:attrName>
                                              <p:attrName>ppt_y</p:attrName>
                                            </p:attrNameLst>
                                          </p:cBhvr>
                                          <p:rCtr x="-4688" y="49833"/>
                                        </p:animMotion>
                                      </p:childTnLst>
                                    </p:cTn>
                                  </p:par>
                                  <p:par>
                                    <p:cTn id="50" presetID="0" presetClass="path" presetSubtype="0" accel="50000" decel="50000" fill="hold" nodeType="withEffect">
                                      <p:stCondLst>
                                        <p:cond delay="2500"/>
                                      </p:stCondLst>
                                      <p:childTnLst>
                                        <p:animMotion origin="layout" path="M 5E-6 -0.06334 C 0.02063 0.02 0.04141 0.1025 0.04376 0.17083 C 0.04579 0.23916 0.01766 0.27972 0.01312 0.345 C 0.0086 0.41055 0.0086 0.49333 0.01626 0.56361 C 0.02422 0.63416 0.06157 0.71027 0.06001 0.76666 C 0.05844 0.82277 0.01593 0.86472 0.00657 0.9025 C -0.00282 0.93972 0.00438 0.97444 0.00375 0.99333 " pathEditMode="relative" rAng="0" ptsTypes="AAAAAAA">
                                          <p:cBhvr>
                                            <p:cTn id="51" dur="5000" fill="hold"/>
                                            <p:tgtEl>
                                              <p:spTgt spid="25"/>
                                            </p:tgtEl>
                                            <p:attrNameLst>
                                              <p:attrName>ppt_x</p:attrName>
                                              <p:attrName>ppt_y</p:attrName>
                                            </p:attrNameLst>
                                          </p:cBhvr>
                                          <p:rCtr x="3000" y="52833"/>
                                        </p:animMotion>
                                      </p:childTnLst>
                                    </p:cTn>
                                  </p:par>
                                  <p:par>
                                    <p:cTn id="52" presetID="0" presetClass="path" presetSubtype="0" accel="50000" decel="50000" fill="hold" nodeType="withEffect">
                                      <p:stCondLst>
                                        <p:cond delay="3750"/>
                                      </p:stCondLst>
                                      <p:childTnLst>
                                        <p:animMotion origin="layout" path="M 0.07281 0.01694 C 0.02547 0.11139 -0.02203 0.20528 -0.0261 0.30722 C -0.03 0.40916 0.03922 0.55028 0.04906 0.62778 C 0.05875 0.70528 0.02797 0.73055 0.0325 0.77416 C 0.03687 0.81778 0.06922 0.845 0.07578 0.88861 C 0.0825 0.93222 0.07312 1.00583 0.07234 1.03666 " pathEditMode="relative" rAng="0" ptsTypes="AAAAAA">
                                          <p:cBhvr>
                                            <p:cTn id="53" dur="5000" fill="hold"/>
                                            <p:tgtEl>
                                              <p:spTgt spid="26"/>
                                            </p:tgtEl>
                                            <p:attrNameLst>
                                              <p:attrName>ppt_x</p:attrName>
                                              <p:attrName>ppt_y</p:attrName>
                                            </p:attrNameLst>
                                          </p:cBhvr>
                                          <p:rCtr x="-4703" y="50972"/>
                                        </p:animMotion>
                                      </p:childTnLst>
                                    </p:cTn>
                                  </p:par>
                                  <p:par>
                                    <p:cTn id="54" presetID="0" presetClass="path" presetSubtype="0" accel="50000" decel="50000" fill="hold" nodeType="withEffect">
                                      <p:stCondLst>
                                        <p:cond delay="2800"/>
                                      </p:stCondLst>
                                      <p:childTnLst>
                                        <p:animMotion origin="layout" path="M 0.04718 0.03139 C 0.00922 0.11444 -0.02875 0.19805 -0.03203 0.28805 C -0.03516 0.37833 0.02531 0.49139 0.02812 0.57167 C 0.03078 0.65055 -0.01047 0.7175 -0.01563 0.76528 C -0.02078 0.81305 -0.00157 0.82472 -0.00313 0.85944 C -0.00469 0.89361 -0.02016 0.94722 -0.02469 0.97028 " pathEditMode="relative" rAng="0" ptsTypes="AAAAAA">
                                          <p:cBhvr>
                                            <p:cTn id="55" dur="5000" fill="hold"/>
                                            <p:tgtEl>
                                              <p:spTgt spid="30"/>
                                            </p:tgtEl>
                                            <p:attrNameLst>
                                              <p:attrName>ppt_x</p:attrName>
                                              <p:attrName>ppt_y</p:attrName>
                                            </p:attrNameLst>
                                          </p:cBhvr>
                                          <p:rCtr x="-3969" y="46944"/>
                                        </p:animMotion>
                                      </p:childTnLst>
                                    </p:cTn>
                                  </p:par>
                                  <p:par>
                                    <p:cTn id="56" presetID="0" presetClass="path" presetSubtype="0" accel="50000" decel="50000" fill="hold" nodeType="withEffect">
                                      <p:stCondLst>
                                        <p:cond delay="4300"/>
                                      </p:stCondLst>
                                      <p:childTnLst>
                                        <p:animMotion origin="layout" path="M 0.05078 0.03278 C 0.01281 0.12084 -0.02516 0.20972 -0.02844 0.305 C -0.03156 0.40084 0.02891 0.52167 0.03172 0.60611 C 0.03437 0.69056 0.00125 0.74056 -0.01203 0.81222 C -0.02516 0.88361 -0.04 0.99278 -0.0475 1.035 C -0.055 1.07556 -0.05547 1.05472 -0.0575 1.06 " pathEditMode="relative" rAng="0" ptsTypes="AAAAAA">
                                          <p:cBhvr>
                                            <p:cTn id="57" dur="5000" fill="hold"/>
                                            <p:tgtEl>
                                              <p:spTgt spid="27"/>
                                            </p:tgtEl>
                                            <p:attrNameLst>
                                              <p:attrName>ppt_x</p:attrName>
                                              <p:attrName>ppt_y</p:attrName>
                                            </p:attrNameLst>
                                          </p:cBhvr>
                                          <p:rCtr x="-5422" y="51389"/>
                                        </p:animMotion>
                                      </p:childTnLst>
                                    </p:cTn>
                                  </p:par>
                                  <p:par>
                                    <p:cTn id="58" presetID="0" presetClass="path" presetSubtype="0" accel="50000" decel="50000" fill="hold" nodeType="withEffect">
                                      <p:stCondLst>
                                        <p:cond delay="1000"/>
                                      </p:stCondLst>
                                      <p:childTnLst>
                                        <p:animMotion origin="layout" path="M 3.75E-6 -0.06333 C 0.02062 0.02 0.0414 0.10222 0.04375 0.17056 C 0.04578 0.23889 0.01765 0.27972 0.01312 0.34528 C 0.00859 0.41056 0.00859 0.49333 0.01625 0.56306 C 0.02422 0.63417 0.05218 0.71639 0.06 0.76639 C 0.06781 0.81667 0.06593 0.83278 0.06281 0.86306 C 0.05968 0.8925 0.04578 0.92889 0.04125 0.94639 " pathEditMode="relative" rAng="0" ptsTypes="AAAAAAA">
                                          <p:cBhvr>
                                            <p:cTn id="59" dur="5000" fill="hold"/>
                                            <p:tgtEl>
                                              <p:spTgt spid="31"/>
                                            </p:tgtEl>
                                            <p:attrNameLst>
                                              <p:attrName>ppt_x</p:attrName>
                                              <p:attrName>ppt_y</p:attrName>
                                            </p:attrNameLst>
                                          </p:cBhvr>
                                          <p:rCtr x="3266" y="50472"/>
                                        </p:animMotion>
                                      </p:childTnLst>
                                    </p:cTn>
                                  </p:par>
                                  <p:par>
                                    <p:cTn id="60" presetID="0" presetClass="path" presetSubtype="0" accel="50000" decel="50000" fill="hold" nodeType="withEffect">
                                      <p:stCondLst>
                                        <p:cond delay="4300"/>
                                      </p:stCondLst>
                                      <p:childTnLst>
                                        <p:animMotion origin="layout" path="M 0.05234 0.01722 C 0.01437 0.10528 -0.02359 0.19417 -0.02688 0.28945 C -0.03 0.38556 0.03047 0.50584 0.03328 0.59056 C 0.03594 0.675 0.00281 0.725 -0.01047 0.79695 C -0.02359 0.86834 -0.03844 0.9775 -0.04594 1.01917 C -0.05344 1.06028 -0.05391 1.03889 -0.05594 1.04417 " pathEditMode="relative" rAng="0" ptsTypes="AAAAAA">
                                          <p:cBhvr>
                                            <p:cTn id="61" dur="5000" fill="hold"/>
                                            <p:tgtEl>
                                              <p:spTgt spid="28"/>
                                            </p:tgtEl>
                                            <p:attrNameLst>
                                              <p:attrName>ppt_x</p:attrName>
                                              <p:attrName>ppt_y</p:attrName>
                                            </p:attrNameLst>
                                          </p:cBhvr>
                                          <p:rCtr x="-5422" y="51389"/>
                                        </p:animMotion>
                                      </p:childTnLst>
                                    </p:cTn>
                                  </p:par>
                                  <p:par>
                                    <p:cTn id="62" presetID="0" presetClass="path" presetSubtype="0" accel="50000" decel="50000" fill="hold" nodeType="withEffect">
                                      <p:stCondLst>
                                        <p:cond delay="2800"/>
                                      </p:stCondLst>
                                      <p:childTnLst>
                                        <p:animMotion origin="layout" path="M 0.05235 0.01722 C 0.01438 0.10028 -0.02359 0.18361 -0.02687 0.27389 C -0.03 0.36417 0.03047 0.4775 0.03329 0.5575 C 0.03594 0.63639 -0.00531 0.70333 -0.01046 0.75111 C -0.01562 0.79917 0.0036 0.81083 0.00204 0.845 C 0.00047 0.87945 -0.015 0.93306 -0.01953 0.95611 " pathEditMode="relative" rAng="0" ptsTypes="AAAAAA">
                                          <p:cBhvr>
                                            <p:cTn id="63" dur="5000" fill="hold"/>
                                            <p:tgtEl>
                                              <p:spTgt spid="32"/>
                                            </p:tgtEl>
                                            <p:attrNameLst>
                                              <p:attrName>ppt_x</p:attrName>
                                              <p:attrName>ppt_y</p:attrName>
                                            </p:attrNameLst>
                                          </p:cBhvr>
                                          <p:rCtr x="-3969" y="46944"/>
                                        </p:animMotion>
                                      </p:childTnLst>
                                    </p:cTn>
                                  </p:par>
                                  <p:par>
                                    <p:cTn id="64" presetID="0" presetClass="path" presetSubtype="0" accel="50000" decel="50000" fill="hold" nodeType="withEffect">
                                      <p:stCondLst>
                                        <p:cond delay="600"/>
                                      </p:stCondLst>
                                      <p:childTnLst>
                                        <p:animMotion origin="layout" path="M 0.05235 0.01723 C 0.01438 0.10556 -0.02359 0.19389 -0.02687 0.28945 C -0.03 0.38584 0.03047 0.50611 0.03329 0.59084 C 0.03594 0.675 0.00172 0.74334 -0.01046 0.79695 C -0.02265 0.85056 -0.03562 0.87834 -0.03984 0.91334 C -0.04406 0.94806 -0.03656 0.98973 -0.03609 1.00584 C -0.03562 1.02195 -0.03687 1.00889 -0.03703 1.00917 " pathEditMode="relative" rAng="0" ptsTypes="AAAAAAA">
                                          <p:cBhvr>
                                            <p:cTn id="65" dur="5000" fill="hold"/>
                                            <p:tgtEl>
                                              <p:spTgt spid="29"/>
                                            </p:tgtEl>
                                            <p:attrNameLst>
                                              <p:attrName>ppt_x</p:attrName>
                                              <p:attrName>ppt_y</p:attrName>
                                            </p:attrNameLst>
                                          </p:cBhvr>
                                          <p:rCtr x="-4688" y="49833"/>
                                        </p:animMotion>
                                      </p:childTnLst>
                                    </p:cTn>
                                  </p:par>
                                </p:childTnLst>
                              </p:cTn>
                            </p:par>
                          </p:childTnLst>
                        </p:cTn>
                      </p:par>
                    </p:childTnLst>
                  </p:cTn>
                  <p:prevCondLst>
                    <p:cond evt="onPrev" delay="0">
                      <p:tgtEl>
                        <p:sldTgt/>
                      </p:tgtEl>
                    </p:cond>
                  </p:prevCondLst>
                  <p:nextCondLst>
                    <p:cond evt="onNext" delay="0">
                      <p:tgtEl>
                        <p:sldTgt/>
                      </p:tgtEl>
                    </p:cond>
                  </p:nextCondLst>
                </p:seq>
                <p:audio>
                  <p:cMediaNode numSld="99" showWhenStopped="0">
                    <p:cTn id="66" fill="hold" display="0">
                      <p:stCondLst>
                        <p:cond delay="indefinite"/>
                      </p:stCondLst>
                      <p:endCondLst>
                        <p:cond evt="onPrev" delay="0">
                          <p:tgtEl>
                            <p:sldTgt/>
                          </p:tgtEl>
                        </p:cond>
                        <p:cond evt="onStopAudio" delay="0">
                          <p:tgtEl>
                            <p:sldTgt/>
                          </p:tgtEl>
                        </p:cond>
                      </p:endCondLst>
                    </p:cTn>
                    <p:tgtEl>
                      <p:spTgt spid="21"/>
                    </p:tgtEl>
                  </p:cMediaNode>
                </p:audio>
              </p:childTnLst>
            </p:cTn>
          </p:par>
        </p:tnLst>
        <p:bldLst>
          <p:bldP spid="14" grpId="0" animBg="1"/>
          <p:bldP spid="15" grpId="0"/>
          <p:bldP spid="15" grpId="1"/>
          <p:bldP spid="16" grpId="0"/>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childTnLst>
                              </p:cTn>
                            </p:par>
                            <p:par>
                              <p:cTn id="8" fill="hold">
                                <p:stCondLst>
                                  <p:cond delay="1000"/>
                                </p:stCondLst>
                                <p:childTnLst>
                                  <p:par>
                                    <p:cTn id="9" presetID="2" presetClass="entr" presetSubtype="2" accel="68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accel="6800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250"/>
                                            <p:tgtEl>
                                              <p:spTgt spid="14"/>
                                            </p:tgtEl>
                                          </p:cBhvr>
                                        </p:animEffect>
                                      </p:childTnLst>
                                    </p:cTn>
                                  </p:par>
                                  <p:par>
                                    <p:cTn id="21" presetID="16" presetClass="entr" presetSubtype="37" fill="hold" grpId="0" nodeType="withEffect">
                                      <p:stCondLst>
                                        <p:cond delay="750"/>
                                      </p:stCondLst>
                                      <p:iterate type="lt">
                                        <p:tmPct val="0"/>
                                      </p:iterate>
                                      <p:childTnLst>
                                        <p:set>
                                          <p:cBhvr>
                                            <p:cTn id="22" dur="1" fill="hold">
                                              <p:stCondLst>
                                                <p:cond delay="0"/>
                                              </p:stCondLst>
                                            </p:cTn>
                                            <p:tgtEl>
                                              <p:spTgt spid="15"/>
                                            </p:tgtEl>
                                            <p:attrNameLst>
                                              <p:attrName>style.visibility</p:attrName>
                                            </p:attrNameLst>
                                          </p:cBhvr>
                                          <p:to>
                                            <p:strVal val="visible"/>
                                          </p:to>
                                        </p:set>
                                        <p:animEffect transition="in" filter="barn(outVertical)">
                                          <p:cBhvr>
                                            <p:cTn id="23" dur="250"/>
                                            <p:tgtEl>
                                              <p:spTgt spid="15"/>
                                            </p:tgtEl>
                                          </p:cBhvr>
                                        </p:animEffect>
                                      </p:childTnLst>
                                    </p:cTn>
                                  </p:par>
                                  <p:par>
                                    <p:cTn id="24" presetID="26" presetClass="emph" presetSubtype="0" fill="hold" grpId="1" nodeType="withEffect">
                                      <p:stCondLst>
                                        <p:cond delay="1000"/>
                                      </p:stCondLst>
                                      <p:iterate type="lt">
                                        <p:tmPct val="0"/>
                                      </p:iterate>
                                      <p:childTnLst>
                                        <p:animEffect transition="out" filter="fade">
                                          <p:cBhvr>
                                            <p:cTn id="25" dur="250" tmFilter="0, 0; .2, .5; .8, .5; 1, 0"/>
                                            <p:tgtEl>
                                              <p:spTgt spid="15"/>
                                            </p:tgtEl>
                                          </p:cBhvr>
                                        </p:animEffect>
                                        <p:animScale>
                                          <p:cBhvr>
                                            <p:cTn id="26" dur="125" autoRev="1" fill="hold"/>
                                            <p:tgtEl>
                                              <p:spTgt spid="15"/>
                                            </p:tgtEl>
                                          </p:cBhvr>
                                          <p:by x="105000" y="105000"/>
                                        </p:animScale>
                                      </p:childTnLst>
                                    </p:cTn>
                                  </p:par>
                                  <p:par>
                                    <p:cTn id="27" presetID="16" presetClass="entr" presetSubtype="37" fill="hold" grpId="0" nodeType="withEffect">
                                      <p:stCondLst>
                                        <p:cond delay="1250"/>
                                      </p:stCondLst>
                                      <p:iterate type="lt">
                                        <p:tmPct val="0"/>
                                      </p:iterate>
                                      <p:childTnLst>
                                        <p:set>
                                          <p:cBhvr>
                                            <p:cTn id="28" dur="1" fill="hold">
                                              <p:stCondLst>
                                                <p:cond delay="0"/>
                                              </p:stCondLst>
                                            </p:cTn>
                                            <p:tgtEl>
                                              <p:spTgt spid="16"/>
                                            </p:tgtEl>
                                            <p:attrNameLst>
                                              <p:attrName>style.visibility</p:attrName>
                                            </p:attrNameLst>
                                          </p:cBhvr>
                                          <p:to>
                                            <p:strVal val="visible"/>
                                          </p:to>
                                        </p:set>
                                        <p:animEffect transition="in" filter="barn(outVertical)">
                                          <p:cBhvr>
                                            <p:cTn id="29" dur="250"/>
                                            <p:tgtEl>
                                              <p:spTgt spid="16"/>
                                            </p:tgtEl>
                                          </p:cBhvr>
                                        </p:animEffect>
                                      </p:childTnLst>
                                    </p:cTn>
                                  </p:par>
                                  <p:par>
                                    <p:cTn id="30" presetID="41" presetClass="entr" presetSubtype="0" fill="hold" grpId="0" nodeType="withEffect">
                                      <p:stCondLst>
                                        <p:cond delay="1600"/>
                                      </p:stCondLst>
                                      <p:iterate type="lt">
                                        <p:tmPct val="10000"/>
                                      </p:iterate>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7"/>
                                            </p:tgtEl>
                                            <p:attrNameLst>
                                              <p:attrName>ppt_y</p:attrName>
                                            </p:attrNameLst>
                                          </p:cBhvr>
                                          <p:tavLst>
                                            <p:tav tm="0">
                                              <p:val>
                                                <p:strVal val="#ppt_y"/>
                                              </p:val>
                                            </p:tav>
                                            <p:tav tm="100000">
                                              <p:val>
                                                <p:strVal val="#ppt_y"/>
                                              </p:val>
                                            </p:tav>
                                          </p:tavLst>
                                        </p:anim>
                                        <p:anim calcmode="lin" valueType="num">
                                          <p:cBhvr>
                                            <p:cTn id="3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7"/>
                                            </p:tgtEl>
                                          </p:cBhvr>
                                        </p:animEffect>
                                      </p:childTnLst>
                                    </p:cTn>
                                  </p:par>
                                  <p:par>
                                    <p:cTn id="37" presetID="16" presetClass="entr" presetSubtype="21" fill="hold" grpId="0" nodeType="withEffect">
                                      <p:stCondLst>
                                        <p:cond delay="3000"/>
                                      </p:stCondLst>
                                      <p:iterate type="lt">
                                        <p:tmPct val="10000"/>
                                      </p:iterate>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250"/>
                                            <p:tgtEl>
                                              <p:spTgt spid="18"/>
                                            </p:tgtEl>
                                          </p:cBhvr>
                                        </p:animEffect>
                                      </p:childTnLst>
                                    </p:cTn>
                                  </p:par>
                                  <p:par>
                                    <p:cTn id="40" presetID="1" presetClass="mediacall" presetSubtype="0" fill="hold" nodeType="withEffect">
                                      <p:stCondLst>
                                        <p:cond delay="0"/>
                                      </p:stCondLst>
                                      <p:childTnLst>
                                        <p:cmd type="call" cmd="playFrom(0.0)">
                                          <p:cBhvr>
                                            <p:cTn id="41" dur="1" fill="hold"/>
                                            <p:tgtEl>
                                              <p:spTgt spid="21"/>
                                            </p:tgtEl>
                                          </p:cBhvr>
                                        </p:cmd>
                                      </p:childTnLst>
                                    </p:cTn>
                                  </p:par>
                                  <p:par>
                                    <p:cTn id="42" presetID="10" presetClass="entr" presetSubtype="0" fill="hold" nodeType="withEffect">
                                      <p:stCondLst>
                                        <p:cond delay="30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childTnLst>
                                    </p:cTn>
                                  </p:par>
                                  <p:par>
                                    <p:cTn id="45" presetID="10" presetClass="entr" presetSubtype="0" fill="hold" nodeType="withEffect">
                                      <p:stCondLst>
                                        <p:cond delay="30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0" presetClass="path" presetSubtype="0" accel="50000" decel="50000" fill="hold" nodeType="withEffect">
                                      <p:stCondLst>
                                        <p:cond delay="600"/>
                                      </p:stCondLst>
                                      <p:childTnLst>
                                        <p:animMotion origin="layout" path="M 0.05234 0.01722 C 0.01438 0.10555 -0.02359 0.19389 -0.02687 0.28944 C -0.03 0.38583 0.03047 0.50611 0.03328 0.59083 C 0.03594 0.675 0.00172 0.74333 -0.01047 0.79694 C -0.02266 0.85055 -0.03562 0.87833 -0.03984 0.91333 C -0.04406 0.94805 -0.03656 0.98972 -0.03609 1.00583 C -0.03562 1.02194 -0.03687 1.00889 -0.03703 1.00916 " pathEditMode="relative" rAng="0" ptsTypes="AAAAAAA">
                                          <p:cBhvr>
                                            <p:cTn id="49" dur="5000" fill="hold"/>
                                            <p:tgtEl>
                                              <p:spTgt spid="24"/>
                                            </p:tgtEl>
                                            <p:attrNameLst>
                                              <p:attrName>ppt_x</p:attrName>
                                              <p:attrName>ppt_y</p:attrName>
                                            </p:attrNameLst>
                                          </p:cBhvr>
                                          <p:rCtr x="-4688" y="49833"/>
                                        </p:animMotion>
                                      </p:childTnLst>
                                    </p:cTn>
                                  </p:par>
                                  <p:par>
                                    <p:cTn id="50" presetID="0" presetClass="path" presetSubtype="0" accel="50000" decel="50000" fill="hold" nodeType="withEffect">
                                      <p:stCondLst>
                                        <p:cond delay="2500"/>
                                      </p:stCondLst>
                                      <p:childTnLst>
                                        <p:animMotion origin="layout" path="M 5E-6 -0.06334 C 0.02063 0.02 0.04141 0.1025 0.04376 0.17083 C 0.04579 0.23916 0.01766 0.27972 0.01312 0.345 C 0.0086 0.41055 0.0086 0.49333 0.01626 0.56361 C 0.02422 0.63416 0.06157 0.71027 0.06001 0.76666 C 0.05844 0.82277 0.01593 0.86472 0.00657 0.9025 C -0.00282 0.93972 0.00438 0.97444 0.00375 0.99333 " pathEditMode="relative" rAng="0" ptsTypes="AAAAAAA">
                                          <p:cBhvr>
                                            <p:cTn id="51" dur="5000" fill="hold"/>
                                            <p:tgtEl>
                                              <p:spTgt spid="25"/>
                                            </p:tgtEl>
                                            <p:attrNameLst>
                                              <p:attrName>ppt_x</p:attrName>
                                              <p:attrName>ppt_y</p:attrName>
                                            </p:attrNameLst>
                                          </p:cBhvr>
                                          <p:rCtr x="3000" y="52833"/>
                                        </p:animMotion>
                                      </p:childTnLst>
                                    </p:cTn>
                                  </p:par>
                                  <p:par>
                                    <p:cTn id="52" presetID="0" presetClass="path" presetSubtype="0" accel="50000" decel="50000" fill="hold" nodeType="withEffect">
                                      <p:stCondLst>
                                        <p:cond delay="3750"/>
                                      </p:stCondLst>
                                      <p:childTnLst>
                                        <p:animMotion origin="layout" path="M 0.07281 0.01694 C 0.02547 0.11139 -0.02203 0.20528 -0.0261 0.30722 C -0.03 0.40916 0.03922 0.55028 0.04906 0.62778 C 0.05875 0.70528 0.02797 0.73055 0.0325 0.77416 C 0.03687 0.81778 0.06922 0.845 0.07578 0.88861 C 0.0825 0.93222 0.07312 1.00583 0.07234 1.03666 " pathEditMode="relative" rAng="0" ptsTypes="AAAAAA">
                                          <p:cBhvr>
                                            <p:cTn id="53" dur="5000" fill="hold"/>
                                            <p:tgtEl>
                                              <p:spTgt spid="26"/>
                                            </p:tgtEl>
                                            <p:attrNameLst>
                                              <p:attrName>ppt_x</p:attrName>
                                              <p:attrName>ppt_y</p:attrName>
                                            </p:attrNameLst>
                                          </p:cBhvr>
                                          <p:rCtr x="-4703" y="50972"/>
                                        </p:animMotion>
                                      </p:childTnLst>
                                    </p:cTn>
                                  </p:par>
                                  <p:par>
                                    <p:cTn id="54" presetID="0" presetClass="path" presetSubtype="0" accel="50000" decel="50000" fill="hold" nodeType="withEffect">
                                      <p:stCondLst>
                                        <p:cond delay="2800"/>
                                      </p:stCondLst>
                                      <p:childTnLst>
                                        <p:animMotion origin="layout" path="M 0.04718 0.03139 C 0.00922 0.11444 -0.02875 0.19805 -0.03203 0.28805 C -0.03516 0.37833 0.02531 0.49139 0.02812 0.57167 C 0.03078 0.65055 -0.01047 0.7175 -0.01563 0.76528 C -0.02078 0.81305 -0.00157 0.82472 -0.00313 0.85944 C -0.00469 0.89361 -0.02016 0.94722 -0.02469 0.97028 " pathEditMode="relative" rAng="0" ptsTypes="AAAAAA">
                                          <p:cBhvr>
                                            <p:cTn id="55" dur="5000" fill="hold"/>
                                            <p:tgtEl>
                                              <p:spTgt spid="30"/>
                                            </p:tgtEl>
                                            <p:attrNameLst>
                                              <p:attrName>ppt_x</p:attrName>
                                              <p:attrName>ppt_y</p:attrName>
                                            </p:attrNameLst>
                                          </p:cBhvr>
                                          <p:rCtr x="-3969" y="46944"/>
                                        </p:animMotion>
                                      </p:childTnLst>
                                    </p:cTn>
                                  </p:par>
                                  <p:par>
                                    <p:cTn id="56" presetID="0" presetClass="path" presetSubtype="0" accel="50000" decel="50000" fill="hold" nodeType="withEffect">
                                      <p:stCondLst>
                                        <p:cond delay="4300"/>
                                      </p:stCondLst>
                                      <p:childTnLst>
                                        <p:animMotion origin="layout" path="M 0.05078 0.03278 C 0.01281 0.12084 -0.02516 0.20972 -0.02844 0.305 C -0.03156 0.40084 0.02891 0.52167 0.03172 0.60611 C 0.03437 0.69056 0.00125 0.74056 -0.01203 0.81222 C -0.02516 0.88361 -0.04 0.99278 -0.0475 1.035 C -0.055 1.07556 -0.05547 1.05472 -0.0575 1.06 " pathEditMode="relative" rAng="0" ptsTypes="AAAAAA">
                                          <p:cBhvr>
                                            <p:cTn id="57" dur="5000" fill="hold"/>
                                            <p:tgtEl>
                                              <p:spTgt spid="27"/>
                                            </p:tgtEl>
                                            <p:attrNameLst>
                                              <p:attrName>ppt_x</p:attrName>
                                              <p:attrName>ppt_y</p:attrName>
                                            </p:attrNameLst>
                                          </p:cBhvr>
                                          <p:rCtr x="-5422" y="51389"/>
                                        </p:animMotion>
                                      </p:childTnLst>
                                    </p:cTn>
                                  </p:par>
                                  <p:par>
                                    <p:cTn id="58" presetID="0" presetClass="path" presetSubtype="0" accel="50000" decel="50000" fill="hold" nodeType="withEffect">
                                      <p:stCondLst>
                                        <p:cond delay="1000"/>
                                      </p:stCondLst>
                                      <p:childTnLst>
                                        <p:animMotion origin="layout" path="M 3.75E-6 -0.06333 C 0.02062 0.02 0.0414 0.10222 0.04375 0.17056 C 0.04578 0.23889 0.01765 0.27972 0.01312 0.34528 C 0.00859 0.41056 0.00859 0.49333 0.01625 0.56306 C 0.02422 0.63417 0.05218 0.71639 0.06 0.76639 C 0.06781 0.81667 0.06593 0.83278 0.06281 0.86306 C 0.05968 0.8925 0.04578 0.92889 0.04125 0.94639 " pathEditMode="relative" rAng="0" ptsTypes="AAAAAAA">
                                          <p:cBhvr>
                                            <p:cTn id="59" dur="5000" fill="hold"/>
                                            <p:tgtEl>
                                              <p:spTgt spid="31"/>
                                            </p:tgtEl>
                                            <p:attrNameLst>
                                              <p:attrName>ppt_x</p:attrName>
                                              <p:attrName>ppt_y</p:attrName>
                                            </p:attrNameLst>
                                          </p:cBhvr>
                                          <p:rCtr x="3266" y="50472"/>
                                        </p:animMotion>
                                      </p:childTnLst>
                                    </p:cTn>
                                  </p:par>
                                  <p:par>
                                    <p:cTn id="60" presetID="0" presetClass="path" presetSubtype="0" accel="50000" decel="50000" fill="hold" nodeType="withEffect">
                                      <p:stCondLst>
                                        <p:cond delay="4300"/>
                                      </p:stCondLst>
                                      <p:childTnLst>
                                        <p:animMotion origin="layout" path="M 0.05234 0.01722 C 0.01437 0.10528 -0.02359 0.19417 -0.02688 0.28945 C -0.03 0.38556 0.03047 0.50584 0.03328 0.59056 C 0.03594 0.675 0.00281 0.725 -0.01047 0.79695 C -0.02359 0.86834 -0.03844 0.9775 -0.04594 1.01917 C -0.05344 1.06028 -0.05391 1.03889 -0.05594 1.04417 " pathEditMode="relative" rAng="0" ptsTypes="AAAAAA">
                                          <p:cBhvr>
                                            <p:cTn id="61" dur="5000" fill="hold"/>
                                            <p:tgtEl>
                                              <p:spTgt spid="28"/>
                                            </p:tgtEl>
                                            <p:attrNameLst>
                                              <p:attrName>ppt_x</p:attrName>
                                              <p:attrName>ppt_y</p:attrName>
                                            </p:attrNameLst>
                                          </p:cBhvr>
                                          <p:rCtr x="-5422" y="51389"/>
                                        </p:animMotion>
                                      </p:childTnLst>
                                    </p:cTn>
                                  </p:par>
                                  <p:par>
                                    <p:cTn id="62" presetID="0" presetClass="path" presetSubtype="0" accel="50000" decel="50000" fill="hold" nodeType="withEffect">
                                      <p:stCondLst>
                                        <p:cond delay="2800"/>
                                      </p:stCondLst>
                                      <p:childTnLst>
                                        <p:animMotion origin="layout" path="M 0.05235 0.01722 C 0.01438 0.10028 -0.02359 0.18361 -0.02687 0.27389 C -0.03 0.36417 0.03047 0.4775 0.03329 0.5575 C 0.03594 0.63639 -0.00531 0.70333 -0.01046 0.75111 C -0.01562 0.79917 0.0036 0.81083 0.00204 0.845 C 0.00047 0.87945 -0.015 0.93306 -0.01953 0.95611 " pathEditMode="relative" rAng="0" ptsTypes="AAAAAA">
                                          <p:cBhvr>
                                            <p:cTn id="63" dur="5000" fill="hold"/>
                                            <p:tgtEl>
                                              <p:spTgt spid="32"/>
                                            </p:tgtEl>
                                            <p:attrNameLst>
                                              <p:attrName>ppt_x</p:attrName>
                                              <p:attrName>ppt_y</p:attrName>
                                            </p:attrNameLst>
                                          </p:cBhvr>
                                          <p:rCtr x="-3969" y="46944"/>
                                        </p:animMotion>
                                      </p:childTnLst>
                                    </p:cTn>
                                  </p:par>
                                  <p:par>
                                    <p:cTn id="64" presetID="0" presetClass="path" presetSubtype="0" accel="50000" decel="50000" fill="hold" nodeType="withEffect">
                                      <p:stCondLst>
                                        <p:cond delay="600"/>
                                      </p:stCondLst>
                                      <p:childTnLst>
                                        <p:animMotion origin="layout" path="M 0.05235 0.01723 C 0.01438 0.10556 -0.02359 0.19389 -0.02687 0.28945 C -0.03 0.38584 0.03047 0.50611 0.03329 0.59084 C 0.03594 0.675 0.00172 0.74334 -0.01046 0.79695 C -0.02265 0.85056 -0.03562 0.87834 -0.03984 0.91334 C -0.04406 0.94806 -0.03656 0.98973 -0.03609 1.00584 C -0.03562 1.02195 -0.03687 1.00889 -0.03703 1.00917 " pathEditMode="relative" rAng="0" ptsTypes="AAAAAAA">
                                          <p:cBhvr>
                                            <p:cTn id="65" dur="5000" fill="hold"/>
                                            <p:tgtEl>
                                              <p:spTgt spid="29"/>
                                            </p:tgtEl>
                                            <p:attrNameLst>
                                              <p:attrName>ppt_x</p:attrName>
                                              <p:attrName>ppt_y</p:attrName>
                                            </p:attrNameLst>
                                          </p:cBhvr>
                                          <p:rCtr x="-4688" y="49833"/>
                                        </p:animMotion>
                                      </p:childTnLst>
                                    </p:cTn>
                                  </p:par>
                                </p:childTnLst>
                              </p:cTn>
                            </p:par>
                          </p:childTnLst>
                        </p:cTn>
                      </p:par>
                    </p:childTnLst>
                  </p:cTn>
                  <p:prevCondLst>
                    <p:cond evt="onPrev" delay="0">
                      <p:tgtEl>
                        <p:sldTgt/>
                      </p:tgtEl>
                    </p:cond>
                  </p:prevCondLst>
                  <p:nextCondLst>
                    <p:cond evt="onNext" delay="0">
                      <p:tgtEl>
                        <p:sldTgt/>
                      </p:tgtEl>
                    </p:cond>
                  </p:nextCondLst>
                </p:seq>
                <p:audio>
                  <p:cMediaNode numSld="99" showWhenStopped="0">
                    <p:cTn id="66" fill="hold" display="0">
                      <p:stCondLst>
                        <p:cond delay="indefinite"/>
                      </p:stCondLst>
                      <p:endCondLst>
                        <p:cond evt="onPrev" delay="0">
                          <p:tgtEl>
                            <p:sldTgt/>
                          </p:tgtEl>
                        </p:cond>
                        <p:cond evt="onStopAudio" delay="0">
                          <p:tgtEl>
                            <p:sldTgt/>
                          </p:tgtEl>
                        </p:cond>
                      </p:endCondLst>
                    </p:cTn>
                    <p:tgtEl>
                      <p:spTgt spid="21"/>
                    </p:tgtEl>
                  </p:cMediaNode>
                </p:audio>
              </p:childTnLst>
            </p:cTn>
          </p:par>
        </p:tnLst>
        <p:bldLst>
          <p:bldP spid="14" grpId="0" animBg="1"/>
          <p:bldP spid="15" grpId="0"/>
          <p:bldP spid="15" grpId="1"/>
          <p:bldP spid="16" grpId="0"/>
          <p:bldP spid="17" grpId="0"/>
          <p:bldP spid="1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8" name="TextBox 7"/>
          <p:cNvSpPr txBox="1"/>
          <p:nvPr/>
        </p:nvSpPr>
        <p:spPr>
          <a:xfrm>
            <a:off x="839529" y="5519"/>
            <a:ext cx="1465594" cy="502766"/>
          </a:xfrm>
          <a:prstGeom prst="rect">
            <a:avLst/>
          </a:prstGeom>
          <a:noFill/>
        </p:spPr>
        <p:txBody>
          <a:bodyPr wrap="none" rtlCol="0">
            <a:spAutoFit/>
          </a:bodyPr>
          <a:lstStyle/>
          <a:p>
            <a:r>
              <a:rPr lang="zh-CN" altLang="en-US" sz="2665" spc="667" dirty="0">
                <a:solidFill>
                  <a:schemeClr val="bg1"/>
                </a:solidFill>
                <a:cs typeface="+mn-ea"/>
                <a:sym typeface="+mn-lt"/>
              </a:rPr>
              <a:t>过渡页</a:t>
            </a:r>
            <a:endParaRPr lang="zh-CN" altLang="en-US" sz="2665" spc="667" dirty="0">
              <a:solidFill>
                <a:schemeClr val="bg1"/>
              </a:solidFill>
              <a:cs typeface="+mn-ea"/>
              <a:sym typeface="+mn-lt"/>
            </a:endParaRPr>
          </a:p>
        </p:txBody>
      </p:sp>
      <p:pic>
        <p:nvPicPr>
          <p:cNvPr id="29" name="图片 28"/>
          <p:cNvPicPr>
            <a:picLocks noChangeAspect="1"/>
          </p:cNvPicPr>
          <p:nvPr/>
        </p:nvPicPr>
        <p:blipFill>
          <a:blip r:embed="rId2" cstate="screen"/>
          <a:stretch>
            <a:fillRect/>
          </a:stretch>
        </p:blipFill>
        <p:spPr>
          <a:xfrm>
            <a:off x="0" y="2055653"/>
            <a:ext cx="10160000" cy="3282122"/>
          </a:xfrm>
          <a:prstGeom prst="rect">
            <a:avLst/>
          </a:prstGeom>
        </p:spPr>
      </p:pic>
      <p:sp>
        <p:nvSpPr>
          <p:cNvPr id="30" name="TextBox 29"/>
          <p:cNvSpPr txBox="1"/>
          <p:nvPr/>
        </p:nvSpPr>
        <p:spPr>
          <a:xfrm>
            <a:off x="3799858" y="1960419"/>
            <a:ext cx="1742785" cy="1323439"/>
          </a:xfrm>
          <a:prstGeom prst="rect">
            <a:avLst/>
          </a:prstGeom>
          <a:noFill/>
        </p:spPr>
        <p:txBody>
          <a:bodyPr wrap="none" rtlCol="0">
            <a:spAutoFit/>
          </a:bodyPr>
          <a:lstStyle/>
          <a:p>
            <a:r>
              <a:rPr lang="en-US" altLang="zh-CN" sz="8000" b="1" dirty="0">
                <a:solidFill>
                  <a:srgbClr val="C80515"/>
                </a:solidFill>
                <a:cs typeface="+mn-ea"/>
                <a:sym typeface="+mn-lt"/>
              </a:rPr>
              <a:t>P</a:t>
            </a:r>
            <a:r>
              <a:rPr lang="en-US" altLang="zh-CN" sz="5335" b="1" dirty="0">
                <a:solidFill>
                  <a:srgbClr val="C80515"/>
                </a:solidFill>
                <a:cs typeface="+mn-ea"/>
                <a:sym typeface="+mn-lt"/>
              </a:rPr>
              <a:t>art</a:t>
            </a:r>
            <a:endParaRPr lang="zh-CN" altLang="en-US" sz="5335" b="1" dirty="0">
              <a:solidFill>
                <a:srgbClr val="C80515"/>
              </a:solidFill>
              <a:cs typeface="+mn-ea"/>
              <a:sym typeface="+mn-lt"/>
            </a:endParaRPr>
          </a:p>
        </p:txBody>
      </p:sp>
      <p:sp>
        <p:nvSpPr>
          <p:cNvPr id="31" name="TextBox 30"/>
          <p:cNvSpPr txBox="1"/>
          <p:nvPr/>
        </p:nvSpPr>
        <p:spPr>
          <a:xfrm>
            <a:off x="5683469" y="1964527"/>
            <a:ext cx="1326004" cy="1323439"/>
          </a:xfrm>
          <a:prstGeom prst="rect">
            <a:avLst/>
          </a:prstGeom>
          <a:noFill/>
        </p:spPr>
        <p:txBody>
          <a:bodyPr wrap="none" rtlCol="0">
            <a:spAutoFit/>
          </a:bodyPr>
          <a:lstStyle/>
          <a:p>
            <a:r>
              <a:rPr lang="en-US" altLang="zh-CN" sz="8000" b="1" dirty="0">
                <a:solidFill>
                  <a:srgbClr val="C80515"/>
                </a:solidFill>
                <a:cs typeface="+mn-ea"/>
                <a:sym typeface="+mn-lt"/>
              </a:rPr>
              <a:t>03</a:t>
            </a:r>
            <a:endParaRPr lang="zh-CN" altLang="en-US" sz="8000" b="1" dirty="0">
              <a:solidFill>
                <a:srgbClr val="C80515"/>
              </a:solidFill>
              <a:cs typeface="+mn-ea"/>
              <a:sym typeface="+mn-lt"/>
            </a:endParaRPr>
          </a:p>
        </p:txBody>
      </p:sp>
      <p:cxnSp>
        <p:nvCxnSpPr>
          <p:cNvPr id="32" name="直接连接符 31"/>
          <p:cNvCxnSpPr/>
          <p:nvPr/>
        </p:nvCxnSpPr>
        <p:spPr>
          <a:xfrm>
            <a:off x="3877498" y="3138208"/>
            <a:ext cx="3081058" cy="0"/>
          </a:xfrm>
          <a:prstGeom prst="line">
            <a:avLst/>
          </a:prstGeom>
          <a:ln>
            <a:solidFill>
              <a:srgbClr val="C80515"/>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877498" y="3778279"/>
            <a:ext cx="3081058" cy="0"/>
          </a:xfrm>
          <a:prstGeom prst="line">
            <a:avLst/>
          </a:prstGeom>
          <a:ln>
            <a:solidFill>
              <a:srgbClr val="C80515"/>
            </a:solidFill>
            <a:prstDash val="dash"/>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848391" y="3186668"/>
            <a:ext cx="3137524" cy="557460"/>
          </a:xfrm>
          <a:prstGeom prst="rect">
            <a:avLst/>
          </a:prstGeom>
          <a:noFill/>
        </p:spPr>
        <p:txBody>
          <a:bodyPr wrap="square" rtlCol="0">
            <a:spAutoFit/>
          </a:bodyPr>
          <a:lstStyle/>
          <a:p>
            <a:pPr algn="ctr">
              <a:lnSpc>
                <a:spcPct val="125000"/>
              </a:lnSpc>
            </a:pPr>
            <a:r>
              <a:rPr lang="zh-CN" altLang="en-US" sz="2665" b="1" dirty="0">
                <a:solidFill>
                  <a:srgbClr val="C80515"/>
                </a:solidFill>
                <a:cs typeface="+mn-ea"/>
                <a:sym typeface="+mn-lt"/>
              </a:rPr>
              <a:t>成功项目展示</a:t>
            </a:r>
            <a:endParaRPr lang="zh-CN" altLang="en-US" sz="2665" b="1" dirty="0">
              <a:solidFill>
                <a:srgbClr val="C80515"/>
              </a:solidFill>
              <a:cs typeface="+mn-ea"/>
              <a:sym typeface="+mn-lt"/>
            </a:endParaRPr>
          </a:p>
        </p:txBody>
      </p:sp>
      <p:pic>
        <p:nvPicPr>
          <p:cNvPr id="35" name="图片 34" descr="C:\Users\Administrator\Desktop\宝贝详情\57da1c6389baf\图片2.png图片2"/>
          <p:cNvPicPr>
            <a:picLocks noChangeAspect="1"/>
          </p:cNvPicPr>
          <p:nvPr/>
        </p:nvPicPr>
        <p:blipFill>
          <a:blip r:embed="rId3"/>
          <a:srcRect/>
          <a:stretch>
            <a:fillRect/>
          </a:stretch>
        </p:blipFill>
        <p:spPr>
          <a:xfrm>
            <a:off x="679450" y="1871839"/>
            <a:ext cx="2293056" cy="4986867"/>
          </a:xfrm>
          <a:prstGeom prst="rect">
            <a:avLst/>
          </a:prstGeom>
          <a:effectLst>
            <a:reflection blurRad="6350" stA="52000" endA="300" endPos="35000" dir="5400000" sy="-100000" algn="bl" rotWithShape="0"/>
          </a:effectLst>
        </p:spPr>
      </p:pic>
      <p:pic>
        <p:nvPicPr>
          <p:cNvPr id="36" name="图片 35" descr="C:\Users\Administrator\Desktop\宝贝详情\57da1c6389baf\图片2.png图片2"/>
          <p:cNvPicPr>
            <a:picLocks noChangeAspect="1"/>
          </p:cNvPicPr>
          <p:nvPr/>
        </p:nvPicPr>
        <p:blipFill>
          <a:blip r:embed="rId3"/>
          <a:srcRect/>
          <a:stretch>
            <a:fillRect/>
          </a:stretch>
        </p:blipFill>
        <p:spPr>
          <a:xfrm flipH="1">
            <a:off x="7387167" y="1670756"/>
            <a:ext cx="2530828" cy="4546600"/>
          </a:xfrm>
          <a:prstGeom prst="rect">
            <a:avLst/>
          </a:prstGeom>
          <a:effectLst>
            <a:reflection blurRad="6350" stA="52000" endA="300" endPos="35000" dir="5400000" sy="-100000" algn="bl" rotWithShape="0"/>
          </a:effectLst>
        </p:spPr>
      </p:pic>
      <p:pic>
        <p:nvPicPr>
          <p:cNvPr id="37" name="图片 36" descr="C:\Users\Administrator\Desktop\宝贝详情\57da1c6389baf\57da1c61bc838.png57da1c61bc838"/>
          <p:cNvPicPr>
            <a:picLocks noChangeAspect="1"/>
          </p:cNvPicPr>
          <p:nvPr/>
        </p:nvPicPr>
        <p:blipFill>
          <a:blip r:embed="rId4" cstate="screen"/>
          <a:srcRect/>
          <a:stretch>
            <a:fillRect/>
          </a:stretch>
        </p:blipFill>
        <p:spPr>
          <a:xfrm>
            <a:off x="7809089" y="-2739"/>
            <a:ext cx="2350911" cy="939800"/>
          </a:xfrm>
          <a:prstGeom prst="rect">
            <a:avLst/>
          </a:prstGeom>
        </p:spPr>
      </p:pic>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22000">
                                          <p:cBhvr additive="base">
                                            <p:cTn id="7" dur="500" fill="hold"/>
                                            <p:tgtEl>
                                              <p:spTgt spid="37"/>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1000"/>
                                            <p:tgtEl>
                                              <p:spTgt spid="29"/>
                                            </p:tgtEl>
                                          </p:cBhvr>
                                        </p:animEffect>
                                      </p:childTnLst>
                                    </p:cTn>
                                  </p:par>
                                </p:childTnLst>
                              </p:cTn>
                            </p:par>
                            <p:par>
                              <p:cTn id="13" fill="hold">
                                <p:stCondLst>
                                  <p:cond delay="1500"/>
                                </p:stCondLst>
                                <p:childTnLst>
                                  <p:par>
                                    <p:cTn id="14" presetID="2" presetClass="entr" presetSubtype="8" accel="74000" fill="hold" nodeType="afterEffect" p14:presetBounceEnd="26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26000">
                                          <p:cBhvr additive="base">
                                            <p:cTn id="16" dur="500" fill="hold"/>
                                            <p:tgtEl>
                                              <p:spTgt spid="35"/>
                                            </p:tgtEl>
                                            <p:attrNameLst>
                                              <p:attrName>ppt_x</p:attrName>
                                            </p:attrNameLst>
                                          </p:cBhvr>
                                          <p:tavLst>
                                            <p:tav tm="0">
                                              <p:val>
                                                <p:strVal val="0-#ppt_w/2"/>
                                              </p:val>
                                            </p:tav>
                                            <p:tav tm="100000">
                                              <p:val>
                                                <p:strVal val="#ppt_x"/>
                                              </p:val>
                                            </p:tav>
                                          </p:tavLst>
                                        </p:anim>
                                        <p:anim calcmode="lin" valueType="num" p14:bounceEnd="26000">
                                          <p:cBhvr additive="base">
                                            <p:cTn id="17" dur="500" fill="hold"/>
                                            <p:tgtEl>
                                              <p:spTgt spid="35"/>
                                            </p:tgtEl>
                                            <p:attrNameLst>
                                              <p:attrName>ppt_y</p:attrName>
                                            </p:attrNameLst>
                                          </p:cBhvr>
                                          <p:tavLst>
                                            <p:tav tm="0">
                                              <p:val>
                                                <p:strVal val="#ppt_y"/>
                                              </p:val>
                                            </p:tav>
                                            <p:tav tm="100000">
                                              <p:val>
                                                <p:strVal val="#ppt_y"/>
                                              </p:val>
                                            </p:tav>
                                          </p:tavLst>
                                        </p:anim>
                                      </p:childTnLst>
                                    </p:cTn>
                                  </p:par>
                                  <p:par>
                                    <p:cTn id="18" presetID="2" presetClass="entr" presetSubtype="2" accel="74000" fill="hold" nodeType="withEffect" p14:presetBounceEnd="26000">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14:bounceEnd="26000">
                                          <p:cBhvr additive="base">
                                            <p:cTn id="20" dur="500" fill="hold"/>
                                            <p:tgtEl>
                                              <p:spTgt spid="36"/>
                                            </p:tgtEl>
                                            <p:attrNameLst>
                                              <p:attrName>ppt_x</p:attrName>
                                            </p:attrNameLst>
                                          </p:cBhvr>
                                          <p:tavLst>
                                            <p:tav tm="0">
                                              <p:val>
                                                <p:strVal val="1+#ppt_w/2"/>
                                              </p:val>
                                            </p:tav>
                                            <p:tav tm="100000">
                                              <p:val>
                                                <p:strVal val="#ppt_x"/>
                                              </p:val>
                                            </p:tav>
                                          </p:tavLst>
                                        </p:anim>
                                        <p:anim calcmode="lin" valueType="num" p14:bounceEnd="26000">
                                          <p:cBhvr additive="base">
                                            <p:cTn id="21" dur="500" fill="hold"/>
                                            <p:tgtEl>
                                              <p:spTgt spid="3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par>
                              <p:cTn id="28" fill="hold">
                                <p:stCondLst>
                                  <p:cond delay="2500"/>
                                </p:stCondLst>
                                <p:childTnLst>
                                  <p:par>
                                    <p:cTn id="29" presetID="45"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500"/>
                                            <p:tgtEl>
                                              <p:spTgt spid="31"/>
                                            </p:tgtEl>
                                          </p:cBhvr>
                                        </p:animEffect>
                                        <p:anim calcmode="lin" valueType="num">
                                          <p:cBhvr>
                                            <p:cTn id="32" dur="1500" fill="hold"/>
                                            <p:tgtEl>
                                              <p:spTgt spid="31"/>
                                            </p:tgtEl>
                                            <p:attrNameLst>
                                              <p:attrName>ppt_w</p:attrName>
                                            </p:attrNameLst>
                                          </p:cBhvr>
                                          <p:tavLst>
                                            <p:tav tm="0" fmla="#ppt_w*sin(2.5*pi*$)">
                                              <p:val>
                                                <p:fltVal val="0"/>
                                              </p:val>
                                            </p:tav>
                                            <p:tav tm="100000">
                                              <p:val>
                                                <p:fltVal val="1"/>
                                              </p:val>
                                            </p:tav>
                                          </p:tavLst>
                                        </p:anim>
                                        <p:anim calcmode="lin" valueType="num">
                                          <p:cBhvr>
                                            <p:cTn id="33" dur="1500" fill="hold"/>
                                            <p:tgtEl>
                                              <p:spTgt spid="31"/>
                                            </p:tgtEl>
                                            <p:attrNameLst>
                                              <p:attrName>ppt_h</p:attrName>
                                            </p:attrNameLst>
                                          </p:cBhvr>
                                          <p:tavLst>
                                            <p:tav tm="0">
                                              <p:val>
                                                <p:strVal val="#ppt_h"/>
                                              </p:val>
                                            </p:tav>
                                            <p:tav tm="100000">
                                              <p:val>
                                                <p:strVal val="#ppt_h"/>
                                              </p:val>
                                            </p:tav>
                                          </p:tavLst>
                                        </p:anim>
                                      </p:childTnLst>
                                    </p:cTn>
                                  </p:par>
                                  <p:par>
                                    <p:cTn id="34" presetID="22" presetClass="entr" presetSubtype="8" fill="hold" nodeType="withEffect">
                                      <p:stCondLst>
                                        <p:cond delay="100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par>
                                    <p:cTn id="37" presetID="22" presetClass="entr" presetSubtype="2" fill="hold" nodeType="withEffect">
                                      <p:stCondLst>
                                        <p:cond delay="1000"/>
                                      </p:stCondLst>
                                      <p:childTnLst>
                                        <p:set>
                                          <p:cBhvr>
                                            <p:cTn id="38" dur="1" fill="hold">
                                              <p:stCondLst>
                                                <p:cond delay="0"/>
                                              </p:stCondLst>
                                            </p:cTn>
                                            <p:tgtEl>
                                              <p:spTgt spid="33"/>
                                            </p:tgtEl>
                                            <p:attrNameLst>
                                              <p:attrName>style.visibility</p:attrName>
                                            </p:attrNameLst>
                                          </p:cBhvr>
                                          <p:to>
                                            <p:strVal val="visible"/>
                                          </p:to>
                                        </p:set>
                                        <p:animEffect transition="in" filter="wipe(right)">
                                          <p:cBhvr>
                                            <p:cTn id="39" dur="500"/>
                                            <p:tgtEl>
                                              <p:spTgt spid="3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1000"/>
                                            <p:tgtEl>
                                              <p:spTgt spid="29"/>
                                            </p:tgtEl>
                                          </p:cBhvr>
                                        </p:animEffect>
                                      </p:childTnLst>
                                    </p:cTn>
                                  </p:par>
                                </p:childTnLst>
                              </p:cTn>
                            </p:par>
                            <p:par>
                              <p:cTn id="13" fill="hold">
                                <p:stCondLst>
                                  <p:cond delay="1500"/>
                                </p:stCondLst>
                                <p:childTnLst>
                                  <p:par>
                                    <p:cTn id="14" presetID="2" presetClass="entr" presetSubtype="8" accel="7400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0-#ppt_w/2"/>
                                              </p:val>
                                            </p:tav>
                                            <p:tav tm="100000">
                                              <p:val>
                                                <p:strVal val="#ppt_x"/>
                                              </p:val>
                                            </p:tav>
                                          </p:tavLst>
                                        </p:anim>
                                        <p:anim calcmode="lin" valueType="num">
                                          <p:cBhvr additive="base">
                                            <p:cTn id="17" dur="500" fill="hold"/>
                                            <p:tgtEl>
                                              <p:spTgt spid="35"/>
                                            </p:tgtEl>
                                            <p:attrNameLst>
                                              <p:attrName>ppt_y</p:attrName>
                                            </p:attrNameLst>
                                          </p:cBhvr>
                                          <p:tavLst>
                                            <p:tav tm="0">
                                              <p:val>
                                                <p:strVal val="#ppt_y"/>
                                              </p:val>
                                            </p:tav>
                                            <p:tav tm="100000">
                                              <p:val>
                                                <p:strVal val="#ppt_y"/>
                                              </p:val>
                                            </p:tav>
                                          </p:tavLst>
                                        </p:anim>
                                      </p:childTnLst>
                                    </p:cTn>
                                  </p:par>
                                  <p:par>
                                    <p:cTn id="18" presetID="2" presetClass="entr" presetSubtype="2" accel="74000" fill="hold"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500" fill="hold"/>
                                            <p:tgtEl>
                                              <p:spTgt spid="36"/>
                                            </p:tgtEl>
                                            <p:attrNameLst>
                                              <p:attrName>ppt_x</p:attrName>
                                            </p:attrNameLst>
                                          </p:cBhvr>
                                          <p:tavLst>
                                            <p:tav tm="0">
                                              <p:val>
                                                <p:strVal val="1+#ppt_w/2"/>
                                              </p:val>
                                            </p:tav>
                                            <p:tav tm="100000">
                                              <p:val>
                                                <p:strVal val="#ppt_x"/>
                                              </p:val>
                                            </p:tav>
                                          </p:tavLst>
                                        </p:anim>
                                        <p:anim calcmode="lin" valueType="num">
                                          <p:cBhvr additive="base">
                                            <p:cTn id="21" dur="500" fill="hold"/>
                                            <p:tgtEl>
                                              <p:spTgt spid="3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par>
                              <p:cTn id="28" fill="hold">
                                <p:stCondLst>
                                  <p:cond delay="2500"/>
                                </p:stCondLst>
                                <p:childTnLst>
                                  <p:par>
                                    <p:cTn id="29" presetID="45"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500"/>
                                            <p:tgtEl>
                                              <p:spTgt spid="31"/>
                                            </p:tgtEl>
                                          </p:cBhvr>
                                        </p:animEffect>
                                        <p:anim calcmode="lin" valueType="num">
                                          <p:cBhvr>
                                            <p:cTn id="32" dur="1500" fill="hold"/>
                                            <p:tgtEl>
                                              <p:spTgt spid="31"/>
                                            </p:tgtEl>
                                            <p:attrNameLst>
                                              <p:attrName>ppt_w</p:attrName>
                                            </p:attrNameLst>
                                          </p:cBhvr>
                                          <p:tavLst>
                                            <p:tav tm="0" fmla="#ppt_w*sin(2.5*pi*$)">
                                              <p:val>
                                                <p:fltVal val="0"/>
                                              </p:val>
                                            </p:tav>
                                            <p:tav tm="100000">
                                              <p:val>
                                                <p:fltVal val="1"/>
                                              </p:val>
                                            </p:tav>
                                          </p:tavLst>
                                        </p:anim>
                                        <p:anim calcmode="lin" valueType="num">
                                          <p:cBhvr>
                                            <p:cTn id="33" dur="1500" fill="hold"/>
                                            <p:tgtEl>
                                              <p:spTgt spid="31"/>
                                            </p:tgtEl>
                                            <p:attrNameLst>
                                              <p:attrName>ppt_h</p:attrName>
                                            </p:attrNameLst>
                                          </p:cBhvr>
                                          <p:tavLst>
                                            <p:tav tm="0">
                                              <p:val>
                                                <p:strVal val="#ppt_h"/>
                                              </p:val>
                                            </p:tav>
                                            <p:tav tm="100000">
                                              <p:val>
                                                <p:strVal val="#ppt_h"/>
                                              </p:val>
                                            </p:tav>
                                          </p:tavLst>
                                        </p:anim>
                                      </p:childTnLst>
                                    </p:cTn>
                                  </p:par>
                                  <p:par>
                                    <p:cTn id="34" presetID="22" presetClass="entr" presetSubtype="8" fill="hold" nodeType="withEffect">
                                      <p:stCondLst>
                                        <p:cond delay="100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par>
                                    <p:cTn id="37" presetID="22" presetClass="entr" presetSubtype="2" fill="hold" nodeType="withEffect">
                                      <p:stCondLst>
                                        <p:cond delay="1000"/>
                                      </p:stCondLst>
                                      <p:childTnLst>
                                        <p:set>
                                          <p:cBhvr>
                                            <p:cTn id="38" dur="1" fill="hold">
                                              <p:stCondLst>
                                                <p:cond delay="0"/>
                                              </p:stCondLst>
                                            </p:cTn>
                                            <p:tgtEl>
                                              <p:spTgt spid="33"/>
                                            </p:tgtEl>
                                            <p:attrNameLst>
                                              <p:attrName>style.visibility</p:attrName>
                                            </p:attrNameLst>
                                          </p:cBhvr>
                                          <p:to>
                                            <p:strVal val="visible"/>
                                          </p:to>
                                        </p:set>
                                        <p:animEffect transition="in" filter="wipe(right)">
                                          <p:cBhvr>
                                            <p:cTn id="39" dur="500"/>
                                            <p:tgtEl>
                                              <p:spTgt spid="3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16076" y="-28702"/>
            <a:ext cx="2350911" cy="939800"/>
          </a:xfrm>
          <a:prstGeom prst="rect">
            <a:avLst/>
          </a:prstGeom>
        </p:spPr>
      </p:pic>
      <p:sp>
        <p:nvSpPr>
          <p:cNvPr id="10" name="AutoShape 10"/>
          <p:cNvSpPr>
            <a:spLocks noChangeArrowheads="1"/>
          </p:cNvSpPr>
          <p:nvPr/>
        </p:nvSpPr>
        <p:spPr bwMode="auto">
          <a:xfrm rot="16200000">
            <a:off x="4358797" y="-1123466"/>
            <a:ext cx="1554259" cy="8529108"/>
          </a:xfrm>
          <a:prstGeom prst="downArrow">
            <a:avLst>
              <a:gd name="adj1" fmla="val 49065"/>
              <a:gd name="adj2" fmla="val 4482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a:solidFill>
                <a:srgbClr val="4D4D4D"/>
              </a:solidFill>
              <a:cs typeface="+mn-ea"/>
              <a:sym typeface="+mn-lt"/>
            </a:endParaRPr>
          </a:p>
        </p:txBody>
      </p:sp>
      <p:grpSp>
        <p:nvGrpSpPr>
          <p:cNvPr id="11" name="组合 10"/>
          <p:cNvGrpSpPr/>
          <p:nvPr/>
        </p:nvGrpSpPr>
        <p:grpSpPr bwMode="auto">
          <a:xfrm>
            <a:off x="2909400" y="2325257"/>
            <a:ext cx="1890681" cy="1710763"/>
            <a:chOff x="1214414" y="2786058"/>
            <a:chExt cx="1935848" cy="1751017"/>
          </a:xfrm>
        </p:grpSpPr>
        <p:grpSp>
          <p:nvGrpSpPr>
            <p:cNvPr id="12" name="Group 6"/>
            <p:cNvGrpSpPr/>
            <p:nvPr/>
          </p:nvGrpSpPr>
          <p:grpSpPr bwMode="auto">
            <a:xfrm>
              <a:off x="1295400" y="2786058"/>
              <a:ext cx="1753450" cy="1751017"/>
              <a:chOff x="1823" y="2371"/>
              <a:chExt cx="1801" cy="1801"/>
            </a:xfrm>
          </p:grpSpPr>
          <p:sp>
            <p:nvSpPr>
              <p:cNvPr id="14"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220">
                  <a:cs typeface="+mn-ea"/>
                  <a:sym typeface="+mn-lt"/>
                </a:endParaRPr>
              </a:p>
            </p:txBody>
          </p:sp>
          <p:sp>
            <p:nvSpPr>
              <p:cNvPr id="15" name="Oval 8"/>
              <p:cNvSpPr>
                <a:spLocks noChangeArrowheads="1"/>
              </p:cNvSpPr>
              <p:nvPr/>
            </p:nvSpPr>
            <p:spPr bwMode="auto">
              <a:xfrm>
                <a:off x="1945" y="2493"/>
                <a:ext cx="1556" cy="1556"/>
              </a:xfrm>
              <a:prstGeom prst="ellipse">
                <a:avLst/>
              </a:prstGeom>
              <a:solidFill>
                <a:schemeClr val="bg1">
                  <a:lumMod val="85000"/>
                </a:schemeClr>
              </a:solidFill>
              <a:ln w="38100">
                <a:solidFill>
                  <a:srgbClr val="FFFFFF"/>
                </a:solidFill>
                <a:round/>
              </a:ln>
            </p:spPr>
            <p:txBody>
              <a:bodyPr/>
              <a:lstStyle/>
              <a:p>
                <a:pPr>
                  <a:defRPr/>
                </a:pPr>
                <a:endParaRPr lang="zh-CN" altLang="en-US" sz="2220">
                  <a:cs typeface="+mn-ea"/>
                  <a:sym typeface="+mn-lt"/>
                </a:endParaRPr>
              </a:p>
            </p:txBody>
          </p:sp>
        </p:grpSp>
        <p:sp>
          <p:nvSpPr>
            <p:cNvPr id="13"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20" dirty="0">
                  <a:latin typeface="+mn-lt"/>
                  <a:ea typeface="+mn-ea"/>
                  <a:cs typeface="+mn-ea"/>
                  <a:sym typeface="+mn-lt"/>
                </a:rPr>
                <a:t>写入文本</a:t>
              </a:r>
              <a:endParaRPr lang="zh-CN" altLang="en-US" sz="2220" dirty="0">
                <a:latin typeface="+mn-lt"/>
                <a:ea typeface="+mn-ea"/>
                <a:cs typeface="+mn-ea"/>
                <a:sym typeface="+mn-lt"/>
              </a:endParaRPr>
            </a:p>
          </p:txBody>
        </p:sp>
      </p:grpSp>
      <p:grpSp>
        <p:nvGrpSpPr>
          <p:cNvPr id="16" name="组合 15"/>
          <p:cNvGrpSpPr/>
          <p:nvPr/>
        </p:nvGrpSpPr>
        <p:grpSpPr bwMode="auto">
          <a:xfrm>
            <a:off x="4800080" y="2325257"/>
            <a:ext cx="1890680" cy="1710763"/>
            <a:chOff x="1214414" y="2786058"/>
            <a:chExt cx="1935848" cy="1751017"/>
          </a:xfrm>
        </p:grpSpPr>
        <p:grpSp>
          <p:nvGrpSpPr>
            <p:cNvPr id="17" name="Group 6"/>
            <p:cNvGrpSpPr/>
            <p:nvPr/>
          </p:nvGrpSpPr>
          <p:grpSpPr bwMode="auto">
            <a:xfrm>
              <a:off x="1295400" y="2786058"/>
              <a:ext cx="1753450" cy="1751017"/>
              <a:chOff x="1823" y="2371"/>
              <a:chExt cx="1801" cy="1801"/>
            </a:xfrm>
          </p:grpSpPr>
          <p:sp>
            <p:nvSpPr>
              <p:cNvPr id="19"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220">
                  <a:cs typeface="+mn-ea"/>
                  <a:sym typeface="+mn-lt"/>
                </a:endParaRPr>
              </a:p>
            </p:txBody>
          </p:sp>
          <p:sp>
            <p:nvSpPr>
              <p:cNvPr id="20" name="Oval 8"/>
              <p:cNvSpPr>
                <a:spLocks noChangeArrowheads="1"/>
              </p:cNvSpPr>
              <p:nvPr/>
            </p:nvSpPr>
            <p:spPr bwMode="auto">
              <a:xfrm>
                <a:off x="1945" y="2493"/>
                <a:ext cx="1556" cy="1556"/>
              </a:xfrm>
              <a:prstGeom prst="ellipse">
                <a:avLst/>
              </a:prstGeom>
              <a:solidFill>
                <a:schemeClr val="bg1">
                  <a:lumMod val="85000"/>
                </a:schemeClr>
              </a:solidFill>
              <a:ln w="38100">
                <a:solidFill>
                  <a:srgbClr val="FFFFFF"/>
                </a:solidFill>
                <a:round/>
              </a:ln>
            </p:spPr>
            <p:txBody>
              <a:bodyPr/>
              <a:lstStyle/>
              <a:p>
                <a:pPr>
                  <a:defRPr/>
                </a:pPr>
                <a:endParaRPr lang="zh-CN" altLang="en-US" sz="2220">
                  <a:cs typeface="+mn-ea"/>
                  <a:sym typeface="+mn-lt"/>
                </a:endParaRPr>
              </a:p>
            </p:txBody>
          </p:sp>
        </p:grpSp>
        <p:sp>
          <p:nvSpPr>
            <p:cNvPr id="18"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20" dirty="0">
                  <a:latin typeface="+mn-lt"/>
                  <a:ea typeface="+mn-ea"/>
                  <a:cs typeface="+mn-ea"/>
                  <a:sym typeface="+mn-lt"/>
                </a:rPr>
                <a:t>写入文本</a:t>
              </a:r>
              <a:endParaRPr lang="zh-CN" altLang="en-US" sz="2220" dirty="0">
                <a:latin typeface="+mn-lt"/>
                <a:ea typeface="+mn-ea"/>
                <a:cs typeface="+mn-ea"/>
                <a:sym typeface="+mn-lt"/>
              </a:endParaRPr>
            </a:p>
          </p:txBody>
        </p:sp>
      </p:grpSp>
      <p:grpSp>
        <p:nvGrpSpPr>
          <p:cNvPr id="21" name="组合 20"/>
          <p:cNvGrpSpPr/>
          <p:nvPr/>
        </p:nvGrpSpPr>
        <p:grpSpPr bwMode="auto">
          <a:xfrm>
            <a:off x="6709373" y="2325257"/>
            <a:ext cx="1890681" cy="1710763"/>
            <a:chOff x="1214414" y="2786058"/>
            <a:chExt cx="1935848" cy="1751017"/>
          </a:xfrm>
        </p:grpSpPr>
        <p:grpSp>
          <p:nvGrpSpPr>
            <p:cNvPr id="22" name="Group 6"/>
            <p:cNvGrpSpPr/>
            <p:nvPr/>
          </p:nvGrpSpPr>
          <p:grpSpPr bwMode="auto">
            <a:xfrm>
              <a:off x="1295400" y="2786058"/>
              <a:ext cx="1753450" cy="1751017"/>
              <a:chOff x="1823" y="2371"/>
              <a:chExt cx="1801" cy="1801"/>
            </a:xfrm>
          </p:grpSpPr>
          <p:sp>
            <p:nvSpPr>
              <p:cNvPr id="24"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220">
                  <a:cs typeface="+mn-ea"/>
                  <a:sym typeface="+mn-lt"/>
                </a:endParaRPr>
              </a:p>
            </p:txBody>
          </p:sp>
          <p:sp>
            <p:nvSpPr>
              <p:cNvPr id="25" name="Oval 8"/>
              <p:cNvSpPr>
                <a:spLocks noChangeArrowheads="1"/>
              </p:cNvSpPr>
              <p:nvPr/>
            </p:nvSpPr>
            <p:spPr bwMode="auto">
              <a:xfrm>
                <a:off x="1945" y="2493"/>
                <a:ext cx="1556" cy="1556"/>
              </a:xfrm>
              <a:prstGeom prst="ellipse">
                <a:avLst/>
              </a:prstGeom>
              <a:solidFill>
                <a:schemeClr val="bg1">
                  <a:lumMod val="85000"/>
                </a:schemeClr>
              </a:solidFill>
              <a:ln w="38100">
                <a:solidFill>
                  <a:srgbClr val="FFFFFF"/>
                </a:solidFill>
                <a:round/>
              </a:ln>
            </p:spPr>
            <p:txBody>
              <a:bodyPr/>
              <a:lstStyle/>
              <a:p>
                <a:pPr>
                  <a:defRPr/>
                </a:pPr>
                <a:endParaRPr lang="zh-CN" altLang="en-US" sz="2220">
                  <a:cs typeface="+mn-ea"/>
                  <a:sym typeface="+mn-lt"/>
                </a:endParaRPr>
              </a:p>
            </p:txBody>
          </p:sp>
        </p:grpSp>
        <p:sp>
          <p:nvSpPr>
            <p:cNvPr id="23"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20" dirty="0">
                  <a:latin typeface="+mn-lt"/>
                  <a:ea typeface="+mn-ea"/>
                  <a:cs typeface="+mn-ea"/>
                  <a:sym typeface="+mn-lt"/>
                </a:rPr>
                <a:t>写入文本</a:t>
              </a:r>
              <a:endParaRPr lang="zh-CN" altLang="en-US" sz="2220" dirty="0">
                <a:latin typeface="+mn-lt"/>
                <a:ea typeface="+mn-ea"/>
                <a:cs typeface="+mn-ea"/>
                <a:sym typeface="+mn-lt"/>
              </a:endParaRPr>
            </a:p>
          </p:txBody>
        </p:sp>
      </p:grpSp>
      <p:grpSp>
        <p:nvGrpSpPr>
          <p:cNvPr id="26" name="组合 40"/>
          <p:cNvGrpSpPr/>
          <p:nvPr/>
        </p:nvGrpSpPr>
        <p:grpSpPr bwMode="auto">
          <a:xfrm>
            <a:off x="1060694" y="2325257"/>
            <a:ext cx="1890681" cy="1710763"/>
            <a:chOff x="1214414" y="2786058"/>
            <a:chExt cx="1935848" cy="1751017"/>
          </a:xfrm>
        </p:grpSpPr>
        <p:grpSp>
          <p:nvGrpSpPr>
            <p:cNvPr id="27" name="Group 6"/>
            <p:cNvGrpSpPr/>
            <p:nvPr/>
          </p:nvGrpSpPr>
          <p:grpSpPr bwMode="auto">
            <a:xfrm>
              <a:off x="1295400" y="2786058"/>
              <a:ext cx="1753450" cy="1751017"/>
              <a:chOff x="1823" y="2371"/>
              <a:chExt cx="1801" cy="1801"/>
            </a:xfrm>
          </p:grpSpPr>
          <p:sp>
            <p:nvSpPr>
              <p:cNvPr id="29"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220">
                  <a:cs typeface="+mn-ea"/>
                  <a:sym typeface="+mn-lt"/>
                </a:endParaRPr>
              </a:p>
            </p:txBody>
          </p:sp>
          <p:sp>
            <p:nvSpPr>
              <p:cNvPr id="30" name="Oval 8"/>
              <p:cNvSpPr>
                <a:spLocks noChangeArrowheads="1"/>
              </p:cNvSpPr>
              <p:nvPr/>
            </p:nvSpPr>
            <p:spPr bwMode="auto">
              <a:xfrm>
                <a:off x="1946" y="2493"/>
                <a:ext cx="1556" cy="1556"/>
              </a:xfrm>
              <a:prstGeom prst="ellipse">
                <a:avLst/>
              </a:prstGeom>
              <a:solidFill>
                <a:srgbClr val="C80515"/>
              </a:solidFill>
              <a:ln w="38100">
                <a:solidFill>
                  <a:srgbClr val="FFFFFF"/>
                </a:solidFill>
                <a:round/>
              </a:ln>
            </p:spPr>
            <p:txBody>
              <a:bodyPr/>
              <a:lstStyle/>
              <a:p>
                <a:endParaRPr lang="zh-CN" altLang="en-US" sz="2220">
                  <a:cs typeface="+mn-ea"/>
                  <a:sym typeface="+mn-lt"/>
                </a:endParaRPr>
              </a:p>
            </p:txBody>
          </p:sp>
        </p:grpSp>
        <p:sp>
          <p:nvSpPr>
            <p:cNvPr id="28"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20" b="1" dirty="0">
                  <a:solidFill>
                    <a:schemeClr val="bg1"/>
                  </a:solidFill>
                  <a:latin typeface="+mn-lt"/>
                  <a:ea typeface="+mn-ea"/>
                  <a:cs typeface="+mn-ea"/>
                  <a:sym typeface="+mn-lt"/>
                </a:rPr>
                <a:t>写入文本</a:t>
              </a:r>
              <a:endParaRPr lang="zh-CN" altLang="en-US" sz="2220" b="1" dirty="0">
                <a:solidFill>
                  <a:schemeClr val="bg1"/>
                </a:solidFill>
                <a:latin typeface="+mn-lt"/>
                <a:ea typeface="+mn-ea"/>
                <a:cs typeface="+mn-ea"/>
                <a:sym typeface="+mn-lt"/>
              </a:endParaRPr>
            </a:p>
          </p:txBody>
        </p:sp>
      </p:grpSp>
      <p:sp>
        <p:nvSpPr>
          <p:cNvPr id="31" name="矩形标注 30"/>
          <p:cNvSpPr/>
          <p:nvPr/>
        </p:nvSpPr>
        <p:spPr>
          <a:xfrm>
            <a:off x="3277918" y="4345017"/>
            <a:ext cx="1642064" cy="50799"/>
          </a:xfrm>
          <a:prstGeom prst="wedgeRectCallout">
            <a:avLst>
              <a:gd name="adj1" fmla="val -17526"/>
              <a:gd name="adj2" fmla="val -509465"/>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lumMod val="50000"/>
                </a:schemeClr>
              </a:solidFill>
              <a:cs typeface="+mn-ea"/>
              <a:sym typeface="+mn-lt"/>
            </a:endParaRPr>
          </a:p>
        </p:txBody>
      </p:sp>
      <p:sp>
        <p:nvSpPr>
          <p:cNvPr id="32" name="矩形标注 31"/>
          <p:cNvSpPr/>
          <p:nvPr/>
        </p:nvSpPr>
        <p:spPr>
          <a:xfrm>
            <a:off x="1398854" y="1940123"/>
            <a:ext cx="1760933" cy="71267"/>
          </a:xfrm>
          <a:prstGeom prst="wedgeRectCallout">
            <a:avLst>
              <a:gd name="adj1" fmla="val -23398"/>
              <a:gd name="adj2" fmla="val 403291"/>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lumMod val="50000"/>
                </a:schemeClr>
              </a:solidFill>
              <a:cs typeface="+mn-ea"/>
              <a:sym typeface="+mn-lt"/>
            </a:endParaRPr>
          </a:p>
        </p:txBody>
      </p:sp>
      <p:sp>
        <p:nvSpPr>
          <p:cNvPr id="33" name="Rectangle 28"/>
          <p:cNvSpPr>
            <a:spLocks noChangeArrowheads="1"/>
          </p:cNvSpPr>
          <p:nvPr/>
        </p:nvSpPr>
        <p:spPr bwMode="auto">
          <a:xfrm>
            <a:off x="3255308" y="4387355"/>
            <a:ext cx="1639066" cy="584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335" dirty="0">
                <a:solidFill>
                  <a:schemeClr val="accent4">
                    <a:lumMod val="50000"/>
                  </a:schemeClr>
                </a:solidFill>
                <a:cs typeface="+mn-ea"/>
                <a:sym typeface="+mn-lt"/>
              </a:rPr>
              <a:t>单击此处添加文字</a:t>
            </a:r>
            <a:endParaRPr lang="zh-CN" altLang="en-US" sz="1335" dirty="0">
              <a:solidFill>
                <a:schemeClr val="accent4">
                  <a:lumMod val="50000"/>
                </a:schemeClr>
              </a:solidFill>
              <a:cs typeface="+mn-ea"/>
              <a:sym typeface="+mn-lt"/>
            </a:endParaRPr>
          </a:p>
          <a:p>
            <a:pPr>
              <a:lnSpc>
                <a:spcPct val="120000"/>
              </a:lnSpc>
            </a:pPr>
            <a:r>
              <a:rPr lang="zh-CN" altLang="en-US" sz="1335" dirty="0">
                <a:solidFill>
                  <a:schemeClr val="accent4">
                    <a:lumMod val="50000"/>
                  </a:schemeClr>
                </a:solidFill>
                <a:cs typeface="+mn-ea"/>
                <a:sym typeface="+mn-lt"/>
              </a:rPr>
              <a:t>单击此处添加文字</a:t>
            </a:r>
            <a:endParaRPr lang="zh-CN" altLang="en-US" sz="1335" dirty="0">
              <a:solidFill>
                <a:schemeClr val="accent4">
                  <a:lumMod val="50000"/>
                </a:schemeClr>
              </a:solidFill>
              <a:cs typeface="+mn-ea"/>
              <a:sym typeface="+mn-lt"/>
            </a:endParaRPr>
          </a:p>
        </p:txBody>
      </p:sp>
      <p:sp>
        <p:nvSpPr>
          <p:cNvPr id="34" name="Rectangle 28"/>
          <p:cNvSpPr>
            <a:spLocks noChangeArrowheads="1"/>
          </p:cNvSpPr>
          <p:nvPr/>
        </p:nvSpPr>
        <p:spPr bwMode="auto">
          <a:xfrm>
            <a:off x="1473378" y="1337332"/>
            <a:ext cx="1639066" cy="584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335" dirty="0">
                <a:solidFill>
                  <a:schemeClr val="accent4">
                    <a:lumMod val="50000"/>
                  </a:schemeClr>
                </a:solidFill>
                <a:cs typeface="+mn-ea"/>
                <a:sym typeface="+mn-lt"/>
              </a:rPr>
              <a:t>单击此处添加文字</a:t>
            </a:r>
            <a:endParaRPr lang="zh-CN" altLang="en-US" sz="1335" dirty="0">
              <a:solidFill>
                <a:schemeClr val="accent4">
                  <a:lumMod val="50000"/>
                </a:schemeClr>
              </a:solidFill>
              <a:cs typeface="+mn-ea"/>
              <a:sym typeface="+mn-lt"/>
            </a:endParaRPr>
          </a:p>
          <a:p>
            <a:pPr>
              <a:lnSpc>
                <a:spcPct val="120000"/>
              </a:lnSpc>
            </a:pPr>
            <a:r>
              <a:rPr lang="zh-CN" altLang="en-US" sz="1335" dirty="0">
                <a:solidFill>
                  <a:schemeClr val="accent4">
                    <a:lumMod val="50000"/>
                  </a:schemeClr>
                </a:solidFill>
                <a:cs typeface="+mn-ea"/>
                <a:sym typeface="+mn-lt"/>
              </a:rPr>
              <a:t>单击此处添加文字</a:t>
            </a:r>
            <a:endParaRPr lang="zh-CN" altLang="en-US" sz="1335" dirty="0">
              <a:solidFill>
                <a:schemeClr val="accent4">
                  <a:lumMod val="50000"/>
                </a:schemeClr>
              </a:solidFill>
              <a:cs typeface="+mn-ea"/>
              <a:sym typeface="+mn-lt"/>
            </a:endParaRPr>
          </a:p>
        </p:txBody>
      </p:sp>
      <p:sp>
        <p:nvSpPr>
          <p:cNvPr id="35" name="矩形标注 34"/>
          <p:cNvSpPr/>
          <p:nvPr/>
        </p:nvSpPr>
        <p:spPr>
          <a:xfrm>
            <a:off x="5079262" y="1940123"/>
            <a:ext cx="1760933" cy="71267"/>
          </a:xfrm>
          <a:prstGeom prst="wedgeRectCallout">
            <a:avLst>
              <a:gd name="adj1" fmla="val -23398"/>
              <a:gd name="adj2" fmla="val 403291"/>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lumMod val="50000"/>
                </a:schemeClr>
              </a:solidFill>
              <a:cs typeface="+mn-ea"/>
              <a:sym typeface="+mn-lt"/>
            </a:endParaRPr>
          </a:p>
        </p:txBody>
      </p:sp>
      <p:sp>
        <p:nvSpPr>
          <p:cNvPr id="36" name="Rectangle 28"/>
          <p:cNvSpPr>
            <a:spLocks noChangeArrowheads="1"/>
          </p:cNvSpPr>
          <p:nvPr/>
        </p:nvSpPr>
        <p:spPr bwMode="auto">
          <a:xfrm>
            <a:off x="5153787" y="1337332"/>
            <a:ext cx="1639066" cy="584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335" dirty="0">
                <a:solidFill>
                  <a:schemeClr val="accent4">
                    <a:lumMod val="50000"/>
                  </a:schemeClr>
                </a:solidFill>
                <a:cs typeface="+mn-ea"/>
                <a:sym typeface="+mn-lt"/>
              </a:rPr>
              <a:t>单击此处添加文字</a:t>
            </a:r>
            <a:endParaRPr lang="zh-CN" altLang="en-US" sz="1335" dirty="0">
              <a:solidFill>
                <a:schemeClr val="accent4">
                  <a:lumMod val="50000"/>
                </a:schemeClr>
              </a:solidFill>
              <a:cs typeface="+mn-ea"/>
              <a:sym typeface="+mn-lt"/>
            </a:endParaRPr>
          </a:p>
          <a:p>
            <a:pPr>
              <a:lnSpc>
                <a:spcPct val="120000"/>
              </a:lnSpc>
            </a:pPr>
            <a:r>
              <a:rPr lang="zh-CN" altLang="en-US" sz="1335" dirty="0">
                <a:solidFill>
                  <a:schemeClr val="accent4">
                    <a:lumMod val="50000"/>
                  </a:schemeClr>
                </a:solidFill>
                <a:cs typeface="+mn-ea"/>
                <a:sym typeface="+mn-lt"/>
              </a:rPr>
              <a:t>单击此处添加文字</a:t>
            </a:r>
            <a:endParaRPr lang="zh-CN" altLang="en-US" sz="1335" dirty="0">
              <a:solidFill>
                <a:schemeClr val="accent4">
                  <a:lumMod val="50000"/>
                </a:schemeClr>
              </a:solidFill>
              <a:cs typeface="+mn-ea"/>
              <a:sym typeface="+mn-lt"/>
            </a:endParaRPr>
          </a:p>
        </p:txBody>
      </p:sp>
      <p:sp>
        <p:nvSpPr>
          <p:cNvPr id="37" name="矩形标注 36"/>
          <p:cNvSpPr/>
          <p:nvPr/>
        </p:nvSpPr>
        <p:spPr>
          <a:xfrm>
            <a:off x="7118345" y="4345017"/>
            <a:ext cx="1642064" cy="50799"/>
          </a:xfrm>
          <a:prstGeom prst="wedgeRectCallout">
            <a:avLst>
              <a:gd name="adj1" fmla="val -17526"/>
              <a:gd name="adj2" fmla="val -509465"/>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4">
                  <a:lumMod val="50000"/>
                </a:schemeClr>
              </a:solidFill>
              <a:cs typeface="+mn-ea"/>
              <a:sym typeface="+mn-lt"/>
            </a:endParaRPr>
          </a:p>
        </p:txBody>
      </p:sp>
      <p:sp>
        <p:nvSpPr>
          <p:cNvPr id="38" name="Rectangle 28"/>
          <p:cNvSpPr>
            <a:spLocks noChangeArrowheads="1"/>
          </p:cNvSpPr>
          <p:nvPr/>
        </p:nvSpPr>
        <p:spPr bwMode="auto">
          <a:xfrm>
            <a:off x="7095735" y="4387355"/>
            <a:ext cx="1639066" cy="584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335" dirty="0">
                <a:solidFill>
                  <a:schemeClr val="accent4">
                    <a:lumMod val="50000"/>
                  </a:schemeClr>
                </a:solidFill>
                <a:cs typeface="+mn-ea"/>
                <a:sym typeface="+mn-lt"/>
              </a:rPr>
              <a:t>单击此处添加文字</a:t>
            </a:r>
            <a:endParaRPr lang="zh-CN" altLang="en-US" sz="1335" dirty="0">
              <a:solidFill>
                <a:schemeClr val="accent4">
                  <a:lumMod val="50000"/>
                </a:schemeClr>
              </a:solidFill>
              <a:cs typeface="+mn-ea"/>
              <a:sym typeface="+mn-lt"/>
            </a:endParaRPr>
          </a:p>
          <a:p>
            <a:pPr>
              <a:lnSpc>
                <a:spcPct val="120000"/>
              </a:lnSpc>
            </a:pPr>
            <a:r>
              <a:rPr lang="zh-CN" altLang="en-US" sz="1335" dirty="0">
                <a:solidFill>
                  <a:schemeClr val="accent4">
                    <a:lumMod val="50000"/>
                  </a:schemeClr>
                </a:solidFill>
                <a:cs typeface="+mn-ea"/>
                <a:sym typeface="+mn-lt"/>
              </a:rPr>
              <a:t>单击此处添加文字</a:t>
            </a:r>
            <a:endParaRPr lang="zh-CN" altLang="en-US" sz="1335" dirty="0">
              <a:solidFill>
                <a:schemeClr val="accent4">
                  <a:lumMod val="50000"/>
                </a:schemeClr>
              </a:solidFill>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15" presetClass="entr" presetSubtype="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1000" fill="hold"/>
                                            <p:tgtEl>
                                              <p:spTgt spid="26"/>
                                            </p:tgtEl>
                                            <p:attrNameLst>
                                              <p:attrName>ppt_w</p:attrName>
                                            </p:attrNameLst>
                                          </p:cBhvr>
                                          <p:tavLst>
                                            <p:tav tm="0">
                                              <p:val>
                                                <p:fltVal val="0"/>
                                              </p:val>
                                            </p:tav>
                                            <p:tav tm="100000">
                                              <p:val>
                                                <p:strVal val="#ppt_w"/>
                                              </p:val>
                                            </p:tav>
                                          </p:tavLst>
                                        </p:anim>
                                        <p:anim calcmode="lin" valueType="num">
                                          <p:cBhvr>
                                            <p:cTn id="17" dur="1000" fill="hold"/>
                                            <p:tgtEl>
                                              <p:spTgt spid="26"/>
                                            </p:tgtEl>
                                            <p:attrNameLst>
                                              <p:attrName>ppt_h</p:attrName>
                                            </p:attrNameLst>
                                          </p:cBhvr>
                                          <p:tavLst>
                                            <p:tav tm="0">
                                              <p:val>
                                                <p:fltVal val="0"/>
                                              </p:val>
                                            </p:tav>
                                            <p:tav tm="100000">
                                              <p:val>
                                                <p:strVal val="#ppt_h"/>
                                              </p:val>
                                            </p:tav>
                                          </p:tavLst>
                                        </p:anim>
                                        <p:anim calcmode="lin" valueType="num">
                                          <p:cBhvr>
                                            <p:cTn id="18"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26"/>
                                            </p:tgtEl>
                                            <p:attrNameLst>
                                              <p:attrName>ppt_y</p:attrName>
                                            </p:attrNameLst>
                                          </p:cBhvr>
                                          <p:tavLst>
                                            <p:tav tm="0" fmla="#ppt_y+(sin(-2*pi*(1-$))*-#ppt_x+cos(-2*pi*(1-$))*(1-#ppt_y))*(1-$)">
                                              <p:val>
                                                <p:fltVal val="0"/>
                                              </p:val>
                                            </p:tav>
                                            <p:tav tm="100000">
                                              <p:val>
                                                <p:fltVal val="1"/>
                                              </p:val>
                                            </p:tav>
                                          </p:tavLst>
                                        </p:anim>
                                      </p:childTnLst>
                                    </p:cTn>
                                  </p:par>
                                  <p:par>
                                    <p:cTn id="20" presetID="15" presetClass="entr" presetSubtype="0" fill="hold" nodeType="withEffect">
                                      <p:stCondLst>
                                        <p:cond delay="25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fltVal val="0"/>
                                              </p:val>
                                            </p:tav>
                                            <p:tav tm="100000">
                                              <p:val>
                                                <p:strVal val="#ppt_h"/>
                                              </p:val>
                                            </p:tav>
                                          </p:tavLst>
                                        </p:anim>
                                        <p:anim calcmode="lin" valueType="num">
                                          <p:cBhvr>
                                            <p:cTn id="24"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1"/>
                                            </p:tgtEl>
                                            <p:attrNameLst>
                                              <p:attrName>ppt_y</p:attrName>
                                            </p:attrNameLst>
                                          </p:cBhvr>
                                          <p:tavLst>
                                            <p:tav tm="0" fmla="#ppt_y+(sin(-2*pi*(1-$))*-#ppt_x+cos(-2*pi*(1-$))*(1-#ppt_y))*(1-$)">
                                              <p:val>
                                                <p:fltVal val="0"/>
                                              </p:val>
                                            </p:tav>
                                            <p:tav tm="100000">
                                              <p:val>
                                                <p:fltVal val="1"/>
                                              </p:val>
                                            </p:tav>
                                          </p:tavLst>
                                        </p:anim>
                                      </p:childTnLst>
                                    </p:cTn>
                                  </p:par>
                                  <p:par>
                                    <p:cTn id="26" presetID="15" presetClass="entr" presetSubtype="0" fill="hold" nodeType="withEffect">
                                      <p:stCondLst>
                                        <p:cond delay="500"/>
                                      </p:stCondLst>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ppt_w</p:attrName>
                                            </p:attrNameLst>
                                          </p:cBhvr>
                                          <p:tavLst>
                                            <p:tav tm="0">
                                              <p:val>
                                                <p:fltVal val="0"/>
                                              </p:val>
                                            </p:tav>
                                            <p:tav tm="100000">
                                              <p:val>
                                                <p:strVal val="#ppt_w"/>
                                              </p:val>
                                            </p:tav>
                                          </p:tavLst>
                                        </p:anim>
                                        <p:anim calcmode="lin" valueType="num">
                                          <p:cBhvr>
                                            <p:cTn id="29" dur="1000" fill="hold"/>
                                            <p:tgtEl>
                                              <p:spTgt spid="16"/>
                                            </p:tgtEl>
                                            <p:attrNameLst>
                                              <p:attrName>ppt_h</p:attrName>
                                            </p:attrNameLst>
                                          </p:cBhvr>
                                          <p:tavLst>
                                            <p:tav tm="0">
                                              <p:val>
                                                <p:fltVal val="0"/>
                                              </p:val>
                                            </p:tav>
                                            <p:tav tm="100000">
                                              <p:val>
                                                <p:strVal val="#ppt_h"/>
                                              </p:val>
                                            </p:tav>
                                          </p:tavLst>
                                        </p:anim>
                                        <p:anim calcmode="lin" valueType="num">
                                          <p:cBhvr>
                                            <p:cTn id="30"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6"/>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nodeType="withEffect">
                                      <p:stCondLst>
                                        <p:cond delay="750"/>
                                      </p:stCondLst>
                                      <p:childTnLst>
                                        <p:set>
                                          <p:cBhvr>
                                            <p:cTn id="33" dur="1" fill="hold">
                                              <p:stCondLst>
                                                <p:cond delay="0"/>
                                              </p:stCondLst>
                                            </p:cTn>
                                            <p:tgtEl>
                                              <p:spTgt spid="21"/>
                                            </p:tgtEl>
                                            <p:attrNameLst>
                                              <p:attrName>style.visibility</p:attrName>
                                            </p:attrNameLst>
                                          </p:cBhvr>
                                          <p:to>
                                            <p:strVal val="visible"/>
                                          </p:to>
                                        </p:set>
                                        <p:anim calcmode="lin" valueType="num">
                                          <p:cBhvr>
                                            <p:cTn id="34" dur="1000" fill="hold"/>
                                            <p:tgtEl>
                                              <p:spTgt spid="21"/>
                                            </p:tgtEl>
                                            <p:attrNameLst>
                                              <p:attrName>ppt_w</p:attrName>
                                            </p:attrNameLst>
                                          </p:cBhvr>
                                          <p:tavLst>
                                            <p:tav tm="0">
                                              <p:val>
                                                <p:fltVal val="0"/>
                                              </p:val>
                                            </p:tav>
                                            <p:tav tm="100000">
                                              <p:val>
                                                <p:strVal val="#ppt_w"/>
                                              </p:val>
                                            </p:tav>
                                          </p:tavLst>
                                        </p:anim>
                                        <p:anim calcmode="lin" valueType="num">
                                          <p:cBhvr>
                                            <p:cTn id="35" dur="1000" fill="hold"/>
                                            <p:tgtEl>
                                              <p:spTgt spid="21"/>
                                            </p:tgtEl>
                                            <p:attrNameLst>
                                              <p:attrName>ppt_h</p:attrName>
                                            </p:attrNameLst>
                                          </p:cBhvr>
                                          <p:tavLst>
                                            <p:tav tm="0">
                                              <p:val>
                                                <p:fltVal val="0"/>
                                              </p:val>
                                            </p:tav>
                                            <p:tav tm="100000">
                                              <p:val>
                                                <p:strVal val="#ppt_h"/>
                                              </p:val>
                                            </p:tav>
                                          </p:tavLst>
                                        </p:anim>
                                        <p:anim calcmode="lin" valueType="num">
                                          <p:cBhvr>
                                            <p:cTn id="36"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2000"/>
                                </p:stCondLst>
                                <p:childTnLst>
                                  <p:par>
                                    <p:cTn id="39" presetID="2" presetClass="entr" presetSubtype="1"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childTnLst>
                              </p:cTn>
                            </p:par>
                            <p:par>
                              <p:cTn id="43" fill="hold">
                                <p:stCondLst>
                                  <p:cond delay="2500"/>
                                </p:stCondLst>
                                <p:childTnLst>
                                  <p:par>
                                    <p:cTn id="44" presetID="32" presetClass="emph" presetSubtype="0" fill="hold" grpId="1" nodeType="afterEffect">
                                      <p:stCondLst>
                                        <p:cond delay="0"/>
                                      </p:stCondLst>
                                      <p:childTnLst>
                                        <p:animRot by="120000">
                                          <p:cBhvr>
                                            <p:cTn id="45" dur="50" fill="hold">
                                              <p:stCondLst>
                                                <p:cond delay="0"/>
                                              </p:stCondLst>
                                            </p:cTn>
                                            <p:tgtEl>
                                              <p:spTgt spid="32"/>
                                            </p:tgtEl>
                                            <p:attrNameLst>
                                              <p:attrName>r</p:attrName>
                                            </p:attrNameLst>
                                          </p:cBhvr>
                                        </p:animRot>
                                        <p:animRot by="-240000">
                                          <p:cBhvr>
                                            <p:cTn id="46" dur="100" fill="hold">
                                              <p:stCondLst>
                                                <p:cond delay="100"/>
                                              </p:stCondLst>
                                            </p:cTn>
                                            <p:tgtEl>
                                              <p:spTgt spid="32"/>
                                            </p:tgtEl>
                                            <p:attrNameLst>
                                              <p:attrName>r</p:attrName>
                                            </p:attrNameLst>
                                          </p:cBhvr>
                                        </p:animRot>
                                        <p:animRot by="240000">
                                          <p:cBhvr>
                                            <p:cTn id="47" dur="100" fill="hold">
                                              <p:stCondLst>
                                                <p:cond delay="200"/>
                                              </p:stCondLst>
                                            </p:cTn>
                                            <p:tgtEl>
                                              <p:spTgt spid="32"/>
                                            </p:tgtEl>
                                            <p:attrNameLst>
                                              <p:attrName>r</p:attrName>
                                            </p:attrNameLst>
                                          </p:cBhvr>
                                        </p:animRot>
                                        <p:animRot by="-240000">
                                          <p:cBhvr>
                                            <p:cTn id="48" dur="100" fill="hold">
                                              <p:stCondLst>
                                                <p:cond delay="300"/>
                                              </p:stCondLst>
                                            </p:cTn>
                                            <p:tgtEl>
                                              <p:spTgt spid="32"/>
                                            </p:tgtEl>
                                            <p:attrNameLst>
                                              <p:attrName>r</p:attrName>
                                            </p:attrNameLst>
                                          </p:cBhvr>
                                        </p:animRot>
                                        <p:animRot by="120000">
                                          <p:cBhvr>
                                            <p:cTn id="49" dur="100" fill="hold">
                                              <p:stCondLst>
                                                <p:cond delay="400"/>
                                              </p:stCondLst>
                                            </p:cTn>
                                            <p:tgtEl>
                                              <p:spTgt spid="32"/>
                                            </p:tgtEl>
                                            <p:attrNameLst>
                                              <p:attrName>r</p:attrName>
                                            </p:attrNameLst>
                                          </p:cBhvr>
                                        </p:animRot>
                                      </p:childTnLst>
                                    </p:cTn>
                                  </p:par>
                                </p:childTnLst>
                              </p:cTn>
                            </p:par>
                            <p:par>
                              <p:cTn id="50" fill="hold">
                                <p:stCondLst>
                                  <p:cond delay="3000"/>
                                </p:stCondLst>
                                <p:childTnLst>
                                  <p:par>
                                    <p:cTn id="51" presetID="18" presetClass="entr" presetSubtype="9"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strips(upLeft)">
                                          <p:cBhvr>
                                            <p:cTn id="53" dur="500"/>
                                            <p:tgtEl>
                                              <p:spTgt spid="34"/>
                                            </p:tgtEl>
                                          </p:cBhvr>
                                        </p:animEffect>
                                      </p:childTnLst>
                                    </p:cTn>
                                  </p:par>
                                </p:childTnLst>
                              </p:cTn>
                            </p:par>
                            <p:par>
                              <p:cTn id="54" fill="hold">
                                <p:stCondLst>
                                  <p:cond delay="3500"/>
                                </p:stCondLst>
                                <p:childTnLst>
                                  <p:par>
                                    <p:cTn id="55" presetID="2" presetClass="entr" presetSubtype="4"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fill="hold"/>
                                            <p:tgtEl>
                                              <p:spTgt spid="31"/>
                                            </p:tgtEl>
                                            <p:attrNameLst>
                                              <p:attrName>ppt_x</p:attrName>
                                            </p:attrNameLst>
                                          </p:cBhvr>
                                          <p:tavLst>
                                            <p:tav tm="0">
                                              <p:val>
                                                <p:strVal val="#ppt_x"/>
                                              </p:val>
                                            </p:tav>
                                            <p:tav tm="100000">
                                              <p:val>
                                                <p:strVal val="#ppt_x"/>
                                              </p:val>
                                            </p:tav>
                                          </p:tavLst>
                                        </p:anim>
                                        <p:anim calcmode="lin" valueType="num">
                                          <p:cBhvr additive="base">
                                            <p:cTn id="58" dur="500" fill="hold"/>
                                            <p:tgtEl>
                                              <p:spTgt spid="31"/>
                                            </p:tgtEl>
                                            <p:attrNameLst>
                                              <p:attrName>ppt_y</p:attrName>
                                            </p:attrNameLst>
                                          </p:cBhvr>
                                          <p:tavLst>
                                            <p:tav tm="0">
                                              <p:val>
                                                <p:strVal val="1+#ppt_h/2"/>
                                              </p:val>
                                            </p:tav>
                                            <p:tav tm="100000">
                                              <p:val>
                                                <p:strVal val="#ppt_y"/>
                                              </p:val>
                                            </p:tav>
                                          </p:tavLst>
                                        </p:anim>
                                      </p:childTnLst>
                                    </p:cTn>
                                  </p:par>
                                </p:childTnLst>
                              </p:cTn>
                            </p:par>
                            <p:par>
                              <p:cTn id="59" fill="hold">
                                <p:stCondLst>
                                  <p:cond delay="4000"/>
                                </p:stCondLst>
                                <p:childTnLst>
                                  <p:par>
                                    <p:cTn id="60" presetID="32" presetClass="emph" presetSubtype="0" fill="hold" grpId="1"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par>
                              <p:cTn id="66" fill="hold">
                                <p:stCondLst>
                                  <p:cond delay="4500"/>
                                </p:stCondLst>
                                <p:childTnLst>
                                  <p:par>
                                    <p:cTn id="67" presetID="18" presetClass="entr" presetSubtype="9"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strips(upLeft)">
                                          <p:cBhvr>
                                            <p:cTn id="69" dur="500"/>
                                            <p:tgtEl>
                                              <p:spTgt spid="33"/>
                                            </p:tgtEl>
                                          </p:cBhvr>
                                        </p:animEffect>
                                      </p:childTnLst>
                                    </p:cTn>
                                  </p:par>
                                </p:childTnLst>
                              </p:cTn>
                            </p:par>
                            <p:par>
                              <p:cTn id="70" fill="hold">
                                <p:stCondLst>
                                  <p:cond delay="5000"/>
                                </p:stCondLst>
                                <p:childTnLst>
                                  <p:par>
                                    <p:cTn id="71" presetID="2" presetClass="entr" presetSubtype="1"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 calcmode="lin" valueType="num">
                                          <p:cBhvr additive="base">
                                            <p:cTn id="73" dur="500" fill="hold"/>
                                            <p:tgtEl>
                                              <p:spTgt spid="35"/>
                                            </p:tgtEl>
                                            <p:attrNameLst>
                                              <p:attrName>ppt_x</p:attrName>
                                            </p:attrNameLst>
                                          </p:cBhvr>
                                          <p:tavLst>
                                            <p:tav tm="0">
                                              <p:val>
                                                <p:strVal val="#ppt_x"/>
                                              </p:val>
                                            </p:tav>
                                            <p:tav tm="100000">
                                              <p:val>
                                                <p:strVal val="#ppt_x"/>
                                              </p:val>
                                            </p:tav>
                                          </p:tavLst>
                                        </p:anim>
                                        <p:anim calcmode="lin" valueType="num">
                                          <p:cBhvr additive="base">
                                            <p:cTn id="74" dur="500" fill="hold"/>
                                            <p:tgtEl>
                                              <p:spTgt spid="35"/>
                                            </p:tgtEl>
                                            <p:attrNameLst>
                                              <p:attrName>ppt_y</p:attrName>
                                            </p:attrNameLst>
                                          </p:cBhvr>
                                          <p:tavLst>
                                            <p:tav tm="0">
                                              <p:val>
                                                <p:strVal val="0-#ppt_h/2"/>
                                              </p:val>
                                            </p:tav>
                                            <p:tav tm="100000">
                                              <p:val>
                                                <p:strVal val="#ppt_y"/>
                                              </p:val>
                                            </p:tav>
                                          </p:tavLst>
                                        </p:anim>
                                      </p:childTnLst>
                                    </p:cTn>
                                  </p:par>
                                </p:childTnLst>
                              </p:cTn>
                            </p:par>
                            <p:par>
                              <p:cTn id="75" fill="hold">
                                <p:stCondLst>
                                  <p:cond delay="5500"/>
                                </p:stCondLst>
                                <p:childTnLst>
                                  <p:par>
                                    <p:cTn id="76" presetID="32" presetClass="emph" presetSubtype="0" fill="hold" grpId="1" nodeType="afterEffect">
                                      <p:stCondLst>
                                        <p:cond delay="0"/>
                                      </p:stCondLst>
                                      <p:childTnLst>
                                        <p:animRot by="120000">
                                          <p:cBhvr>
                                            <p:cTn id="77" dur="50" fill="hold">
                                              <p:stCondLst>
                                                <p:cond delay="0"/>
                                              </p:stCondLst>
                                            </p:cTn>
                                            <p:tgtEl>
                                              <p:spTgt spid="35"/>
                                            </p:tgtEl>
                                            <p:attrNameLst>
                                              <p:attrName>r</p:attrName>
                                            </p:attrNameLst>
                                          </p:cBhvr>
                                        </p:animRot>
                                        <p:animRot by="-240000">
                                          <p:cBhvr>
                                            <p:cTn id="78" dur="100" fill="hold">
                                              <p:stCondLst>
                                                <p:cond delay="100"/>
                                              </p:stCondLst>
                                            </p:cTn>
                                            <p:tgtEl>
                                              <p:spTgt spid="35"/>
                                            </p:tgtEl>
                                            <p:attrNameLst>
                                              <p:attrName>r</p:attrName>
                                            </p:attrNameLst>
                                          </p:cBhvr>
                                        </p:animRot>
                                        <p:animRot by="240000">
                                          <p:cBhvr>
                                            <p:cTn id="79" dur="100" fill="hold">
                                              <p:stCondLst>
                                                <p:cond delay="200"/>
                                              </p:stCondLst>
                                            </p:cTn>
                                            <p:tgtEl>
                                              <p:spTgt spid="35"/>
                                            </p:tgtEl>
                                            <p:attrNameLst>
                                              <p:attrName>r</p:attrName>
                                            </p:attrNameLst>
                                          </p:cBhvr>
                                        </p:animRot>
                                        <p:animRot by="-240000">
                                          <p:cBhvr>
                                            <p:cTn id="80" dur="100" fill="hold">
                                              <p:stCondLst>
                                                <p:cond delay="300"/>
                                              </p:stCondLst>
                                            </p:cTn>
                                            <p:tgtEl>
                                              <p:spTgt spid="35"/>
                                            </p:tgtEl>
                                            <p:attrNameLst>
                                              <p:attrName>r</p:attrName>
                                            </p:attrNameLst>
                                          </p:cBhvr>
                                        </p:animRot>
                                        <p:animRot by="120000">
                                          <p:cBhvr>
                                            <p:cTn id="81" dur="100" fill="hold">
                                              <p:stCondLst>
                                                <p:cond delay="400"/>
                                              </p:stCondLst>
                                            </p:cTn>
                                            <p:tgtEl>
                                              <p:spTgt spid="35"/>
                                            </p:tgtEl>
                                            <p:attrNameLst>
                                              <p:attrName>r</p:attrName>
                                            </p:attrNameLst>
                                          </p:cBhvr>
                                        </p:animRot>
                                      </p:childTnLst>
                                    </p:cTn>
                                  </p:par>
                                </p:childTnLst>
                              </p:cTn>
                            </p:par>
                            <p:par>
                              <p:cTn id="82" fill="hold">
                                <p:stCondLst>
                                  <p:cond delay="6000"/>
                                </p:stCondLst>
                                <p:childTnLst>
                                  <p:par>
                                    <p:cTn id="83" presetID="18" presetClass="entr" presetSubtype="9" fill="hold" grpId="0" nodeType="after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strips(upLeft)">
                                          <p:cBhvr>
                                            <p:cTn id="85" dur="500"/>
                                            <p:tgtEl>
                                              <p:spTgt spid="36"/>
                                            </p:tgtEl>
                                          </p:cBhvr>
                                        </p:animEffect>
                                      </p:childTnLst>
                                    </p:cTn>
                                  </p:par>
                                </p:childTnLst>
                              </p:cTn>
                            </p:par>
                            <p:par>
                              <p:cTn id="86" fill="hold">
                                <p:stCondLst>
                                  <p:cond delay="6500"/>
                                </p:stCondLst>
                                <p:childTnLst>
                                  <p:par>
                                    <p:cTn id="87" presetID="2" presetClass="entr" presetSubtype="4"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additive="base">
                                            <p:cTn id="89" dur="500" fill="hold"/>
                                            <p:tgtEl>
                                              <p:spTgt spid="37"/>
                                            </p:tgtEl>
                                            <p:attrNameLst>
                                              <p:attrName>ppt_x</p:attrName>
                                            </p:attrNameLst>
                                          </p:cBhvr>
                                          <p:tavLst>
                                            <p:tav tm="0">
                                              <p:val>
                                                <p:strVal val="#ppt_x"/>
                                              </p:val>
                                            </p:tav>
                                            <p:tav tm="100000">
                                              <p:val>
                                                <p:strVal val="#ppt_x"/>
                                              </p:val>
                                            </p:tav>
                                          </p:tavLst>
                                        </p:anim>
                                        <p:anim calcmode="lin" valueType="num">
                                          <p:cBhvr additive="base">
                                            <p:cTn id="90" dur="500" fill="hold"/>
                                            <p:tgtEl>
                                              <p:spTgt spid="37"/>
                                            </p:tgtEl>
                                            <p:attrNameLst>
                                              <p:attrName>ppt_y</p:attrName>
                                            </p:attrNameLst>
                                          </p:cBhvr>
                                          <p:tavLst>
                                            <p:tav tm="0">
                                              <p:val>
                                                <p:strVal val="1+#ppt_h/2"/>
                                              </p:val>
                                            </p:tav>
                                            <p:tav tm="100000">
                                              <p:val>
                                                <p:strVal val="#ppt_y"/>
                                              </p:val>
                                            </p:tav>
                                          </p:tavLst>
                                        </p:anim>
                                      </p:childTnLst>
                                    </p:cTn>
                                  </p:par>
                                </p:childTnLst>
                              </p:cTn>
                            </p:par>
                            <p:par>
                              <p:cTn id="91" fill="hold">
                                <p:stCondLst>
                                  <p:cond delay="7000"/>
                                </p:stCondLst>
                                <p:childTnLst>
                                  <p:par>
                                    <p:cTn id="92" presetID="32" presetClass="emph" presetSubtype="0" fill="hold" grpId="1" nodeType="afterEffect">
                                      <p:stCondLst>
                                        <p:cond delay="0"/>
                                      </p:stCondLst>
                                      <p:childTnLst>
                                        <p:animRot by="120000">
                                          <p:cBhvr>
                                            <p:cTn id="93" dur="50" fill="hold">
                                              <p:stCondLst>
                                                <p:cond delay="0"/>
                                              </p:stCondLst>
                                            </p:cTn>
                                            <p:tgtEl>
                                              <p:spTgt spid="37"/>
                                            </p:tgtEl>
                                            <p:attrNameLst>
                                              <p:attrName>r</p:attrName>
                                            </p:attrNameLst>
                                          </p:cBhvr>
                                        </p:animRot>
                                        <p:animRot by="-240000">
                                          <p:cBhvr>
                                            <p:cTn id="94" dur="100" fill="hold">
                                              <p:stCondLst>
                                                <p:cond delay="100"/>
                                              </p:stCondLst>
                                            </p:cTn>
                                            <p:tgtEl>
                                              <p:spTgt spid="37"/>
                                            </p:tgtEl>
                                            <p:attrNameLst>
                                              <p:attrName>r</p:attrName>
                                            </p:attrNameLst>
                                          </p:cBhvr>
                                        </p:animRot>
                                        <p:animRot by="240000">
                                          <p:cBhvr>
                                            <p:cTn id="95" dur="100" fill="hold">
                                              <p:stCondLst>
                                                <p:cond delay="200"/>
                                              </p:stCondLst>
                                            </p:cTn>
                                            <p:tgtEl>
                                              <p:spTgt spid="37"/>
                                            </p:tgtEl>
                                            <p:attrNameLst>
                                              <p:attrName>r</p:attrName>
                                            </p:attrNameLst>
                                          </p:cBhvr>
                                        </p:animRot>
                                        <p:animRot by="-240000">
                                          <p:cBhvr>
                                            <p:cTn id="96" dur="100" fill="hold">
                                              <p:stCondLst>
                                                <p:cond delay="300"/>
                                              </p:stCondLst>
                                            </p:cTn>
                                            <p:tgtEl>
                                              <p:spTgt spid="37"/>
                                            </p:tgtEl>
                                            <p:attrNameLst>
                                              <p:attrName>r</p:attrName>
                                            </p:attrNameLst>
                                          </p:cBhvr>
                                        </p:animRot>
                                        <p:animRot by="120000">
                                          <p:cBhvr>
                                            <p:cTn id="97" dur="100" fill="hold">
                                              <p:stCondLst>
                                                <p:cond delay="400"/>
                                              </p:stCondLst>
                                            </p:cTn>
                                            <p:tgtEl>
                                              <p:spTgt spid="37"/>
                                            </p:tgtEl>
                                            <p:attrNameLst>
                                              <p:attrName>r</p:attrName>
                                            </p:attrNameLst>
                                          </p:cBhvr>
                                        </p:animRot>
                                      </p:childTnLst>
                                    </p:cTn>
                                  </p:par>
                                </p:childTnLst>
                              </p:cTn>
                            </p:par>
                            <p:par>
                              <p:cTn id="98" fill="hold">
                                <p:stCondLst>
                                  <p:cond delay="7500"/>
                                </p:stCondLst>
                                <p:childTnLst>
                                  <p:par>
                                    <p:cTn id="99" presetID="18" presetClass="entr" presetSubtype="9" fill="hold" grpId="0" nodeType="after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strips(upLeft)">
                                          <p:cBhvr>
                                            <p:cTn id="10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1" grpId="0" animBg="1"/>
          <p:bldP spid="31" grpId="1" animBg="1"/>
          <p:bldP spid="32" grpId="0" animBg="1"/>
          <p:bldP spid="32" grpId="1" animBg="1"/>
          <p:bldP spid="33" grpId="0"/>
          <p:bldP spid="34" grpId="0"/>
          <p:bldP spid="35" grpId="0" animBg="1"/>
          <p:bldP spid="35" grpId="1" animBg="1"/>
          <p:bldP spid="36" grpId="0"/>
          <p:bldP spid="37" grpId="0" animBg="1"/>
          <p:bldP spid="37" grpId="1" animBg="1"/>
          <p:bldP spid="3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15" presetClass="entr" presetSubtype="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1000" fill="hold"/>
                                            <p:tgtEl>
                                              <p:spTgt spid="26"/>
                                            </p:tgtEl>
                                            <p:attrNameLst>
                                              <p:attrName>ppt_w</p:attrName>
                                            </p:attrNameLst>
                                          </p:cBhvr>
                                          <p:tavLst>
                                            <p:tav tm="0">
                                              <p:val>
                                                <p:fltVal val="0"/>
                                              </p:val>
                                            </p:tav>
                                            <p:tav tm="100000">
                                              <p:val>
                                                <p:strVal val="#ppt_w"/>
                                              </p:val>
                                            </p:tav>
                                          </p:tavLst>
                                        </p:anim>
                                        <p:anim calcmode="lin" valueType="num">
                                          <p:cBhvr>
                                            <p:cTn id="17" dur="1000" fill="hold"/>
                                            <p:tgtEl>
                                              <p:spTgt spid="26"/>
                                            </p:tgtEl>
                                            <p:attrNameLst>
                                              <p:attrName>ppt_h</p:attrName>
                                            </p:attrNameLst>
                                          </p:cBhvr>
                                          <p:tavLst>
                                            <p:tav tm="0">
                                              <p:val>
                                                <p:fltVal val="0"/>
                                              </p:val>
                                            </p:tav>
                                            <p:tav tm="100000">
                                              <p:val>
                                                <p:strVal val="#ppt_h"/>
                                              </p:val>
                                            </p:tav>
                                          </p:tavLst>
                                        </p:anim>
                                        <p:anim calcmode="lin" valueType="num">
                                          <p:cBhvr>
                                            <p:cTn id="18"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26"/>
                                            </p:tgtEl>
                                            <p:attrNameLst>
                                              <p:attrName>ppt_y</p:attrName>
                                            </p:attrNameLst>
                                          </p:cBhvr>
                                          <p:tavLst>
                                            <p:tav tm="0" fmla="#ppt_y+(sin(-2*pi*(1-$))*-#ppt_x+cos(-2*pi*(1-$))*(1-#ppt_y))*(1-$)">
                                              <p:val>
                                                <p:fltVal val="0"/>
                                              </p:val>
                                            </p:tav>
                                            <p:tav tm="100000">
                                              <p:val>
                                                <p:fltVal val="1"/>
                                              </p:val>
                                            </p:tav>
                                          </p:tavLst>
                                        </p:anim>
                                      </p:childTnLst>
                                    </p:cTn>
                                  </p:par>
                                  <p:par>
                                    <p:cTn id="20" presetID="15" presetClass="entr" presetSubtype="0" fill="hold" nodeType="withEffect">
                                      <p:stCondLst>
                                        <p:cond delay="25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fltVal val="0"/>
                                              </p:val>
                                            </p:tav>
                                            <p:tav tm="100000">
                                              <p:val>
                                                <p:strVal val="#ppt_h"/>
                                              </p:val>
                                            </p:tav>
                                          </p:tavLst>
                                        </p:anim>
                                        <p:anim calcmode="lin" valueType="num">
                                          <p:cBhvr>
                                            <p:cTn id="24"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1"/>
                                            </p:tgtEl>
                                            <p:attrNameLst>
                                              <p:attrName>ppt_y</p:attrName>
                                            </p:attrNameLst>
                                          </p:cBhvr>
                                          <p:tavLst>
                                            <p:tav tm="0" fmla="#ppt_y+(sin(-2*pi*(1-$))*-#ppt_x+cos(-2*pi*(1-$))*(1-#ppt_y))*(1-$)">
                                              <p:val>
                                                <p:fltVal val="0"/>
                                              </p:val>
                                            </p:tav>
                                            <p:tav tm="100000">
                                              <p:val>
                                                <p:fltVal val="1"/>
                                              </p:val>
                                            </p:tav>
                                          </p:tavLst>
                                        </p:anim>
                                      </p:childTnLst>
                                    </p:cTn>
                                  </p:par>
                                  <p:par>
                                    <p:cTn id="26" presetID="15" presetClass="entr" presetSubtype="0" fill="hold" nodeType="withEffect">
                                      <p:stCondLst>
                                        <p:cond delay="500"/>
                                      </p:stCondLst>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ppt_w</p:attrName>
                                            </p:attrNameLst>
                                          </p:cBhvr>
                                          <p:tavLst>
                                            <p:tav tm="0">
                                              <p:val>
                                                <p:fltVal val="0"/>
                                              </p:val>
                                            </p:tav>
                                            <p:tav tm="100000">
                                              <p:val>
                                                <p:strVal val="#ppt_w"/>
                                              </p:val>
                                            </p:tav>
                                          </p:tavLst>
                                        </p:anim>
                                        <p:anim calcmode="lin" valueType="num">
                                          <p:cBhvr>
                                            <p:cTn id="29" dur="1000" fill="hold"/>
                                            <p:tgtEl>
                                              <p:spTgt spid="16"/>
                                            </p:tgtEl>
                                            <p:attrNameLst>
                                              <p:attrName>ppt_h</p:attrName>
                                            </p:attrNameLst>
                                          </p:cBhvr>
                                          <p:tavLst>
                                            <p:tav tm="0">
                                              <p:val>
                                                <p:fltVal val="0"/>
                                              </p:val>
                                            </p:tav>
                                            <p:tav tm="100000">
                                              <p:val>
                                                <p:strVal val="#ppt_h"/>
                                              </p:val>
                                            </p:tav>
                                          </p:tavLst>
                                        </p:anim>
                                        <p:anim calcmode="lin" valueType="num">
                                          <p:cBhvr>
                                            <p:cTn id="30"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6"/>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nodeType="withEffect">
                                      <p:stCondLst>
                                        <p:cond delay="750"/>
                                      </p:stCondLst>
                                      <p:childTnLst>
                                        <p:set>
                                          <p:cBhvr>
                                            <p:cTn id="33" dur="1" fill="hold">
                                              <p:stCondLst>
                                                <p:cond delay="0"/>
                                              </p:stCondLst>
                                            </p:cTn>
                                            <p:tgtEl>
                                              <p:spTgt spid="21"/>
                                            </p:tgtEl>
                                            <p:attrNameLst>
                                              <p:attrName>style.visibility</p:attrName>
                                            </p:attrNameLst>
                                          </p:cBhvr>
                                          <p:to>
                                            <p:strVal val="visible"/>
                                          </p:to>
                                        </p:set>
                                        <p:anim calcmode="lin" valueType="num">
                                          <p:cBhvr>
                                            <p:cTn id="34" dur="1000" fill="hold"/>
                                            <p:tgtEl>
                                              <p:spTgt spid="21"/>
                                            </p:tgtEl>
                                            <p:attrNameLst>
                                              <p:attrName>ppt_w</p:attrName>
                                            </p:attrNameLst>
                                          </p:cBhvr>
                                          <p:tavLst>
                                            <p:tav tm="0">
                                              <p:val>
                                                <p:fltVal val="0"/>
                                              </p:val>
                                            </p:tav>
                                            <p:tav tm="100000">
                                              <p:val>
                                                <p:strVal val="#ppt_w"/>
                                              </p:val>
                                            </p:tav>
                                          </p:tavLst>
                                        </p:anim>
                                        <p:anim calcmode="lin" valueType="num">
                                          <p:cBhvr>
                                            <p:cTn id="35" dur="1000" fill="hold"/>
                                            <p:tgtEl>
                                              <p:spTgt spid="21"/>
                                            </p:tgtEl>
                                            <p:attrNameLst>
                                              <p:attrName>ppt_h</p:attrName>
                                            </p:attrNameLst>
                                          </p:cBhvr>
                                          <p:tavLst>
                                            <p:tav tm="0">
                                              <p:val>
                                                <p:fltVal val="0"/>
                                              </p:val>
                                            </p:tav>
                                            <p:tav tm="100000">
                                              <p:val>
                                                <p:strVal val="#ppt_h"/>
                                              </p:val>
                                            </p:tav>
                                          </p:tavLst>
                                        </p:anim>
                                        <p:anim calcmode="lin" valueType="num">
                                          <p:cBhvr>
                                            <p:cTn id="36"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2000"/>
                                </p:stCondLst>
                                <p:childTnLst>
                                  <p:par>
                                    <p:cTn id="39" presetID="2" presetClass="entr" presetSubtype="1"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childTnLst>
                              </p:cTn>
                            </p:par>
                            <p:par>
                              <p:cTn id="43" fill="hold">
                                <p:stCondLst>
                                  <p:cond delay="2500"/>
                                </p:stCondLst>
                                <p:childTnLst>
                                  <p:par>
                                    <p:cTn id="44" presetID="32" presetClass="emph" presetSubtype="0" fill="hold" grpId="1" nodeType="afterEffect">
                                      <p:stCondLst>
                                        <p:cond delay="0"/>
                                      </p:stCondLst>
                                      <p:childTnLst>
                                        <p:animRot by="120000">
                                          <p:cBhvr>
                                            <p:cTn id="45" dur="50" fill="hold">
                                              <p:stCondLst>
                                                <p:cond delay="0"/>
                                              </p:stCondLst>
                                            </p:cTn>
                                            <p:tgtEl>
                                              <p:spTgt spid="32"/>
                                            </p:tgtEl>
                                            <p:attrNameLst>
                                              <p:attrName>r</p:attrName>
                                            </p:attrNameLst>
                                          </p:cBhvr>
                                        </p:animRot>
                                        <p:animRot by="-240000">
                                          <p:cBhvr>
                                            <p:cTn id="46" dur="100" fill="hold">
                                              <p:stCondLst>
                                                <p:cond delay="100"/>
                                              </p:stCondLst>
                                            </p:cTn>
                                            <p:tgtEl>
                                              <p:spTgt spid="32"/>
                                            </p:tgtEl>
                                            <p:attrNameLst>
                                              <p:attrName>r</p:attrName>
                                            </p:attrNameLst>
                                          </p:cBhvr>
                                        </p:animRot>
                                        <p:animRot by="240000">
                                          <p:cBhvr>
                                            <p:cTn id="47" dur="100" fill="hold">
                                              <p:stCondLst>
                                                <p:cond delay="200"/>
                                              </p:stCondLst>
                                            </p:cTn>
                                            <p:tgtEl>
                                              <p:spTgt spid="32"/>
                                            </p:tgtEl>
                                            <p:attrNameLst>
                                              <p:attrName>r</p:attrName>
                                            </p:attrNameLst>
                                          </p:cBhvr>
                                        </p:animRot>
                                        <p:animRot by="-240000">
                                          <p:cBhvr>
                                            <p:cTn id="48" dur="100" fill="hold">
                                              <p:stCondLst>
                                                <p:cond delay="300"/>
                                              </p:stCondLst>
                                            </p:cTn>
                                            <p:tgtEl>
                                              <p:spTgt spid="32"/>
                                            </p:tgtEl>
                                            <p:attrNameLst>
                                              <p:attrName>r</p:attrName>
                                            </p:attrNameLst>
                                          </p:cBhvr>
                                        </p:animRot>
                                        <p:animRot by="120000">
                                          <p:cBhvr>
                                            <p:cTn id="49" dur="100" fill="hold">
                                              <p:stCondLst>
                                                <p:cond delay="400"/>
                                              </p:stCondLst>
                                            </p:cTn>
                                            <p:tgtEl>
                                              <p:spTgt spid="32"/>
                                            </p:tgtEl>
                                            <p:attrNameLst>
                                              <p:attrName>r</p:attrName>
                                            </p:attrNameLst>
                                          </p:cBhvr>
                                        </p:animRot>
                                      </p:childTnLst>
                                    </p:cTn>
                                  </p:par>
                                </p:childTnLst>
                              </p:cTn>
                            </p:par>
                            <p:par>
                              <p:cTn id="50" fill="hold">
                                <p:stCondLst>
                                  <p:cond delay="3000"/>
                                </p:stCondLst>
                                <p:childTnLst>
                                  <p:par>
                                    <p:cTn id="51" presetID="18" presetClass="entr" presetSubtype="9"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strips(upLeft)">
                                          <p:cBhvr>
                                            <p:cTn id="53" dur="500"/>
                                            <p:tgtEl>
                                              <p:spTgt spid="34"/>
                                            </p:tgtEl>
                                          </p:cBhvr>
                                        </p:animEffect>
                                      </p:childTnLst>
                                    </p:cTn>
                                  </p:par>
                                </p:childTnLst>
                              </p:cTn>
                            </p:par>
                            <p:par>
                              <p:cTn id="54" fill="hold">
                                <p:stCondLst>
                                  <p:cond delay="3500"/>
                                </p:stCondLst>
                                <p:childTnLst>
                                  <p:par>
                                    <p:cTn id="55" presetID="2" presetClass="entr" presetSubtype="4"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500" fill="hold"/>
                                            <p:tgtEl>
                                              <p:spTgt spid="31"/>
                                            </p:tgtEl>
                                            <p:attrNameLst>
                                              <p:attrName>ppt_x</p:attrName>
                                            </p:attrNameLst>
                                          </p:cBhvr>
                                          <p:tavLst>
                                            <p:tav tm="0">
                                              <p:val>
                                                <p:strVal val="#ppt_x"/>
                                              </p:val>
                                            </p:tav>
                                            <p:tav tm="100000">
                                              <p:val>
                                                <p:strVal val="#ppt_x"/>
                                              </p:val>
                                            </p:tav>
                                          </p:tavLst>
                                        </p:anim>
                                        <p:anim calcmode="lin" valueType="num">
                                          <p:cBhvr additive="base">
                                            <p:cTn id="58" dur="500" fill="hold"/>
                                            <p:tgtEl>
                                              <p:spTgt spid="31"/>
                                            </p:tgtEl>
                                            <p:attrNameLst>
                                              <p:attrName>ppt_y</p:attrName>
                                            </p:attrNameLst>
                                          </p:cBhvr>
                                          <p:tavLst>
                                            <p:tav tm="0">
                                              <p:val>
                                                <p:strVal val="1+#ppt_h/2"/>
                                              </p:val>
                                            </p:tav>
                                            <p:tav tm="100000">
                                              <p:val>
                                                <p:strVal val="#ppt_y"/>
                                              </p:val>
                                            </p:tav>
                                          </p:tavLst>
                                        </p:anim>
                                      </p:childTnLst>
                                    </p:cTn>
                                  </p:par>
                                </p:childTnLst>
                              </p:cTn>
                            </p:par>
                            <p:par>
                              <p:cTn id="59" fill="hold">
                                <p:stCondLst>
                                  <p:cond delay="4000"/>
                                </p:stCondLst>
                                <p:childTnLst>
                                  <p:par>
                                    <p:cTn id="60" presetID="32" presetClass="emph" presetSubtype="0" fill="hold" grpId="1" nodeType="afterEffect">
                                      <p:stCondLst>
                                        <p:cond delay="0"/>
                                      </p:stCondLst>
                                      <p:childTnLst>
                                        <p:animRot by="120000">
                                          <p:cBhvr>
                                            <p:cTn id="61" dur="50" fill="hold">
                                              <p:stCondLst>
                                                <p:cond delay="0"/>
                                              </p:stCondLst>
                                            </p:cTn>
                                            <p:tgtEl>
                                              <p:spTgt spid="31"/>
                                            </p:tgtEl>
                                            <p:attrNameLst>
                                              <p:attrName>r</p:attrName>
                                            </p:attrNameLst>
                                          </p:cBhvr>
                                        </p:animRot>
                                        <p:animRot by="-240000">
                                          <p:cBhvr>
                                            <p:cTn id="62" dur="100" fill="hold">
                                              <p:stCondLst>
                                                <p:cond delay="100"/>
                                              </p:stCondLst>
                                            </p:cTn>
                                            <p:tgtEl>
                                              <p:spTgt spid="31"/>
                                            </p:tgtEl>
                                            <p:attrNameLst>
                                              <p:attrName>r</p:attrName>
                                            </p:attrNameLst>
                                          </p:cBhvr>
                                        </p:animRot>
                                        <p:animRot by="240000">
                                          <p:cBhvr>
                                            <p:cTn id="63" dur="100" fill="hold">
                                              <p:stCondLst>
                                                <p:cond delay="200"/>
                                              </p:stCondLst>
                                            </p:cTn>
                                            <p:tgtEl>
                                              <p:spTgt spid="31"/>
                                            </p:tgtEl>
                                            <p:attrNameLst>
                                              <p:attrName>r</p:attrName>
                                            </p:attrNameLst>
                                          </p:cBhvr>
                                        </p:animRot>
                                        <p:animRot by="-240000">
                                          <p:cBhvr>
                                            <p:cTn id="64" dur="100" fill="hold">
                                              <p:stCondLst>
                                                <p:cond delay="300"/>
                                              </p:stCondLst>
                                            </p:cTn>
                                            <p:tgtEl>
                                              <p:spTgt spid="31"/>
                                            </p:tgtEl>
                                            <p:attrNameLst>
                                              <p:attrName>r</p:attrName>
                                            </p:attrNameLst>
                                          </p:cBhvr>
                                        </p:animRot>
                                        <p:animRot by="120000">
                                          <p:cBhvr>
                                            <p:cTn id="65" dur="100" fill="hold">
                                              <p:stCondLst>
                                                <p:cond delay="400"/>
                                              </p:stCondLst>
                                            </p:cTn>
                                            <p:tgtEl>
                                              <p:spTgt spid="31"/>
                                            </p:tgtEl>
                                            <p:attrNameLst>
                                              <p:attrName>r</p:attrName>
                                            </p:attrNameLst>
                                          </p:cBhvr>
                                        </p:animRot>
                                      </p:childTnLst>
                                    </p:cTn>
                                  </p:par>
                                </p:childTnLst>
                              </p:cTn>
                            </p:par>
                            <p:par>
                              <p:cTn id="66" fill="hold">
                                <p:stCondLst>
                                  <p:cond delay="4500"/>
                                </p:stCondLst>
                                <p:childTnLst>
                                  <p:par>
                                    <p:cTn id="67" presetID="18" presetClass="entr" presetSubtype="9"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strips(upLeft)">
                                          <p:cBhvr>
                                            <p:cTn id="69" dur="500"/>
                                            <p:tgtEl>
                                              <p:spTgt spid="33"/>
                                            </p:tgtEl>
                                          </p:cBhvr>
                                        </p:animEffect>
                                      </p:childTnLst>
                                    </p:cTn>
                                  </p:par>
                                </p:childTnLst>
                              </p:cTn>
                            </p:par>
                            <p:par>
                              <p:cTn id="70" fill="hold">
                                <p:stCondLst>
                                  <p:cond delay="5000"/>
                                </p:stCondLst>
                                <p:childTnLst>
                                  <p:par>
                                    <p:cTn id="71" presetID="2" presetClass="entr" presetSubtype="1"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 calcmode="lin" valueType="num">
                                          <p:cBhvr additive="base">
                                            <p:cTn id="73" dur="500" fill="hold"/>
                                            <p:tgtEl>
                                              <p:spTgt spid="35"/>
                                            </p:tgtEl>
                                            <p:attrNameLst>
                                              <p:attrName>ppt_x</p:attrName>
                                            </p:attrNameLst>
                                          </p:cBhvr>
                                          <p:tavLst>
                                            <p:tav tm="0">
                                              <p:val>
                                                <p:strVal val="#ppt_x"/>
                                              </p:val>
                                            </p:tav>
                                            <p:tav tm="100000">
                                              <p:val>
                                                <p:strVal val="#ppt_x"/>
                                              </p:val>
                                            </p:tav>
                                          </p:tavLst>
                                        </p:anim>
                                        <p:anim calcmode="lin" valueType="num">
                                          <p:cBhvr additive="base">
                                            <p:cTn id="74" dur="500" fill="hold"/>
                                            <p:tgtEl>
                                              <p:spTgt spid="35"/>
                                            </p:tgtEl>
                                            <p:attrNameLst>
                                              <p:attrName>ppt_y</p:attrName>
                                            </p:attrNameLst>
                                          </p:cBhvr>
                                          <p:tavLst>
                                            <p:tav tm="0">
                                              <p:val>
                                                <p:strVal val="0-#ppt_h/2"/>
                                              </p:val>
                                            </p:tav>
                                            <p:tav tm="100000">
                                              <p:val>
                                                <p:strVal val="#ppt_y"/>
                                              </p:val>
                                            </p:tav>
                                          </p:tavLst>
                                        </p:anim>
                                      </p:childTnLst>
                                    </p:cTn>
                                  </p:par>
                                </p:childTnLst>
                              </p:cTn>
                            </p:par>
                            <p:par>
                              <p:cTn id="75" fill="hold">
                                <p:stCondLst>
                                  <p:cond delay="5500"/>
                                </p:stCondLst>
                                <p:childTnLst>
                                  <p:par>
                                    <p:cTn id="76" presetID="32" presetClass="emph" presetSubtype="0" fill="hold" grpId="1" nodeType="afterEffect">
                                      <p:stCondLst>
                                        <p:cond delay="0"/>
                                      </p:stCondLst>
                                      <p:childTnLst>
                                        <p:animRot by="120000">
                                          <p:cBhvr>
                                            <p:cTn id="77" dur="50" fill="hold">
                                              <p:stCondLst>
                                                <p:cond delay="0"/>
                                              </p:stCondLst>
                                            </p:cTn>
                                            <p:tgtEl>
                                              <p:spTgt spid="35"/>
                                            </p:tgtEl>
                                            <p:attrNameLst>
                                              <p:attrName>r</p:attrName>
                                            </p:attrNameLst>
                                          </p:cBhvr>
                                        </p:animRot>
                                        <p:animRot by="-240000">
                                          <p:cBhvr>
                                            <p:cTn id="78" dur="100" fill="hold">
                                              <p:stCondLst>
                                                <p:cond delay="100"/>
                                              </p:stCondLst>
                                            </p:cTn>
                                            <p:tgtEl>
                                              <p:spTgt spid="35"/>
                                            </p:tgtEl>
                                            <p:attrNameLst>
                                              <p:attrName>r</p:attrName>
                                            </p:attrNameLst>
                                          </p:cBhvr>
                                        </p:animRot>
                                        <p:animRot by="240000">
                                          <p:cBhvr>
                                            <p:cTn id="79" dur="100" fill="hold">
                                              <p:stCondLst>
                                                <p:cond delay="200"/>
                                              </p:stCondLst>
                                            </p:cTn>
                                            <p:tgtEl>
                                              <p:spTgt spid="35"/>
                                            </p:tgtEl>
                                            <p:attrNameLst>
                                              <p:attrName>r</p:attrName>
                                            </p:attrNameLst>
                                          </p:cBhvr>
                                        </p:animRot>
                                        <p:animRot by="-240000">
                                          <p:cBhvr>
                                            <p:cTn id="80" dur="100" fill="hold">
                                              <p:stCondLst>
                                                <p:cond delay="300"/>
                                              </p:stCondLst>
                                            </p:cTn>
                                            <p:tgtEl>
                                              <p:spTgt spid="35"/>
                                            </p:tgtEl>
                                            <p:attrNameLst>
                                              <p:attrName>r</p:attrName>
                                            </p:attrNameLst>
                                          </p:cBhvr>
                                        </p:animRot>
                                        <p:animRot by="120000">
                                          <p:cBhvr>
                                            <p:cTn id="81" dur="100" fill="hold">
                                              <p:stCondLst>
                                                <p:cond delay="400"/>
                                              </p:stCondLst>
                                            </p:cTn>
                                            <p:tgtEl>
                                              <p:spTgt spid="35"/>
                                            </p:tgtEl>
                                            <p:attrNameLst>
                                              <p:attrName>r</p:attrName>
                                            </p:attrNameLst>
                                          </p:cBhvr>
                                        </p:animRot>
                                      </p:childTnLst>
                                    </p:cTn>
                                  </p:par>
                                </p:childTnLst>
                              </p:cTn>
                            </p:par>
                            <p:par>
                              <p:cTn id="82" fill="hold">
                                <p:stCondLst>
                                  <p:cond delay="6000"/>
                                </p:stCondLst>
                                <p:childTnLst>
                                  <p:par>
                                    <p:cTn id="83" presetID="18" presetClass="entr" presetSubtype="9" fill="hold" grpId="0" nodeType="after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strips(upLeft)">
                                          <p:cBhvr>
                                            <p:cTn id="85" dur="500"/>
                                            <p:tgtEl>
                                              <p:spTgt spid="36"/>
                                            </p:tgtEl>
                                          </p:cBhvr>
                                        </p:animEffect>
                                      </p:childTnLst>
                                    </p:cTn>
                                  </p:par>
                                </p:childTnLst>
                              </p:cTn>
                            </p:par>
                            <p:par>
                              <p:cTn id="86" fill="hold">
                                <p:stCondLst>
                                  <p:cond delay="6500"/>
                                </p:stCondLst>
                                <p:childTnLst>
                                  <p:par>
                                    <p:cTn id="87" presetID="2" presetClass="entr" presetSubtype="4"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additive="base">
                                            <p:cTn id="89" dur="500" fill="hold"/>
                                            <p:tgtEl>
                                              <p:spTgt spid="37"/>
                                            </p:tgtEl>
                                            <p:attrNameLst>
                                              <p:attrName>ppt_x</p:attrName>
                                            </p:attrNameLst>
                                          </p:cBhvr>
                                          <p:tavLst>
                                            <p:tav tm="0">
                                              <p:val>
                                                <p:strVal val="#ppt_x"/>
                                              </p:val>
                                            </p:tav>
                                            <p:tav tm="100000">
                                              <p:val>
                                                <p:strVal val="#ppt_x"/>
                                              </p:val>
                                            </p:tav>
                                          </p:tavLst>
                                        </p:anim>
                                        <p:anim calcmode="lin" valueType="num">
                                          <p:cBhvr additive="base">
                                            <p:cTn id="90" dur="500" fill="hold"/>
                                            <p:tgtEl>
                                              <p:spTgt spid="37"/>
                                            </p:tgtEl>
                                            <p:attrNameLst>
                                              <p:attrName>ppt_y</p:attrName>
                                            </p:attrNameLst>
                                          </p:cBhvr>
                                          <p:tavLst>
                                            <p:tav tm="0">
                                              <p:val>
                                                <p:strVal val="1+#ppt_h/2"/>
                                              </p:val>
                                            </p:tav>
                                            <p:tav tm="100000">
                                              <p:val>
                                                <p:strVal val="#ppt_y"/>
                                              </p:val>
                                            </p:tav>
                                          </p:tavLst>
                                        </p:anim>
                                      </p:childTnLst>
                                    </p:cTn>
                                  </p:par>
                                </p:childTnLst>
                              </p:cTn>
                            </p:par>
                            <p:par>
                              <p:cTn id="91" fill="hold">
                                <p:stCondLst>
                                  <p:cond delay="7000"/>
                                </p:stCondLst>
                                <p:childTnLst>
                                  <p:par>
                                    <p:cTn id="92" presetID="32" presetClass="emph" presetSubtype="0" fill="hold" grpId="1" nodeType="afterEffect">
                                      <p:stCondLst>
                                        <p:cond delay="0"/>
                                      </p:stCondLst>
                                      <p:childTnLst>
                                        <p:animRot by="120000">
                                          <p:cBhvr>
                                            <p:cTn id="93" dur="50" fill="hold">
                                              <p:stCondLst>
                                                <p:cond delay="0"/>
                                              </p:stCondLst>
                                            </p:cTn>
                                            <p:tgtEl>
                                              <p:spTgt spid="37"/>
                                            </p:tgtEl>
                                            <p:attrNameLst>
                                              <p:attrName>r</p:attrName>
                                            </p:attrNameLst>
                                          </p:cBhvr>
                                        </p:animRot>
                                        <p:animRot by="-240000">
                                          <p:cBhvr>
                                            <p:cTn id="94" dur="100" fill="hold">
                                              <p:stCondLst>
                                                <p:cond delay="100"/>
                                              </p:stCondLst>
                                            </p:cTn>
                                            <p:tgtEl>
                                              <p:spTgt spid="37"/>
                                            </p:tgtEl>
                                            <p:attrNameLst>
                                              <p:attrName>r</p:attrName>
                                            </p:attrNameLst>
                                          </p:cBhvr>
                                        </p:animRot>
                                        <p:animRot by="240000">
                                          <p:cBhvr>
                                            <p:cTn id="95" dur="100" fill="hold">
                                              <p:stCondLst>
                                                <p:cond delay="200"/>
                                              </p:stCondLst>
                                            </p:cTn>
                                            <p:tgtEl>
                                              <p:spTgt spid="37"/>
                                            </p:tgtEl>
                                            <p:attrNameLst>
                                              <p:attrName>r</p:attrName>
                                            </p:attrNameLst>
                                          </p:cBhvr>
                                        </p:animRot>
                                        <p:animRot by="-240000">
                                          <p:cBhvr>
                                            <p:cTn id="96" dur="100" fill="hold">
                                              <p:stCondLst>
                                                <p:cond delay="300"/>
                                              </p:stCondLst>
                                            </p:cTn>
                                            <p:tgtEl>
                                              <p:spTgt spid="37"/>
                                            </p:tgtEl>
                                            <p:attrNameLst>
                                              <p:attrName>r</p:attrName>
                                            </p:attrNameLst>
                                          </p:cBhvr>
                                        </p:animRot>
                                        <p:animRot by="120000">
                                          <p:cBhvr>
                                            <p:cTn id="97" dur="100" fill="hold">
                                              <p:stCondLst>
                                                <p:cond delay="400"/>
                                              </p:stCondLst>
                                            </p:cTn>
                                            <p:tgtEl>
                                              <p:spTgt spid="37"/>
                                            </p:tgtEl>
                                            <p:attrNameLst>
                                              <p:attrName>r</p:attrName>
                                            </p:attrNameLst>
                                          </p:cBhvr>
                                        </p:animRot>
                                      </p:childTnLst>
                                    </p:cTn>
                                  </p:par>
                                </p:childTnLst>
                              </p:cTn>
                            </p:par>
                            <p:par>
                              <p:cTn id="98" fill="hold">
                                <p:stCondLst>
                                  <p:cond delay="7500"/>
                                </p:stCondLst>
                                <p:childTnLst>
                                  <p:par>
                                    <p:cTn id="99" presetID="18" presetClass="entr" presetSubtype="9" fill="hold" grpId="0" nodeType="after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strips(upLeft)">
                                          <p:cBhvr>
                                            <p:cTn id="10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1" grpId="0" animBg="1"/>
          <p:bldP spid="31" grpId="1" animBg="1"/>
          <p:bldP spid="32" grpId="0" animBg="1"/>
          <p:bldP spid="32" grpId="1" animBg="1"/>
          <p:bldP spid="33" grpId="0"/>
          <p:bldP spid="34" grpId="0"/>
          <p:bldP spid="35" grpId="0" animBg="1"/>
          <p:bldP spid="35" grpId="1" animBg="1"/>
          <p:bldP spid="36" grpId="0"/>
          <p:bldP spid="37" grpId="0" animBg="1"/>
          <p:bldP spid="37" grpId="1" animBg="1"/>
          <p:bldP spid="3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0"/>
            <a:ext cx="2350911" cy="939800"/>
          </a:xfrm>
          <a:prstGeom prst="rect">
            <a:avLst/>
          </a:prstGeom>
        </p:spPr>
      </p:pic>
      <p:sp>
        <p:nvSpPr>
          <p:cNvPr id="10" name="AutoShape 75"/>
          <p:cNvSpPr>
            <a:spLocks noChangeArrowheads="1"/>
          </p:cNvSpPr>
          <p:nvPr/>
        </p:nvSpPr>
        <p:spPr bwMode="gray">
          <a:xfrm>
            <a:off x="2246379" y="1897290"/>
            <a:ext cx="5880000" cy="2000000"/>
          </a:xfrm>
          <a:prstGeom prst="downArrow">
            <a:avLst>
              <a:gd name="adj1" fmla="val 80356"/>
              <a:gd name="adj2" fmla="val 54167"/>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a:solidFill>
                <a:srgbClr val="4D4D4D"/>
              </a:solidFill>
              <a:cs typeface="+mn-ea"/>
              <a:sym typeface="+mn-lt"/>
            </a:endParaRPr>
          </a:p>
        </p:txBody>
      </p:sp>
      <p:sp>
        <p:nvSpPr>
          <p:cNvPr id="11" name="Text Box 76"/>
          <p:cNvSpPr txBox="1">
            <a:spLocks noChangeArrowheads="1"/>
          </p:cNvSpPr>
          <p:nvPr/>
        </p:nvSpPr>
        <p:spPr bwMode="auto">
          <a:xfrm>
            <a:off x="3901722" y="3124707"/>
            <a:ext cx="2527653" cy="331757"/>
          </a:xfrm>
          <a:prstGeom prst="rect">
            <a:avLst/>
          </a:prstGeom>
          <a:noFill/>
          <a:ln w="9525" algn="ctr">
            <a:noFill/>
            <a:miter lim="800000"/>
          </a:ln>
          <a:effectLst>
            <a:prstShdw prst="shdw17" dist="17961" dir="2700000">
              <a:schemeClr val="accent1">
                <a:gamma/>
                <a:shade val="60000"/>
                <a:invGamma/>
              </a:schemeClr>
            </a:prstShdw>
          </a:effectLst>
        </p:spPr>
        <p:txBody>
          <a:bodyPr>
            <a:spAutoFit/>
          </a:bodyPr>
          <a:lstStyle/>
          <a:p>
            <a:pPr algn="ctr">
              <a:defRPr/>
            </a:pPr>
            <a:r>
              <a:rPr lang="zh-CN" altLang="en-US" sz="1555" dirty="0">
                <a:solidFill>
                  <a:sysClr val="windowText" lastClr="000000"/>
                </a:solidFill>
                <a:cs typeface="+mn-ea"/>
                <a:sym typeface="+mn-lt"/>
              </a:rPr>
              <a:t>箭头说明文字</a:t>
            </a:r>
            <a:endParaRPr lang="zh-CN" altLang="en-US" sz="1555" dirty="0">
              <a:solidFill>
                <a:sysClr val="windowText" lastClr="000000"/>
              </a:solidFill>
              <a:cs typeface="+mn-ea"/>
              <a:sym typeface="+mn-lt"/>
            </a:endParaRPr>
          </a:p>
        </p:txBody>
      </p:sp>
      <p:sp>
        <p:nvSpPr>
          <p:cNvPr id="12" name="AutoShape 81"/>
          <p:cNvSpPr>
            <a:spLocks noChangeArrowheads="1"/>
          </p:cNvSpPr>
          <p:nvPr/>
        </p:nvSpPr>
        <p:spPr bwMode="auto">
          <a:xfrm>
            <a:off x="1575408" y="4057767"/>
            <a:ext cx="2200000" cy="1200000"/>
          </a:xfrm>
          <a:prstGeom prst="roundRect">
            <a:avLst>
              <a:gd name="adj" fmla="val 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lvl="2"/>
            <a:r>
              <a:rPr lang="zh-CN" altLang="en-US" sz="2000" dirty="0">
                <a:cs typeface="+mn-ea"/>
                <a:sym typeface="+mn-lt"/>
              </a:rPr>
              <a:t>点击添加文本</a:t>
            </a:r>
            <a:endParaRPr lang="zh-CN" altLang="en-US" sz="2000" dirty="0">
              <a:cs typeface="+mn-ea"/>
              <a:sym typeface="+mn-lt"/>
            </a:endParaRPr>
          </a:p>
        </p:txBody>
      </p:sp>
      <p:sp>
        <p:nvSpPr>
          <p:cNvPr id="13" name="AutoShape 82"/>
          <p:cNvSpPr>
            <a:spLocks noChangeArrowheads="1"/>
          </p:cNvSpPr>
          <p:nvPr/>
        </p:nvSpPr>
        <p:spPr bwMode="auto">
          <a:xfrm>
            <a:off x="4086497" y="4057767"/>
            <a:ext cx="2200000" cy="1200000"/>
          </a:xfrm>
          <a:prstGeom prst="roundRect">
            <a:avLst>
              <a:gd name="adj" fmla="val 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lvl="2"/>
            <a:r>
              <a:rPr lang="zh-CN" altLang="en-US" sz="2000" dirty="0">
                <a:cs typeface="+mn-ea"/>
                <a:sym typeface="+mn-lt"/>
              </a:rPr>
              <a:t>点击添加文本</a:t>
            </a:r>
            <a:endParaRPr lang="zh-CN" altLang="en-US" sz="2000" dirty="0">
              <a:cs typeface="+mn-ea"/>
              <a:sym typeface="+mn-lt"/>
            </a:endParaRPr>
          </a:p>
        </p:txBody>
      </p:sp>
      <p:sp>
        <p:nvSpPr>
          <p:cNvPr id="14" name="AutoShape 83"/>
          <p:cNvSpPr>
            <a:spLocks noChangeArrowheads="1"/>
          </p:cNvSpPr>
          <p:nvPr/>
        </p:nvSpPr>
        <p:spPr bwMode="auto">
          <a:xfrm>
            <a:off x="6562583" y="4057767"/>
            <a:ext cx="2200000" cy="1200000"/>
          </a:xfrm>
          <a:prstGeom prst="roundRect">
            <a:avLst>
              <a:gd name="adj" fmla="val 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lvl="2"/>
            <a:r>
              <a:rPr lang="zh-CN" altLang="en-US" sz="2000" dirty="0">
                <a:cs typeface="+mn-ea"/>
                <a:sym typeface="+mn-lt"/>
              </a:rPr>
              <a:t>点击添加文本</a:t>
            </a:r>
            <a:endParaRPr lang="zh-CN" altLang="en-US" sz="2000" dirty="0">
              <a:cs typeface="+mn-ea"/>
              <a:sym typeface="+mn-lt"/>
            </a:endParaRPr>
          </a:p>
        </p:txBody>
      </p:sp>
      <p:grpSp>
        <p:nvGrpSpPr>
          <p:cNvPr id="15" name="组合 42"/>
          <p:cNvGrpSpPr/>
          <p:nvPr/>
        </p:nvGrpSpPr>
        <p:grpSpPr bwMode="auto">
          <a:xfrm>
            <a:off x="1479600" y="4004887"/>
            <a:ext cx="400402" cy="398639"/>
            <a:chOff x="1220659" y="4812330"/>
            <a:chExt cx="360000" cy="360000"/>
          </a:xfrm>
          <a:effectLst/>
          <a:scene3d>
            <a:camera prst="orthographicFront">
              <a:rot lat="0" lon="0" rev="0"/>
            </a:camera>
            <a:lightRig rig="balanced" dir="t">
              <a:rot lat="0" lon="0" rev="8700000"/>
            </a:lightRig>
          </a:scene3d>
        </p:grpSpPr>
        <p:sp>
          <p:nvSpPr>
            <p:cNvPr id="16" name="Oval 84"/>
            <p:cNvSpPr>
              <a:spLocks noChangeAspect="1" noChangeArrowheads="1"/>
            </p:cNvSpPr>
            <p:nvPr/>
          </p:nvSpPr>
          <p:spPr bwMode="auto">
            <a:xfrm>
              <a:off x="1220659" y="4812330"/>
              <a:ext cx="360000" cy="360000"/>
            </a:xfrm>
            <a:prstGeom prst="ellipse">
              <a:avLst/>
            </a:prstGeom>
            <a:solidFill>
              <a:srgbClr val="C80515"/>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lstStyle/>
            <a:p>
              <a:pPr algn="ctr" defTabSz="1013460" eaLnBrk="0" fontAlgn="ctr" hangingPunct="0">
                <a:buClr>
                  <a:srgbClr val="FF0000"/>
                </a:buClr>
                <a:buSzPct val="70000"/>
                <a:buFont typeface="Wingdings" panose="05000000000000000000" pitchFamily="2" charset="2"/>
                <a:buChar char="u"/>
                <a:defRPr/>
              </a:pPr>
              <a:endParaRPr lang="zh-CN" altLang="en-US" sz="1555" dirty="0">
                <a:solidFill>
                  <a:schemeClr val="bg1"/>
                </a:solidFill>
                <a:cs typeface="+mn-ea"/>
                <a:sym typeface="+mn-lt"/>
              </a:endParaRPr>
            </a:p>
          </p:txBody>
        </p:sp>
        <p:sp>
          <p:nvSpPr>
            <p:cNvPr id="17" name="Text Box 85"/>
            <p:cNvSpPr txBox="1">
              <a:spLocks noChangeArrowheads="1"/>
            </p:cNvSpPr>
            <p:nvPr/>
          </p:nvSpPr>
          <p:spPr bwMode="auto">
            <a:xfrm>
              <a:off x="1243390" y="4836224"/>
              <a:ext cx="331455" cy="299601"/>
            </a:xfrm>
            <a:prstGeom prst="rect">
              <a:avLst/>
            </a:prstGeom>
            <a:noFill/>
            <a:ln w="9525" algn="ctr">
              <a:noFill/>
              <a:miter lim="800000"/>
            </a:ln>
            <a:effectLst>
              <a:outerShdw blurRad="44450" dist="27940" dir="5400000" algn="ctr">
                <a:srgbClr val="000000">
                  <a:alpha val="32000"/>
                </a:srgbClr>
              </a:outerShdw>
            </a:effectLst>
            <a:sp3d>
              <a:bevelT w="190500" h="38100"/>
            </a:sp3d>
          </p:spPr>
          <p:txBody>
            <a:bodyPr>
              <a:spAutoFit/>
            </a:bodyPr>
            <a:lstStyle/>
            <a:p>
              <a:pPr algn="ctr">
                <a:defRPr/>
              </a:pPr>
              <a:r>
                <a:rPr lang="en-US" altLang="zh-CN" sz="1555" b="1" spc="56" dirty="0">
                  <a:ln w="11430"/>
                  <a:solidFill>
                    <a:schemeClr val="bg1"/>
                  </a:solidFill>
                  <a:cs typeface="+mn-ea"/>
                  <a:sym typeface="+mn-lt"/>
                </a:rPr>
                <a:t>1</a:t>
              </a:r>
              <a:endParaRPr lang="en-US" altLang="zh-CN" sz="1555" b="1" spc="56" dirty="0">
                <a:ln w="11430"/>
                <a:solidFill>
                  <a:schemeClr val="bg1"/>
                </a:solidFill>
                <a:cs typeface="+mn-ea"/>
                <a:sym typeface="+mn-lt"/>
              </a:endParaRPr>
            </a:p>
          </p:txBody>
        </p:sp>
      </p:grpSp>
      <p:grpSp>
        <p:nvGrpSpPr>
          <p:cNvPr id="18" name="组合 45"/>
          <p:cNvGrpSpPr/>
          <p:nvPr/>
        </p:nvGrpSpPr>
        <p:grpSpPr bwMode="auto">
          <a:xfrm>
            <a:off x="3989917" y="4004888"/>
            <a:ext cx="400403" cy="398639"/>
            <a:chOff x="3401927" y="4812331"/>
            <a:chExt cx="360000" cy="360000"/>
          </a:xfrm>
          <a:effectLst/>
          <a:scene3d>
            <a:camera prst="orthographicFront">
              <a:rot lat="0" lon="0" rev="0"/>
            </a:camera>
            <a:lightRig rig="balanced" dir="t">
              <a:rot lat="0" lon="0" rev="8700000"/>
            </a:lightRig>
          </a:scene3d>
        </p:grpSpPr>
        <p:sp>
          <p:nvSpPr>
            <p:cNvPr id="19" name="Oval 88"/>
            <p:cNvSpPr>
              <a:spLocks noChangeAspect="1" noChangeArrowheads="1"/>
            </p:cNvSpPr>
            <p:nvPr/>
          </p:nvSpPr>
          <p:spPr bwMode="auto">
            <a:xfrm>
              <a:off x="3401927" y="4812331"/>
              <a:ext cx="360000" cy="360000"/>
            </a:xfrm>
            <a:prstGeom prst="ellipse">
              <a:avLst/>
            </a:prstGeom>
            <a:solidFill>
              <a:srgbClr val="C80515"/>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lstStyle/>
            <a:p>
              <a:pPr algn="ctr" defTabSz="1013460" eaLnBrk="0" fontAlgn="ctr" hangingPunct="0">
                <a:buClr>
                  <a:srgbClr val="FF0000"/>
                </a:buClr>
                <a:buSzPct val="70000"/>
                <a:buFont typeface="Wingdings" panose="05000000000000000000" pitchFamily="2" charset="2"/>
                <a:buChar char="u"/>
                <a:defRPr/>
              </a:pPr>
              <a:endParaRPr lang="zh-CN" altLang="en-US" sz="1555" dirty="0">
                <a:solidFill>
                  <a:schemeClr val="bg1"/>
                </a:solidFill>
                <a:cs typeface="+mn-ea"/>
                <a:sym typeface="+mn-lt"/>
              </a:endParaRPr>
            </a:p>
          </p:txBody>
        </p:sp>
        <p:sp>
          <p:nvSpPr>
            <p:cNvPr id="20" name="Text Box 89"/>
            <p:cNvSpPr txBox="1">
              <a:spLocks noChangeArrowheads="1"/>
            </p:cNvSpPr>
            <p:nvPr/>
          </p:nvSpPr>
          <p:spPr bwMode="auto">
            <a:xfrm>
              <a:off x="3424560" y="4836224"/>
              <a:ext cx="325109" cy="299601"/>
            </a:xfrm>
            <a:prstGeom prst="rect">
              <a:avLst/>
            </a:prstGeom>
            <a:noFill/>
            <a:ln w="9525" algn="ctr">
              <a:noFill/>
              <a:miter lim="800000"/>
            </a:ln>
            <a:effectLst>
              <a:outerShdw blurRad="44450" dist="27940" dir="5400000" algn="ctr">
                <a:srgbClr val="000000">
                  <a:alpha val="32000"/>
                </a:srgbClr>
              </a:outerShdw>
            </a:effectLst>
            <a:sp3d>
              <a:bevelT w="190500" h="38100"/>
            </a:sp3d>
          </p:spPr>
          <p:txBody>
            <a:bodyPr>
              <a:spAutoFit/>
            </a:bodyPr>
            <a:lstStyle/>
            <a:p>
              <a:pPr algn="ctr">
                <a:defRPr/>
              </a:pPr>
              <a:r>
                <a:rPr lang="en-US" altLang="zh-CN" sz="1555" b="1" spc="56" dirty="0">
                  <a:ln w="11430"/>
                  <a:solidFill>
                    <a:schemeClr val="bg1"/>
                  </a:solidFill>
                  <a:cs typeface="+mn-ea"/>
                  <a:sym typeface="+mn-lt"/>
                </a:rPr>
                <a:t>2</a:t>
              </a:r>
              <a:endParaRPr lang="en-US" altLang="zh-CN" sz="1555" b="1" spc="56" dirty="0">
                <a:ln w="11430"/>
                <a:solidFill>
                  <a:schemeClr val="bg1"/>
                </a:solidFill>
                <a:cs typeface="+mn-ea"/>
                <a:sym typeface="+mn-lt"/>
              </a:endParaRPr>
            </a:p>
          </p:txBody>
        </p:sp>
      </p:grpSp>
      <p:grpSp>
        <p:nvGrpSpPr>
          <p:cNvPr id="21" name="组合 48"/>
          <p:cNvGrpSpPr/>
          <p:nvPr/>
        </p:nvGrpSpPr>
        <p:grpSpPr bwMode="auto">
          <a:xfrm>
            <a:off x="6499931" y="4004887"/>
            <a:ext cx="400402" cy="398639"/>
            <a:chOff x="5721318" y="4812330"/>
            <a:chExt cx="360000" cy="360000"/>
          </a:xfrm>
          <a:effectLst/>
          <a:scene3d>
            <a:camera prst="orthographicFront">
              <a:rot lat="0" lon="0" rev="0"/>
            </a:camera>
            <a:lightRig rig="balanced" dir="t">
              <a:rot lat="0" lon="0" rev="8700000"/>
            </a:lightRig>
          </a:scene3d>
        </p:grpSpPr>
        <p:sp>
          <p:nvSpPr>
            <p:cNvPr id="22" name="Oval 91"/>
            <p:cNvSpPr>
              <a:spLocks noChangeAspect="1" noChangeArrowheads="1"/>
            </p:cNvSpPr>
            <p:nvPr/>
          </p:nvSpPr>
          <p:spPr bwMode="auto">
            <a:xfrm>
              <a:off x="5721318" y="4812330"/>
              <a:ext cx="360000" cy="360000"/>
            </a:xfrm>
            <a:prstGeom prst="ellipse">
              <a:avLst/>
            </a:prstGeom>
            <a:solidFill>
              <a:srgbClr val="C80515"/>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lstStyle/>
            <a:p>
              <a:pPr algn="ctr" defTabSz="1013460" eaLnBrk="0" fontAlgn="ctr" hangingPunct="0">
                <a:buClr>
                  <a:srgbClr val="FF0000"/>
                </a:buClr>
                <a:buSzPct val="70000"/>
                <a:buFont typeface="Wingdings" panose="05000000000000000000" pitchFamily="2" charset="2"/>
                <a:buChar char="u"/>
                <a:defRPr/>
              </a:pPr>
              <a:endParaRPr lang="zh-CN" altLang="en-US" sz="1555" dirty="0">
                <a:solidFill>
                  <a:schemeClr val="bg1"/>
                </a:solidFill>
                <a:cs typeface="+mn-ea"/>
                <a:sym typeface="+mn-lt"/>
              </a:endParaRPr>
            </a:p>
          </p:txBody>
        </p:sp>
        <p:sp>
          <p:nvSpPr>
            <p:cNvPr id="23" name="Text Box 92"/>
            <p:cNvSpPr txBox="1">
              <a:spLocks noChangeArrowheads="1"/>
            </p:cNvSpPr>
            <p:nvPr/>
          </p:nvSpPr>
          <p:spPr bwMode="auto">
            <a:xfrm>
              <a:off x="5745106" y="4836224"/>
              <a:ext cx="312424" cy="299601"/>
            </a:xfrm>
            <a:prstGeom prst="rect">
              <a:avLst/>
            </a:prstGeom>
            <a:noFill/>
            <a:ln w="9525" algn="ctr">
              <a:noFill/>
              <a:miter lim="800000"/>
            </a:ln>
            <a:effectLst>
              <a:outerShdw blurRad="44450" dist="27940" dir="5400000" algn="ctr">
                <a:srgbClr val="000000">
                  <a:alpha val="32000"/>
                </a:srgbClr>
              </a:outerShdw>
            </a:effectLst>
            <a:sp3d>
              <a:bevelT w="190500" h="38100"/>
            </a:sp3d>
          </p:spPr>
          <p:txBody>
            <a:bodyPr>
              <a:spAutoFit/>
            </a:bodyPr>
            <a:lstStyle/>
            <a:p>
              <a:pPr algn="ctr">
                <a:defRPr/>
              </a:pPr>
              <a:r>
                <a:rPr lang="en-US" altLang="zh-CN" sz="1555" b="1" spc="56" dirty="0">
                  <a:ln w="11430"/>
                  <a:solidFill>
                    <a:schemeClr val="bg1"/>
                  </a:solidFill>
                  <a:cs typeface="+mn-ea"/>
                  <a:sym typeface="+mn-lt"/>
                </a:rPr>
                <a:t>3</a:t>
              </a:r>
              <a:endParaRPr lang="en-US" altLang="zh-CN" sz="1555" b="1" spc="56" dirty="0">
                <a:ln w="11430"/>
                <a:solidFill>
                  <a:schemeClr val="bg1"/>
                </a:solidFill>
                <a:cs typeface="+mn-ea"/>
                <a:sym typeface="+mn-lt"/>
              </a:endParaRPr>
            </a:p>
          </p:txBody>
        </p:sp>
      </p:grpSp>
      <p:grpSp>
        <p:nvGrpSpPr>
          <p:cNvPr id="24" name="组合 23"/>
          <p:cNvGrpSpPr/>
          <p:nvPr/>
        </p:nvGrpSpPr>
        <p:grpSpPr>
          <a:xfrm>
            <a:off x="1933082" y="1095046"/>
            <a:ext cx="1536959" cy="1536960"/>
            <a:chOff x="5003216" y="2182757"/>
            <a:chExt cx="1383263" cy="1383264"/>
          </a:xfrm>
        </p:grpSpPr>
        <p:sp>
          <p:nvSpPr>
            <p:cNvPr id="25" name="Oval 60"/>
            <p:cNvSpPr>
              <a:spLocks noChangeArrowheads="1"/>
            </p:cNvSpPr>
            <p:nvPr/>
          </p:nvSpPr>
          <p:spPr bwMode="auto">
            <a:xfrm>
              <a:off x="5003216" y="2182757"/>
              <a:ext cx="1383263" cy="1383264"/>
            </a:xfrm>
            <a:prstGeom prst="ellipse">
              <a:avLst/>
            </a:prstGeom>
            <a:solidFill>
              <a:srgbClr val="C80515"/>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cs typeface="+mn-ea"/>
                <a:sym typeface="+mn-lt"/>
              </a:endParaRPr>
            </a:p>
          </p:txBody>
        </p:sp>
        <p:grpSp>
          <p:nvGrpSpPr>
            <p:cNvPr id="26" name="Group 61"/>
            <p:cNvGrpSpPr/>
            <p:nvPr/>
          </p:nvGrpSpPr>
          <p:grpSpPr bwMode="auto">
            <a:xfrm>
              <a:off x="5118805" y="2220864"/>
              <a:ext cx="1153355" cy="375983"/>
              <a:chOff x="1431" y="1843"/>
              <a:chExt cx="907" cy="295"/>
            </a:xfrm>
          </p:grpSpPr>
          <p:sp>
            <p:nvSpPr>
              <p:cNvPr id="27" name="Freeform 62"/>
              <p:cNvSpPr/>
              <p:nvPr/>
            </p:nvSpPr>
            <p:spPr bwMode="auto">
              <a:xfrm>
                <a:off x="1431" y="1843"/>
                <a:ext cx="907" cy="29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cs typeface="+mn-ea"/>
                  <a:sym typeface="+mn-lt"/>
                </a:endParaRPr>
              </a:p>
            </p:txBody>
          </p:sp>
          <p:sp>
            <p:nvSpPr>
              <p:cNvPr id="28" name="Oval 63"/>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cs typeface="+mn-ea"/>
                  <a:sym typeface="+mn-lt"/>
                </a:endParaRPr>
              </a:p>
            </p:txBody>
          </p:sp>
        </p:grpSp>
      </p:grpSp>
      <p:sp>
        <p:nvSpPr>
          <p:cNvPr id="29" name="TextBox 147"/>
          <p:cNvSpPr txBox="1">
            <a:spLocks noChangeArrowheads="1"/>
          </p:cNvSpPr>
          <p:nvPr/>
        </p:nvSpPr>
        <p:spPr bwMode="auto">
          <a:xfrm>
            <a:off x="2039662" y="1684607"/>
            <a:ext cx="1345307" cy="365934"/>
          </a:xfrm>
          <a:prstGeom prst="rect">
            <a:avLst/>
          </a:prstGeom>
          <a:noFill/>
          <a:scene3d>
            <a:camera prst="orthographicFront"/>
            <a:lightRig rig="threePt" dir="t"/>
          </a:scene3d>
          <a:sp3d/>
        </p:spPr>
        <p:txBody>
          <a:bodyPr>
            <a:spAutoFit/>
          </a:bodyPr>
          <a:lstStyle/>
          <a:p>
            <a:pPr algn="ctr" fontAlgn="ctr">
              <a:buClr>
                <a:srgbClr val="FF0000"/>
              </a:buClr>
              <a:buSzPct val="70000"/>
              <a:defRPr/>
            </a:pPr>
            <a:r>
              <a:rPr lang="zh-CN" altLang="en-US" sz="1780" dirty="0">
                <a:solidFill>
                  <a:schemeClr val="bg1"/>
                </a:solidFill>
                <a:cs typeface="+mn-ea"/>
                <a:sym typeface="+mn-lt"/>
              </a:rPr>
              <a:t>添加标题</a:t>
            </a:r>
            <a:endParaRPr lang="zh-CN" altLang="en-US" sz="1780" dirty="0">
              <a:solidFill>
                <a:schemeClr val="bg1"/>
              </a:solidFill>
              <a:cs typeface="+mn-ea"/>
              <a:sym typeface="+mn-lt"/>
            </a:endParaRPr>
          </a:p>
        </p:txBody>
      </p:sp>
      <p:grpSp>
        <p:nvGrpSpPr>
          <p:cNvPr id="30" name="组合 29"/>
          <p:cNvGrpSpPr/>
          <p:nvPr/>
        </p:nvGrpSpPr>
        <p:grpSpPr>
          <a:xfrm>
            <a:off x="4373944" y="1095046"/>
            <a:ext cx="1536959" cy="1536960"/>
            <a:chOff x="5003216" y="2182757"/>
            <a:chExt cx="1383263" cy="1383264"/>
          </a:xfrm>
        </p:grpSpPr>
        <p:sp>
          <p:nvSpPr>
            <p:cNvPr id="31" name="Oval 60"/>
            <p:cNvSpPr>
              <a:spLocks noChangeArrowheads="1"/>
            </p:cNvSpPr>
            <p:nvPr/>
          </p:nvSpPr>
          <p:spPr bwMode="auto">
            <a:xfrm>
              <a:off x="5003216" y="2182757"/>
              <a:ext cx="1383263" cy="1383264"/>
            </a:xfrm>
            <a:prstGeom prst="ellipse">
              <a:avLst/>
            </a:prstGeom>
            <a:solidFill>
              <a:srgbClr val="C80515"/>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cs typeface="+mn-ea"/>
                <a:sym typeface="+mn-lt"/>
              </a:endParaRPr>
            </a:p>
          </p:txBody>
        </p:sp>
        <p:grpSp>
          <p:nvGrpSpPr>
            <p:cNvPr id="32" name="Group 61"/>
            <p:cNvGrpSpPr/>
            <p:nvPr/>
          </p:nvGrpSpPr>
          <p:grpSpPr bwMode="auto">
            <a:xfrm>
              <a:off x="5118805" y="2220864"/>
              <a:ext cx="1153355" cy="375983"/>
              <a:chOff x="1431" y="1843"/>
              <a:chExt cx="907" cy="295"/>
            </a:xfrm>
          </p:grpSpPr>
          <p:sp>
            <p:nvSpPr>
              <p:cNvPr id="33" name="Freeform 62"/>
              <p:cNvSpPr/>
              <p:nvPr/>
            </p:nvSpPr>
            <p:spPr bwMode="auto">
              <a:xfrm>
                <a:off x="1431" y="1843"/>
                <a:ext cx="907" cy="29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cs typeface="+mn-ea"/>
                  <a:sym typeface="+mn-lt"/>
                </a:endParaRPr>
              </a:p>
            </p:txBody>
          </p:sp>
          <p:sp>
            <p:nvSpPr>
              <p:cNvPr id="34" name="Oval 63"/>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cs typeface="+mn-ea"/>
                  <a:sym typeface="+mn-lt"/>
                </a:endParaRPr>
              </a:p>
            </p:txBody>
          </p:sp>
        </p:grpSp>
      </p:grpSp>
      <p:sp>
        <p:nvSpPr>
          <p:cNvPr id="35" name="TextBox 147"/>
          <p:cNvSpPr txBox="1">
            <a:spLocks noChangeArrowheads="1"/>
          </p:cNvSpPr>
          <p:nvPr/>
        </p:nvSpPr>
        <p:spPr bwMode="auto">
          <a:xfrm>
            <a:off x="4454773" y="1684607"/>
            <a:ext cx="1345307" cy="365934"/>
          </a:xfrm>
          <a:prstGeom prst="rect">
            <a:avLst/>
          </a:prstGeom>
          <a:noFill/>
          <a:scene3d>
            <a:camera prst="orthographicFront"/>
            <a:lightRig rig="threePt" dir="t"/>
          </a:scene3d>
          <a:sp3d/>
        </p:spPr>
        <p:txBody>
          <a:bodyPr>
            <a:spAutoFit/>
          </a:bodyPr>
          <a:lstStyle/>
          <a:p>
            <a:pPr algn="ctr" fontAlgn="ctr">
              <a:buClr>
                <a:srgbClr val="FF0000"/>
              </a:buClr>
              <a:buSzPct val="70000"/>
              <a:defRPr/>
            </a:pPr>
            <a:r>
              <a:rPr lang="zh-CN" altLang="en-US" sz="1780" dirty="0">
                <a:solidFill>
                  <a:schemeClr val="bg1"/>
                </a:solidFill>
                <a:cs typeface="+mn-ea"/>
                <a:sym typeface="+mn-lt"/>
              </a:rPr>
              <a:t>添加标题</a:t>
            </a:r>
            <a:endParaRPr lang="zh-CN" altLang="en-US" sz="1780" dirty="0">
              <a:solidFill>
                <a:schemeClr val="bg1"/>
              </a:solidFill>
              <a:cs typeface="+mn-ea"/>
              <a:sym typeface="+mn-lt"/>
            </a:endParaRPr>
          </a:p>
        </p:txBody>
      </p:sp>
      <p:grpSp>
        <p:nvGrpSpPr>
          <p:cNvPr id="36" name="组合 35"/>
          <p:cNvGrpSpPr/>
          <p:nvPr/>
        </p:nvGrpSpPr>
        <p:grpSpPr>
          <a:xfrm>
            <a:off x="6705066" y="1095046"/>
            <a:ext cx="1536959" cy="1536960"/>
            <a:chOff x="5003216" y="2182757"/>
            <a:chExt cx="1383263" cy="1383264"/>
          </a:xfrm>
        </p:grpSpPr>
        <p:sp>
          <p:nvSpPr>
            <p:cNvPr id="37" name="Oval 60"/>
            <p:cNvSpPr>
              <a:spLocks noChangeArrowheads="1"/>
            </p:cNvSpPr>
            <p:nvPr/>
          </p:nvSpPr>
          <p:spPr bwMode="auto">
            <a:xfrm>
              <a:off x="5003216" y="2182757"/>
              <a:ext cx="1383263" cy="1383264"/>
            </a:xfrm>
            <a:prstGeom prst="ellipse">
              <a:avLst/>
            </a:prstGeom>
            <a:solidFill>
              <a:srgbClr val="C80515"/>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cs typeface="+mn-ea"/>
                <a:sym typeface="+mn-lt"/>
              </a:endParaRPr>
            </a:p>
          </p:txBody>
        </p:sp>
        <p:grpSp>
          <p:nvGrpSpPr>
            <p:cNvPr id="38" name="Group 61"/>
            <p:cNvGrpSpPr/>
            <p:nvPr/>
          </p:nvGrpSpPr>
          <p:grpSpPr bwMode="auto">
            <a:xfrm>
              <a:off x="5118805" y="2220864"/>
              <a:ext cx="1153355" cy="375983"/>
              <a:chOff x="1431" y="1843"/>
              <a:chExt cx="907" cy="295"/>
            </a:xfrm>
          </p:grpSpPr>
          <p:sp>
            <p:nvSpPr>
              <p:cNvPr id="39" name="Freeform 62"/>
              <p:cNvSpPr/>
              <p:nvPr/>
            </p:nvSpPr>
            <p:spPr bwMode="auto">
              <a:xfrm>
                <a:off x="1431" y="1843"/>
                <a:ext cx="907" cy="29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cs typeface="+mn-ea"/>
                  <a:sym typeface="+mn-lt"/>
                </a:endParaRPr>
              </a:p>
            </p:txBody>
          </p:sp>
          <p:sp>
            <p:nvSpPr>
              <p:cNvPr id="40" name="Oval 63"/>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cs typeface="+mn-ea"/>
                  <a:sym typeface="+mn-lt"/>
                </a:endParaRPr>
              </a:p>
            </p:txBody>
          </p:sp>
        </p:grpSp>
      </p:grpSp>
      <p:sp>
        <p:nvSpPr>
          <p:cNvPr id="41" name="TextBox 147"/>
          <p:cNvSpPr txBox="1">
            <a:spLocks noChangeArrowheads="1"/>
          </p:cNvSpPr>
          <p:nvPr/>
        </p:nvSpPr>
        <p:spPr bwMode="auto">
          <a:xfrm>
            <a:off x="6785895" y="1684607"/>
            <a:ext cx="1345307" cy="365934"/>
          </a:xfrm>
          <a:prstGeom prst="rect">
            <a:avLst/>
          </a:prstGeom>
          <a:noFill/>
          <a:scene3d>
            <a:camera prst="orthographicFront"/>
            <a:lightRig rig="threePt" dir="t"/>
          </a:scene3d>
          <a:sp3d/>
        </p:spPr>
        <p:txBody>
          <a:bodyPr>
            <a:spAutoFit/>
          </a:bodyPr>
          <a:lstStyle/>
          <a:p>
            <a:pPr algn="ctr" fontAlgn="ctr">
              <a:buClr>
                <a:srgbClr val="FF0000"/>
              </a:buClr>
              <a:buSzPct val="70000"/>
              <a:defRPr/>
            </a:pPr>
            <a:r>
              <a:rPr lang="zh-CN" altLang="en-US" sz="1780" dirty="0">
                <a:solidFill>
                  <a:schemeClr val="bg1"/>
                </a:solidFill>
                <a:cs typeface="+mn-ea"/>
                <a:sym typeface="+mn-lt"/>
              </a:rPr>
              <a:t>添加标题</a:t>
            </a:r>
            <a:endParaRPr lang="zh-CN" altLang="en-US" sz="1780" dirty="0">
              <a:solidFill>
                <a:schemeClr val="bg1"/>
              </a:solidFill>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ppt_w</p:attrName>
                                            </p:attrNameLst>
                                          </p:cBhvr>
                                          <p:tavLst>
                                            <p:tav tm="0">
                                              <p:val>
                                                <p:fltVal val="0"/>
                                              </p:val>
                                            </p:tav>
                                            <p:tav tm="100000">
                                              <p:val>
                                                <p:strVal val="#ppt_w"/>
                                              </p:val>
                                            </p:tav>
                                          </p:tavLst>
                                        </p:anim>
                                        <p:anim calcmode="lin" valueType="num">
                                          <p:cBhvr>
                                            <p:cTn id="13" dur="1000" fill="hold"/>
                                            <p:tgtEl>
                                              <p:spTgt spid="24"/>
                                            </p:tgtEl>
                                            <p:attrNameLst>
                                              <p:attrName>ppt_h</p:attrName>
                                            </p:attrNameLst>
                                          </p:cBhvr>
                                          <p:tavLst>
                                            <p:tav tm="0">
                                              <p:val>
                                                <p:fltVal val="0"/>
                                              </p:val>
                                            </p:tav>
                                            <p:tav tm="100000">
                                              <p:val>
                                                <p:strVal val="#ppt_h"/>
                                              </p:val>
                                            </p:tav>
                                          </p:tavLst>
                                        </p:anim>
                                        <p:anim calcmode="lin" valueType="num">
                                          <p:cBhvr>
                                            <p:cTn id="14"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49" presetClass="entr" presetSubtype="0" decel="10000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 calcmode="lin" valueType="num">
                                          <p:cBhvr>
                                            <p:cTn id="21" dur="500" fill="hold"/>
                                            <p:tgtEl>
                                              <p:spTgt spid="29"/>
                                            </p:tgtEl>
                                            <p:attrNameLst>
                                              <p:attrName>style.rotation</p:attrName>
                                            </p:attrNameLst>
                                          </p:cBhvr>
                                          <p:tavLst>
                                            <p:tav tm="0">
                                              <p:val>
                                                <p:fltVal val="360"/>
                                              </p:val>
                                            </p:tav>
                                            <p:tav tm="100000">
                                              <p:val>
                                                <p:fltVal val="0"/>
                                              </p:val>
                                            </p:tav>
                                          </p:tavLst>
                                        </p:anim>
                                        <p:animEffect transition="in" filter="fade">
                                          <p:cBhvr>
                                            <p:cTn id="22" dur="500"/>
                                            <p:tgtEl>
                                              <p:spTgt spid="29"/>
                                            </p:tgtEl>
                                          </p:cBhvr>
                                        </p:animEffect>
                                      </p:childTnLst>
                                    </p:cTn>
                                  </p:par>
                                </p:childTnLst>
                              </p:cTn>
                            </p:par>
                            <p:par>
                              <p:cTn id="23" fill="hold">
                                <p:stCondLst>
                                  <p:cond delay="2000"/>
                                </p:stCondLst>
                                <p:childTnLst>
                                  <p:par>
                                    <p:cTn id="24" presetID="15" presetClass="entr" presetSubtype="0"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1000" fill="hold"/>
                                            <p:tgtEl>
                                              <p:spTgt spid="30"/>
                                            </p:tgtEl>
                                            <p:attrNameLst>
                                              <p:attrName>ppt_w</p:attrName>
                                            </p:attrNameLst>
                                          </p:cBhvr>
                                          <p:tavLst>
                                            <p:tav tm="0">
                                              <p:val>
                                                <p:fltVal val="0"/>
                                              </p:val>
                                            </p:tav>
                                            <p:tav tm="100000">
                                              <p:val>
                                                <p:strVal val="#ppt_w"/>
                                              </p:val>
                                            </p:tav>
                                          </p:tavLst>
                                        </p:anim>
                                        <p:anim calcmode="lin" valueType="num">
                                          <p:cBhvr>
                                            <p:cTn id="27" dur="1000" fill="hold"/>
                                            <p:tgtEl>
                                              <p:spTgt spid="30"/>
                                            </p:tgtEl>
                                            <p:attrNameLst>
                                              <p:attrName>ppt_h</p:attrName>
                                            </p:attrNameLst>
                                          </p:cBhvr>
                                          <p:tavLst>
                                            <p:tav tm="0">
                                              <p:val>
                                                <p:fltVal val="0"/>
                                              </p:val>
                                            </p:tav>
                                            <p:tav tm="100000">
                                              <p:val>
                                                <p:strVal val="#ppt_h"/>
                                              </p:val>
                                            </p:tav>
                                          </p:tavLst>
                                        </p:anim>
                                        <p:anim calcmode="lin" valueType="num">
                                          <p:cBhvr>
                                            <p:cTn id="28"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0"/>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49" presetClass="entr" presetSubtype="0" decel="10000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style.rotation</p:attrName>
                                            </p:attrNameLst>
                                          </p:cBhvr>
                                          <p:tavLst>
                                            <p:tav tm="0">
                                              <p:val>
                                                <p:fltVal val="360"/>
                                              </p:val>
                                            </p:tav>
                                            <p:tav tm="100000">
                                              <p:val>
                                                <p:fltVal val="0"/>
                                              </p:val>
                                            </p:tav>
                                          </p:tavLst>
                                        </p:anim>
                                        <p:animEffect transition="in" filter="fade">
                                          <p:cBhvr>
                                            <p:cTn id="36" dur="500"/>
                                            <p:tgtEl>
                                              <p:spTgt spid="35"/>
                                            </p:tgtEl>
                                          </p:cBhvr>
                                        </p:animEffect>
                                      </p:childTnLst>
                                    </p:cTn>
                                  </p:par>
                                </p:childTnLst>
                              </p:cTn>
                            </p:par>
                            <p:par>
                              <p:cTn id="37" fill="hold">
                                <p:stCondLst>
                                  <p:cond delay="3500"/>
                                </p:stCondLst>
                                <p:childTnLst>
                                  <p:par>
                                    <p:cTn id="38" presetID="15" presetClass="entr" presetSubtype="0"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p:cTn id="40" dur="1000" fill="hold"/>
                                            <p:tgtEl>
                                              <p:spTgt spid="36"/>
                                            </p:tgtEl>
                                            <p:attrNameLst>
                                              <p:attrName>ppt_w</p:attrName>
                                            </p:attrNameLst>
                                          </p:cBhvr>
                                          <p:tavLst>
                                            <p:tav tm="0">
                                              <p:val>
                                                <p:fltVal val="0"/>
                                              </p:val>
                                            </p:tav>
                                            <p:tav tm="100000">
                                              <p:val>
                                                <p:strVal val="#ppt_w"/>
                                              </p:val>
                                            </p:tav>
                                          </p:tavLst>
                                        </p:anim>
                                        <p:anim calcmode="lin" valueType="num">
                                          <p:cBhvr>
                                            <p:cTn id="41" dur="1000" fill="hold"/>
                                            <p:tgtEl>
                                              <p:spTgt spid="36"/>
                                            </p:tgtEl>
                                            <p:attrNameLst>
                                              <p:attrName>ppt_h</p:attrName>
                                            </p:attrNameLst>
                                          </p:cBhvr>
                                          <p:tavLst>
                                            <p:tav tm="0">
                                              <p:val>
                                                <p:fltVal val="0"/>
                                              </p:val>
                                            </p:tav>
                                            <p:tav tm="100000">
                                              <p:val>
                                                <p:strVal val="#ppt_h"/>
                                              </p:val>
                                            </p:tav>
                                          </p:tavLst>
                                        </p:anim>
                                        <p:anim calcmode="lin" valueType="num">
                                          <p:cBhvr>
                                            <p:cTn id="42"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36"/>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4500"/>
                                </p:stCondLst>
                                <p:childTnLst>
                                  <p:par>
                                    <p:cTn id="45" presetID="49" presetClass="entr" presetSubtype="0" decel="10000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 calcmode="lin" valueType="num">
                                          <p:cBhvr>
                                            <p:cTn id="49" dur="500" fill="hold"/>
                                            <p:tgtEl>
                                              <p:spTgt spid="41"/>
                                            </p:tgtEl>
                                            <p:attrNameLst>
                                              <p:attrName>style.rotation</p:attrName>
                                            </p:attrNameLst>
                                          </p:cBhvr>
                                          <p:tavLst>
                                            <p:tav tm="0">
                                              <p:val>
                                                <p:fltVal val="360"/>
                                              </p:val>
                                            </p:tav>
                                            <p:tav tm="100000">
                                              <p:val>
                                                <p:fltVal val="0"/>
                                              </p:val>
                                            </p:tav>
                                          </p:tavLst>
                                        </p:anim>
                                        <p:animEffect transition="in" filter="fade">
                                          <p:cBhvr>
                                            <p:cTn id="50" dur="500"/>
                                            <p:tgtEl>
                                              <p:spTgt spid="41"/>
                                            </p:tgtEl>
                                          </p:cBhvr>
                                        </p:animEffect>
                                      </p:childTnLst>
                                    </p:cTn>
                                  </p:par>
                                </p:childTnLst>
                              </p:cTn>
                            </p:par>
                            <p:par>
                              <p:cTn id="51" fill="hold">
                                <p:stCondLst>
                                  <p:cond delay="5000"/>
                                </p:stCondLst>
                                <p:childTnLst>
                                  <p:par>
                                    <p:cTn id="52" presetID="12" presetClass="entr" presetSubtype="1"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slide(fromTop)">
                                          <p:cBhvr>
                                            <p:cTn id="54" dur="1000"/>
                                            <p:tgtEl>
                                              <p:spTgt spid="10"/>
                                            </p:tgtEl>
                                          </p:cBhvr>
                                        </p:animEffect>
                                      </p:childTnLst>
                                    </p:cTn>
                                  </p:par>
                                </p:childTnLst>
                              </p:cTn>
                            </p:par>
                            <p:par>
                              <p:cTn id="55" fill="hold">
                                <p:stCondLst>
                                  <p:cond delay="6000"/>
                                </p:stCondLst>
                                <p:childTnLst>
                                  <p:par>
                                    <p:cTn id="56" presetID="12" presetClass="entr" presetSubtype="1"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slide(fromTop)">
                                          <p:cBhvr>
                                            <p:cTn id="58" dur="500"/>
                                            <p:tgtEl>
                                              <p:spTgt spid="11"/>
                                            </p:tgtEl>
                                          </p:cBhvr>
                                        </p:animEffect>
                                      </p:childTnLst>
                                    </p:cTn>
                                  </p:par>
                                </p:childTnLst>
                              </p:cTn>
                            </p:par>
                            <p:par>
                              <p:cTn id="59" fill="hold">
                                <p:stCondLst>
                                  <p:cond delay="6500"/>
                                </p:stCondLst>
                                <p:childTnLst>
                                  <p:par>
                                    <p:cTn id="60" presetID="12" presetClass="entr" presetSubtype="4"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slide(fromBottom)">
                                          <p:cBhvr>
                                            <p:cTn id="62" dur="500"/>
                                            <p:tgtEl>
                                              <p:spTgt spid="12"/>
                                            </p:tgtEl>
                                          </p:cBhvr>
                                        </p:animEffect>
                                      </p:childTnLst>
                                    </p:cTn>
                                  </p:par>
                                </p:childTnLst>
                              </p:cTn>
                            </p:par>
                            <p:par>
                              <p:cTn id="63" fill="hold">
                                <p:stCondLst>
                                  <p:cond delay="7000"/>
                                </p:stCondLst>
                                <p:childTnLst>
                                  <p:par>
                                    <p:cTn id="64" presetID="37" presetClass="entr" presetSubtype="0"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1000"/>
                                            <p:tgtEl>
                                              <p:spTgt spid="15"/>
                                            </p:tgtEl>
                                          </p:cBhvr>
                                        </p:animEffect>
                                        <p:anim calcmode="lin" valueType="num">
                                          <p:cBhvr>
                                            <p:cTn id="67" dur="1000" fill="hold"/>
                                            <p:tgtEl>
                                              <p:spTgt spid="15"/>
                                            </p:tgtEl>
                                            <p:attrNameLst>
                                              <p:attrName>ppt_x</p:attrName>
                                            </p:attrNameLst>
                                          </p:cBhvr>
                                          <p:tavLst>
                                            <p:tav tm="0">
                                              <p:val>
                                                <p:strVal val="#ppt_x"/>
                                              </p:val>
                                            </p:tav>
                                            <p:tav tm="100000">
                                              <p:val>
                                                <p:strVal val="#ppt_x"/>
                                              </p:val>
                                            </p:tav>
                                          </p:tavLst>
                                        </p:anim>
                                        <p:anim calcmode="lin" valueType="num">
                                          <p:cBhvr>
                                            <p:cTn id="68" dur="900" decel="100000" fill="hold"/>
                                            <p:tgtEl>
                                              <p:spTgt spid="15"/>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70" fill="hold">
                                <p:stCondLst>
                                  <p:cond delay="8000"/>
                                </p:stCondLst>
                                <p:childTnLst>
                                  <p:par>
                                    <p:cTn id="71" presetID="12" presetClass="entr" presetSubtype="4"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slide(fromBottom)">
                                          <p:cBhvr>
                                            <p:cTn id="73" dur="500"/>
                                            <p:tgtEl>
                                              <p:spTgt spid="13"/>
                                            </p:tgtEl>
                                          </p:cBhvr>
                                        </p:animEffect>
                                      </p:childTnLst>
                                    </p:cTn>
                                  </p:par>
                                </p:childTnLst>
                              </p:cTn>
                            </p:par>
                            <p:par>
                              <p:cTn id="74" fill="hold">
                                <p:stCondLst>
                                  <p:cond delay="8500"/>
                                </p:stCondLst>
                                <p:childTnLst>
                                  <p:par>
                                    <p:cTn id="75" presetID="37" presetClass="entr" presetSubtype="0" fill="hold"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900" decel="100000" fill="hold"/>
                                            <p:tgtEl>
                                              <p:spTgt spid="18"/>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81" fill="hold">
                                <p:stCondLst>
                                  <p:cond delay="9500"/>
                                </p:stCondLst>
                                <p:childTnLst>
                                  <p:par>
                                    <p:cTn id="82" presetID="12" presetClass="entr" presetSubtype="4"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slide(fromBottom)">
                                          <p:cBhvr>
                                            <p:cTn id="84" dur="500"/>
                                            <p:tgtEl>
                                              <p:spTgt spid="14"/>
                                            </p:tgtEl>
                                          </p:cBhvr>
                                        </p:animEffect>
                                      </p:childTnLst>
                                    </p:cTn>
                                  </p:par>
                                </p:childTnLst>
                              </p:cTn>
                            </p:par>
                            <p:par>
                              <p:cTn id="85" fill="hold">
                                <p:stCondLst>
                                  <p:cond delay="10000"/>
                                </p:stCondLst>
                                <p:childTnLst>
                                  <p:par>
                                    <p:cTn id="86" presetID="37" presetClass="entr" presetSubtype="0" fill="hold"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fade">
                                          <p:cBhvr>
                                            <p:cTn id="88" dur="1000"/>
                                            <p:tgtEl>
                                              <p:spTgt spid="21"/>
                                            </p:tgtEl>
                                          </p:cBhvr>
                                        </p:animEffect>
                                        <p:anim calcmode="lin" valueType="num">
                                          <p:cBhvr>
                                            <p:cTn id="89" dur="1000" fill="hold"/>
                                            <p:tgtEl>
                                              <p:spTgt spid="21"/>
                                            </p:tgtEl>
                                            <p:attrNameLst>
                                              <p:attrName>ppt_x</p:attrName>
                                            </p:attrNameLst>
                                          </p:cBhvr>
                                          <p:tavLst>
                                            <p:tav tm="0">
                                              <p:val>
                                                <p:strVal val="#ppt_x"/>
                                              </p:val>
                                            </p:tav>
                                            <p:tav tm="100000">
                                              <p:val>
                                                <p:strVal val="#ppt_x"/>
                                              </p:val>
                                            </p:tav>
                                          </p:tavLst>
                                        </p:anim>
                                        <p:anim calcmode="lin" valueType="num">
                                          <p:cBhvr>
                                            <p:cTn id="90" dur="900" decel="100000" fill="hold"/>
                                            <p:tgtEl>
                                              <p:spTgt spid="21"/>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animBg="1"/>
          <p:bldP spid="14" grpId="0" animBg="1"/>
          <p:bldP spid="29" grpId="0"/>
          <p:bldP spid="35"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ppt_w</p:attrName>
                                            </p:attrNameLst>
                                          </p:cBhvr>
                                          <p:tavLst>
                                            <p:tav tm="0">
                                              <p:val>
                                                <p:fltVal val="0"/>
                                              </p:val>
                                            </p:tav>
                                            <p:tav tm="100000">
                                              <p:val>
                                                <p:strVal val="#ppt_w"/>
                                              </p:val>
                                            </p:tav>
                                          </p:tavLst>
                                        </p:anim>
                                        <p:anim calcmode="lin" valueType="num">
                                          <p:cBhvr>
                                            <p:cTn id="13" dur="1000" fill="hold"/>
                                            <p:tgtEl>
                                              <p:spTgt spid="24"/>
                                            </p:tgtEl>
                                            <p:attrNameLst>
                                              <p:attrName>ppt_h</p:attrName>
                                            </p:attrNameLst>
                                          </p:cBhvr>
                                          <p:tavLst>
                                            <p:tav tm="0">
                                              <p:val>
                                                <p:fltVal val="0"/>
                                              </p:val>
                                            </p:tav>
                                            <p:tav tm="100000">
                                              <p:val>
                                                <p:strVal val="#ppt_h"/>
                                              </p:val>
                                            </p:tav>
                                          </p:tavLst>
                                        </p:anim>
                                        <p:anim calcmode="lin" valueType="num">
                                          <p:cBhvr>
                                            <p:cTn id="14"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49" presetClass="entr" presetSubtype="0" decel="10000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 calcmode="lin" valueType="num">
                                          <p:cBhvr>
                                            <p:cTn id="21" dur="500" fill="hold"/>
                                            <p:tgtEl>
                                              <p:spTgt spid="29"/>
                                            </p:tgtEl>
                                            <p:attrNameLst>
                                              <p:attrName>style.rotation</p:attrName>
                                            </p:attrNameLst>
                                          </p:cBhvr>
                                          <p:tavLst>
                                            <p:tav tm="0">
                                              <p:val>
                                                <p:fltVal val="360"/>
                                              </p:val>
                                            </p:tav>
                                            <p:tav tm="100000">
                                              <p:val>
                                                <p:fltVal val="0"/>
                                              </p:val>
                                            </p:tav>
                                          </p:tavLst>
                                        </p:anim>
                                        <p:animEffect transition="in" filter="fade">
                                          <p:cBhvr>
                                            <p:cTn id="22" dur="500"/>
                                            <p:tgtEl>
                                              <p:spTgt spid="29"/>
                                            </p:tgtEl>
                                          </p:cBhvr>
                                        </p:animEffect>
                                      </p:childTnLst>
                                    </p:cTn>
                                  </p:par>
                                </p:childTnLst>
                              </p:cTn>
                            </p:par>
                            <p:par>
                              <p:cTn id="23" fill="hold">
                                <p:stCondLst>
                                  <p:cond delay="2000"/>
                                </p:stCondLst>
                                <p:childTnLst>
                                  <p:par>
                                    <p:cTn id="24" presetID="15" presetClass="entr" presetSubtype="0"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1000" fill="hold"/>
                                            <p:tgtEl>
                                              <p:spTgt spid="30"/>
                                            </p:tgtEl>
                                            <p:attrNameLst>
                                              <p:attrName>ppt_w</p:attrName>
                                            </p:attrNameLst>
                                          </p:cBhvr>
                                          <p:tavLst>
                                            <p:tav tm="0">
                                              <p:val>
                                                <p:fltVal val="0"/>
                                              </p:val>
                                            </p:tav>
                                            <p:tav tm="100000">
                                              <p:val>
                                                <p:strVal val="#ppt_w"/>
                                              </p:val>
                                            </p:tav>
                                          </p:tavLst>
                                        </p:anim>
                                        <p:anim calcmode="lin" valueType="num">
                                          <p:cBhvr>
                                            <p:cTn id="27" dur="1000" fill="hold"/>
                                            <p:tgtEl>
                                              <p:spTgt spid="30"/>
                                            </p:tgtEl>
                                            <p:attrNameLst>
                                              <p:attrName>ppt_h</p:attrName>
                                            </p:attrNameLst>
                                          </p:cBhvr>
                                          <p:tavLst>
                                            <p:tav tm="0">
                                              <p:val>
                                                <p:fltVal val="0"/>
                                              </p:val>
                                            </p:tav>
                                            <p:tav tm="100000">
                                              <p:val>
                                                <p:strVal val="#ppt_h"/>
                                              </p:val>
                                            </p:tav>
                                          </p:tavLst>
                                        </p:anim>
                                        <p:anim calcmode="lin" valueType="num">
                                          <p:cBhvr>
                                            <p:cTn id="28"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0"/>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49" presetClass="entr" presetSubtype="0" decel="10000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style.rotation</p:attrName>
                                            </p:attrNameLst>
                                          </p:cBhvr>
                                          <p:tavLst>
                                            <p:tav tm="0">
                                              <p:val>
                                                <p:fltVal val="360"/>
                                              </p:val>
                                            </p:tav>
                                            <p:tav tm="100000">
                                              <p:val>
                                                <p:fltVal val="0"/>
                                              </p:val>
                                            </p:tav>
                                          </p:tavLst>
                                        </p:anim>
                                        <p:animEffect transition="in" filter="fade">
                                          <p:cBhvr>
                                            <p:cTn id="36" dur="500"/>
                                            <p:tgtEl>
                                              <p:spTgt spid="35"/>
                                            </p:tgtEl>
                                          </p:cBhvr>
                                        </p:animEffect>
                                      </p:childTnLst>
                                    </p:cTn>
                                  </p:par>
                                </p:childTnLst>
                              </p:cTn>
                            </p:par>
                            <p:par>
                              <p:cTn id="37" fill="hold">
                                <p:stCondLst>
                                  <p:cond delay="3500"/>
                                </p:stCondLst>
                                <p:childTnLst>
                                  <p:par>
                                    <p:cTn id="38" presetID="15" presetClass="entr" presetSubtype="0"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p:cTn id="40" dur="1000" fill="hold"/>
                                            <p:tgtEl>
                                              <p:spTgt spid="36"/>
                                            </p:tgtEl>
                                            <p:attrNameLst>
                                              <p:attrName>ppt_w</p:attrName>
                                            </p:attrNameLst>
                                          </p:cBhvr>
                                          <p:tavLst>
                                            <p:tav tm="0">
                                              <p:val>
                                                <p:fltVal val="0"/>
                                              </p:val>
                                            </p:tav>
                                            <p:tav tm="100000">
                                              <p:val>
                                                <p:strVal val="#ppt_w"/>
                                              </p:val>
                                            </p:tav>
                                          </p:tavLst>
                                        </p:anim>
                                        <p:anim calcmode="lin" valueType="num">
                                          <p:cBhvr>
                                            <p:cTn id="41" dur="1000" fill="hold"/>
                                            <p:tgtEl>
                                              <p:spTgt spid="36"/>
                                            </p:tgtEl>
                                            <p:attrNameLst>
                                              <p:attrName>ppt_h</p:attrName>
                                            </p:attrNameLst>
                                          </p:cBhvr>
                                          <p:tavLst>
                                            <p:tav tm="0">
                                              <p:val>
                                                <p:fltVal val="0"/>
                                              </p:val>
                                            </p:tav>
                                            <p:tav tm="100000">
                                              <p:val>
                                                <p:strVal val="#ppt_h"/>
                                              </p:val>
                                            </p:tav>
                                          </p:tavLst>
                                        </p:anim>
                                        <p:anim calcmode="lin" valueType="num">
                                          <p:cBhvr>
                                            <p:cTn id="42"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36"/>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4500"/>
                                </p:stCondLst>
                                <p:childTnLst>
                                  <p:par>
                                    <p:cTn id="45" presetID="49" presetClass="entr" presetSubtype="0" decel="10000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 calcmode="lin" valueType="num">
                                          <p:cBhvr>
                                            <p:cTn id="49" dur="500" fill="hold"/>
                                            <p:tgtEl>
                                              <p:spTgt spid="41"/>
                                            </p:tgtEl>
                                            <p:attrNameLst>
                                              <p:attrName>style.rotation</p:attrName>
                                            </p:attrNameLst>
                                          </p:cBhvr>
                                          <p:tavLst>
                                            <p:tav tm="0">
                                              <p:val>
                                                <p:fltVal val="360"/>
                                              </p:val>
                                            </p:tav>
                                            <p:tav tm="100000">
                                              <p:val>
                                                <p:fltVal val="0"/>
                                              </p:val>
                                            </p:tav>
                                          </p:tavLst>
                                        </p:anim>
                                        <p:animEffect transition="in" filter="fade">
                                          <p:cBhvr>
                                            <p:cTn id="50" dur="500"/>
                                            <p:tgtEl>
                                              <p:spTgt spid="41"/>
                                            </p:tgtEl>
                                          </p:cBhvr>
                                        </p:animEffect>
                                      </p:childTnLst>
                                    </p:cTn>
                                  </p:par>
                                </p:childTnLst>
                              </p:cTn>
                            </p:par>
                            <p:par>
                              <p:cTn id="51" fill="hold">
                                <p:stCondLst>
                                  <p:cond delay="5000"/>
                                </p:stCondLst>
                                <p:childTnLst>
                                  <p:par>
                                    <p:cTn id="52" presetID="12" presetClass="entr" presetSubtype="1"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slide(fromTop)">
                                          <p:cBhvr>
                                            <p:cTn id="54" dur="1000"/>
                                            <p:tgtEl>
                                              <p:spTgt spid="10"/>
                                            </p:tgtEl>
                                          </p:cBhvr>
                                        </p:animEffect>
                                      </p:childTnLst>
                                    </p:cTn>
                                  </p:par>
                                </p:childTnLst>
                              </p:cTn>
                            </p:par>
                            <p:par>
                              <p:cTn id="55" fill="hold">
                                <p:stCondLst>
                                  <p:cond delay="6000"/>
                                </p:stCondLst>
                                <p:childTnLst>
                                  <p:par>
                                    <p:cTn id="56" presetID="12" presetClass="entr" presetSubtype="1"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slide(fromTop)">
                                          <p:cBhvr>
                                            <p:cTn id="58" dur="500"/>
                                            <p:tgtEl>
                                              <p:spTgt spid="11"/>
                                            </p:tgtEl>
                                          </p:cBhvr>
                                        </p:animEffect>
                                      </p:childTnLst>
                                    </p:cTn>
                                  </p:par>
                                </p:childTnLst>
                              </p:cTn>
                            </p:par>
                            <p:par>
                              <p:cTn id="59" fill="hold">
                                <p:stCondLst>
                                  <p:cond delay="6500"/>
                                </p:stCondLst>
                                <p:childTnLst>
                                  <p:par>
                                    <p:cTn id="60" presetID="12" presetClass="entr" presetSubtype="4"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slide(fromBottom)">
                                          <p:cBhvr>
                                            <p:cTn id="62" dur="500"/>
                                            <p:tgtEl>
                                              <p:spTgt spid="12"/>
                                            </p:tgtEl>
                                          </p:cBhvr>
                                        </p:animEffect>
                                      </p:childTnLst>
                                    </p:cTn>
                                  </p:par>
                                </p:childTnLst>
                              </p:cTn>
                            </p:par>
                            <p:par>
                              <p:cTn id="63" fill="hold">
                                <p:stCondLst>
                                  <p:cond delay="7000"/>
                                </p:stCondLst>
                                <p:childTnLst>
                                  <p:par>
                                    <p:cTn id="64" presetID="37" presetClass="entr" presetSubtype="0"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1000"/>
                                            <p:tgtEl>
                                              <p:spTgt spid="15"/>
                                            </p:tgtEl>
                                          </p:cBhvr>
                                        </p:animEffect>
                                        <p:anim calcmode="lin" valueType="num">
                                          <p:cBhvr>
                                            <p:cTn id="67" dur="1000" fill="hold"/>
                                            <p:tgtEl>
                                              <p:spTgt spid="15"/>
                                            </p:tgtEl>
                                            <p:attrNameLst>
                                              <p:attrName>ppt_x</p:attrName>
                                            </p:attrNameLst>
                                          </p:cBhvr>
                                          <p:tavLst>
                                            <p:tav tm="0">
                                              <p:val>
                                                <p:strVal val="#ppt_x"/>
                                              </p:val>
                                            </p:tav>
                                            <p:tav tm="100000">
                                              <p:val>
                                                <p:strVal val="#ppt_x"/>
                                              </p:val>
                                            </p:tav>
                                          </p:tavLst>
                                        </p:anim>
                                        <p:anim calcmode="lin" valueType="num">
                                          <p:cBhvr>
                                            <p:cTn id="68" dur="900" decel="100000" fill="hold"/>
                                            <p:tgtEl>
                                              <p:spTgt spid="15"/>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70" fill="hold">
                                <p:stCondLst>
                                  <p:cond delay="8000"/>
                                </p:stCondLst>
                                <p:childTnLst>
                                  <p:par>
                                    <p:cTn id="71" presetID="12" presetClass="entr" presetSubtype="4"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slide(fromBottom)">
                                          <p:cBhvr>
                                            <p:cTn id="73" dur="500"/>
                                            <p:tgtEl>
                                              <p:spTgt spid="13"/>
                                            </p:tgtEl>
                                          </p:cBhvr>
                                        </p:animEffect>
                                      </p:childTnLst>
                                    </p:cTn>
                                  </p:par>
                                </p:childTnLst>
                              </p:cTn>
                            </p:par>
                            <p:par>
                              <p:cTn id="74" fill="hold">
                                <p:stCondLst>
                                  <p:cond delay="8500"/>
                                </p:stCondLst>
                                <p:childTnLst>
                                  <p:par>
                                    <p:cTn id="75" presetID="37" presetClass="entr" presetSubtype="0" fill="hold"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900" decel="100000" fill="hold"/>
                                            <p:tgtEl>
                                              <p:spTgt spid="18"/>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81" fill="hold">
                                <p:stCondLst>
                                  <p:cond delay="9500"/>
                                </p:stCondLst>
                                <p:childTnLst>
                                  <p:par>
                                    <p:cTn id="82" presetID="12" presetClass="entr" presetSubtype="4"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slide(fromBottom)">
                                          <p:cBhvr>
                                            <p:cTn id="84" dur="500"/>
                                            <p:tgtEl>
                                              <p:spTgt spid="14"/>
                                            </p:tgtEl>
                                          </p:cBhvr>
                                        </p:animEffect>
                                      </p:childTnLst>
                                    </p:cTn>
                                  </p:par>
                                </p:childTnLst>
                              </p:cTn>
                            </p:par>
                            <p:par>
                              <p:cTn id="85" fill="hold">
                                <p:stCondLst>
                                  <p:cond delay="10000"/>
                                </p:stCondLst>
                                <p:childTnLst>
                                  <p:par>
                                    <p:cTn id="86" presetID="37" presetClass="entr" presetSubtype="0" fill="hold"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fade">
                                          <p:cBhvr>
                                            <p:cTn id="88" dur="1000"/>
                                            <p:tgtEl>
                                              <p:spTgt spid="21"/>
                                            </p:tgtEl>
                                          </p:cBhvr>
                                        </p:animEffect>
                                        <p:anim calcmode="lin" valueType="num">
                                          <p:cBhvr>
                                            <p:cTn id="89" dur="1000" fill="hold"/>
                                            <p:tgtEl>
                                              <p:spTgt spid="21"/>
                                            </p:tgtEl>
                                            <p:attrNameLst>
                                              <p:attrName>ppt_x</p:attrName>
                                            </p:attrNameLst>
                                          </p:cBhvr>
                                          <p:tavLst>
                                            <p:tav tm="0">
                                              <p:val>
                                                <p:strVal val="#ppt_x"/>
                                              </p:val>
                                            </p:tav>
                                            <p:tav tm="100000">
                                              <p:val>
                                                <p:strVal val="#ppt_x"/>
                                              </p:val>
                                            </p:tav>
                                          </p:tavLst>
                                        </p:anim>
                                        <p:anim calcmode="lin" valueType="num">
                                          <p:cBhvr>
                                            <p:cTn id="90" dur="900" decel="100000" fill="hold"/>
                                            <p:tgtEl>
                                              <p:spTgt spid="21"/>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animBg="1"/>
          <p:bldP spid="14" grpId="0" animBg="1"/>
          <p:bldP spid="29" grpId="0"/>
          <p:bldP spid="35" grpId="0"/>
          <p:bldP spid="4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0"/>
            <a:ext cx="2350911" cy="939800"/>
          </a:xfrm>
          <a:prstGeom prst="rect">
            <a:avLst/>
          </a:prstGeom>
        </p:spPr>
      </p:pic>
      <p:grpSp>
        <p:nvGrpSpPr>
          <p:cNvPr id="10" name="组合 9"/>
          <p:cNvGrpSpPr/>
          <p:nvPr/>
        </p:nvGrpSpPr>
        <p:grpSpPr>
          <a:xfrm>
            <a:off x="3889491" y="1821658"/>
            <a:ext cx="2655760" cy="2656349"/>
            <a:chOff x="4352925" y="1617488"/>
            <a:chExt cx="3186358" cy="3186634"/>
          </a:xfrm>
        </p:grpSpPr>
        <p:sp>
          <p:nvSpPr>
            <p:cNvPr id="11" name="Freeform 675"/>
            <p:cNvSpPr>
              <a:spLocks noEditPoints="1" noChangeArrowheads="1"/>
            </p:cNvSpPr>
            <p:nvPr/>
          </p:nvSpPr>
          <p:spPr bwMode="auto">
            <a:xfrm rot="21275257">
              <a:off x="4352925" y="1617488"/>
              <a:ext cx="3186358" cy="3186634"/>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0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2147483647 w 2622"/>
                <a:gd name="T109" fmla="*/ 2147483647 h 2622"/>
                <a:gd name="T110" fmla="*/ 2147483647 w 2622"/>
                <a:gd name="T111" fmla="*/ 2147483647 h 2622"/>
                <a:gd name="T112" fmla="*/ 2147483647 w 2622"/>
                <a:gd name="T113" fmla="*/ 2147483647 h 2622"/>
                <a:gd name="T114" fmla="*/ 2147483647 w 2622"/>
                <a:gd name="T115" fmla="*/ 2147483647 h 2622"/>
                <a:gd name="T116" fmla="*/ 2147483647 w 2622"/>
                <a:gd name="T117" fmla="*/ 2147483647 h 262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22"/>
                <a:gd name="T178" fmla="*/ 0 h 2622"/>
                <a:gd name="T179" fmla="*/ 2622 w 2622"/>
                <a:gd name="T180" fmla="*/ 2622 h 262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en-US" sz="2000">
                <a:cs typeface="+mn-ea"/>
                <a:sym typeface="+mn-lt"/>
              </a:endParaRPr>
            </a:p>
          </p:txBody>
        </p:sp>
        <p:sp>
          <p:nvSpPr>
            <p:cNvPr id="12" name="Oval 676"/>
            <p:cNvSpPr>
              <a:spLocks noChangeArrowheads="1"/>
            </p:cNvSpPr>
            <p:nvPr/>
          </p:nvSpPr>
          <p:spPr bwMode="auto">
            <a:xfrm rot="21275257">
              <a:off x="4693689" y="1958280"/>
              <a:ext cx="2504831" cy="2503573"/>
            </a:xfrm>
            <a:prstGeom prst="ellipse">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sz="2000">
                <a:solidFill>
                  <a:srgbClr val="000000"/>
                </a:solidFill>
                <a:cs typeface="+mn-ea"/>
                <a:sym typeface="+mn-lt"/>
              </a:endParaRPr>
            </a:p>
          </p:txBody>
        </p:sp>
      </p:grpSp>
      <p:grpSp>
        <p:nvGrpSpPr>
          <p:cNvPr id="13" name="组合 12"/>
          <p:cNvGrpSpPr/>
          <p:nvPr/>
        </p:nvGrpSpPr>
        <p:grpSpPr>
          <a:xfrm>
            <a:off x="6417381" y="1767550"/>
            <a:ext cx="2036082" cy="2037763"/>
            <a:chOff x="7385866" y="1552575"/>
            <a:chExt cx="2442874" cy="2444561"/>
          </a:xfrm>
        </p:grpSpPr>
        <p:sp>
          <p:nvSpPr>
            <p:cNvPr id="14" name="Freeform 673"/>
            <p:cNvSpPr>
              <a:spLocks noEditPoints="1" noChangeArrowheads="1"/>
            </p:cNvSpPr>
            <p:nvPr/>
          </p:nvSpPr>
          <p:spPr bwMode="auto">
            <a:xfrm rot="21275257">
              <a:off x="7385866" y="1552575"/>
              <a:ext cx="2442874" cy="2444561"/>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2147483647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2147483647 w 1816"/>
                <a:gd name="T105" fmla="*/ 2147483647 h 1816"/>
                <a:gd name="T106" fmla="*/ 2147483647 w 1816"/>
                <a:gd name="T107" fmla="*/ 2147483647 h 1816"/>
                <a:gd name="T108" fmla="*/ 2147483647 w 1816"/>
                <a:gd name="T109" fmla="*/ 2147483647 h 1816"/>
                <a:gd name="T110" fmla="*/ 2147483647 w 1816"/>
                <a:gd name="T111" fmla="*/ 2147483647 h 1816"/>
                <a:gd name="T112" fmla="*/ 2147483647 w 1816"/>
                <a:gd name="T113" fmla="*/ 2147483647 h 1816"/>
                <a:gd name="T114" fmla="*/ 2147483647 w 1816"/>
                <a:gd name="T115" fmla="*/ 2147483647 h 1816"/>
                <a:gd name="T116" fmla="*/ 2147483647 w 1816"/>
                <a:gd name="T117" fmla="*/ 2147483647 h 1816"/>
                <a:gd name="T118" fmla="*/ 2147483647 w 1816"/>
                <a:gd name="T119" fmla="*/ 2147483647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16"/>
                <a:gd name="T181" fmla="*/ 0 h 1816"/>
                <a:gd name="T182" fmla="*/ 1816 w 1816"/>
                <a:gd name="T183" fmla="*/ 1816 h 18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en-US" sz="2000">
                <a:cs typeface="+mn-ea"/>
                <a:sym typeface="+mn-lt"/>
              </a:endParaRPr>
            </a:p>
          </p:txBody>
        </p:sp>
        <p:sp>
          <p:nvSpPr>
            <p:cNvPr id="15" name="Oval 677"/>
            <p:cNvSpPr>
              <a:spLocks noChangeArrowheads="1"/>
            </p:cNvSpPr>
            <p:nvPr/>
          </p:nvSpPr>
          <p:spPr bwMode="auto">
            <a:xfrm rot="21275257">
              <a:off x="7769409" y="1937626"/>
              <a:ext cx="1674314" cy="1674458"/>
            </a:xfrm>
            <a:prstGeom prst="ellipse">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sz="2000">
                <a:solidFill>
                  <a:srgbClr val="000000"/>
                </a:solidFill>
                <a:cs typeface="+mn-ea"/>
                <a:sym typeface="+mn-lt"/>
              </a:endParaRPr>
            </a:p>
          </p:txBody>
        </p:sp>
      </p:grpSp>
      <p:grpSp>
        <p:nvGrpSpPr>
          <p:cNvPr id="16" name="组合 15"/>
          <p:cNvGrpSpPr/>
          <p:nvPr/>
        </p:nvGrpSpPr>
        <p:grpSpPr>
          <a:xfrm>
            <a:off x="7570670" y="3392102"/>
            <a:ext cx="1784031" cy="1785657"/>
            <a:chOff x="8769571" y="3501437"/>
            <a:chExt cx="2140466" cy="2142126"/>
          </a:xfrm>
        </p:grpSpPr>
        <p:sp>
          <p:nvSpPr>
            <p:cNvPr id="17" name="Freeform 679"/>
            <p:cNvSpPr>
              <a:spLocks noEditPoints="1" noChangeArrowheads="1"/>
            </p:cNvSpPr>
            <p:nvPr/>
          </p:nvSpPr>
          <p:spPr bwMode="auto">
            <a:xfrm rot="21275257">
              <a:off x="8769571" y="3501437"/>
              <a:ext cx="2140466" cy="2142126"/>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2147483647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2147483647 w 1816"/>
                <a:gd name="T105" fmla="*/ 2147483647 h 1816"/>
                <a:gd name="T106" fmla="*/ 2147483647 w 1816"/>
                <a:gd name="T107" fmla="*/ 2147483647 h 1816"/>
                <a:gd name="T108" fmla="*/ 2147483647 w 1816"/>
                <a:gd name="T109" fmla="*/ 2147483647 h 1816"/>
                <a:gd name="T110" fmla="*/ 2147483647 w 1816"/>
                <a:gd name="T111" fmla="*/ 2147483647 h 1816"/>
                <a:gd name="T112" fmla="*/ 2147483647 w 1816"/>
                <a:gd name="T113" fmla="*/ 2147483647 h 1816"/>
                <a:gd name="T114" fmla="*/ 2147483647 w 1816"/>
                <a:gd name="T115" fmla="*/ 2147483647 h 1816"/>
                <a:gd name="T116" fmla="*/ 2147483647 w 1816"/>
                <a:gd name="T117" fmla="*/ 2147483647 h 1816"/>
                <a:gd name="T118" fmla="*/ 2147483647 w 1816"/>
                <a:gd name="T119" fmla="*/ 2147483647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16"/>
                <a:gd name="T181" fmla="*/ 0 h 1816"/>
                <a:gd name="T182" fmla="*/ 1816 w 1816"/>
                <a:gd name="T183" fmla="*/ 1816 h 18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en-US" sz="2000">
                <a:cs typeface="+mn-ea"/>
                <a:sym typeface="+mn-lt"/>
              </a:endParaRPr>
            </a:p>
          </p:txBody>
        </p:sp>
        <p:sp>
          <p:nvSpPr>
            <p:cNvPr id="18" name="Oval 680"/>
            <p:cNvSpPr>
              <a:spLocks noChangeArrowheads="1"/>
            </p:cNvSpPr>
            <p:nvPr/>
          </p:nvSpPr>
          <p:spPr bwMode="auto">
            <a:xfrm rot="21275257">
              <a:off x="9105909" y="3839280"/>
              <a:ext cx="1466315" cy="1466442"/>
            </a:xfrm>
            <a:prstGeom prst="ellipse">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sz="2000">
                <a:solidFill>
                  <a:srgbClr val="000000"/>
                </a:solidFill>
                <a:cs typeface="+mn-ea"/>
                <a:sym typeface="+mn-lt"/>
              </a:endParaRPr>
            </a:p>
          </p:txBody>
        </p:sp>
      </p:grpSp>
      <p:grpSp>
        <p:nvGrpSpPr>
          <p:cNvPr id="19" name="Group 19"/>
          <p:cNvGrpSpPr/>
          <p:nvPr/>
        </p:nvGrpSpPr>
        <p:grpSpPr bwMode="auto">
          <a:xfrm>
            <a:off x="4448441" y="2570934"/>
            <a:ext cx="1599619" cy="1164116"/>
            <a:chOff x="0" y="0"/>
            <a:chExt cx="1919569" cy="1396648"/>
          </a:xfrm>
        </p:grpSpPr>
        <p:sp>
          <p:nvSpPr>
            <p:cNvPr id="20" name="文本框 22"/>
            <p:cNvSpPr>
              <a:spLocks noChangeArrowheads="1"/>
            </p:cNvSpPr>
            <p:nvPr/>
          </p:nvSpPr>
          <p:spPr bwMode="auto">
            <a:xfrm>
              <a:off x="389761" y="0"/>
              <a:ext cx="1102889" cy="603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665" b="1" dirty="0">
                  <a:solidFill>
                    <a:schemeClr val="bg1"/>
                  </a:solidFill>
                  <a:cs typeface="+mn-ea"/>
                  <a:sym typeface="+mn-lt"/>
                </a:rPr>
                <a:t>标题</a:t>
              </a:r>
              <a:endParaRPr lang="zh-CN" altLang="en-US" sz="2665" b="1" dirty="0">
                <a:solidFill>
                  <a:schemeClr val="bg1"/>
                </a:solidFill>
                <a:cs typeface="+mn-ea"/>
                <a:sym typeface="+mn-lt"/>
              </a:endParaRPr>
            </a:p>
          </p:txBody>
        </p:sp>
        <p:sp>
          <p:nvSpPr>
            <p:cNvPr id="21" name="文本框 23"/>
            <p:cNvSpPr>
              <a:spLocks noChangeArrowheads="1"/>
            </p:cNvSpPr>
            <p:nvPr/>
          </p:nvSpPr>
          <p:spPr bwMode="auto">
            <a:xfrm>
              <a:off x="20579" y="536663"/>
              <a:ext cx="1898990" cy="35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335" dirty="0">
                  <a:solidFill>
                    <a:schemeClr val="bg1"/>
                  </a:solidFill>
                  <a:cs typeface="+mn-ea"/>
                  <a:sym typeface="+mn-lt"/>
                </a:rPr>
                <a:t>单击此处添加标题</a:t>
              </a:r>
              <a:endParaRPr lang="zh-CN" altLang="en-US" sz="1335" dirty="0">
                <a:solidFill>
                  <a:schemeClr val="bg1"/>
                </a:solidFill>
                <a:cs typeface="+mn-ea"/>
                <a:sym typeface="+mn-lt"/>
              </a:endParaRPr>
            </a:p>
          </p:txBody>
        </p:sp>
        <p:sp>
          <p:nvSpPr>
            <p:cNvPr id="22" name="文本框 24"/>
            <p:cNvSpPr>
              <a:spLocks noChangeArrowheads="1"/>
            </p:cNvSpPr>
            <p:nvPr/>
          </p:nvSpPr>
          <p:spPr bwMode="auto">
            <a:xfrm>
              <a:off x="9856" y="788220"/>
              <a:ext cx="1898990" cy="35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335" dirty="0">
                  <a:solidFill>
                    <a:schemeClr val="bg1"/>
                  </a:solidFill>
                  <a:cs typeface="+mn-ea"/>
                  <a:sym typeface="+mn-lt"/>
                </a:rPr>
                <a:t>单击此处添加标题</a:t>
              </a:r>
              <a:endParaRPr lang="zh-CN" altLang="en-US" sz="1335" dirty="0">
                <a:solidFill>
                  <a:schemeClr val="bg1"/>
                </a:solidFill>
                <a:cs typeface="+mn-ea"/>
                <a:sym typeface="+mn-lt"/>
              </a:endParaRPr>
            </a:p>
          </p:txBody>
        </p:sp>
        <p:sp>
          <p:nvSpPr>
            <p:cNvPr id="23" name="文本框 25"/>
            <p:cNvSpPr>
              <a:spLocks noChangeArrowheads="1"/>
            </p:cNvSpPr>
            <p:nvPr/>
          </p:nvSpPr>
          <p:spPr bwMode="auto">
            <a:xfrm>
              <a:off x="0" y="1039778"/>
              <a:ext cx="1898990" cy="35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335">
                  <a:solidFill>
                    <a:schemeClr val="bg1"/>
                  </a:solidFill>
                  <a:cs typeface="+mn-ea"/>
                  <a:sym typeface="+mn-lt"/>
                </a:rPr>
                <a:t>单击此处添加标题</a:t>
              </a:r>
              <a:endParaRPr lang="zh-CN" altLang="en-US" sz="1335">
                <a:solidFill>
                  <a:schemeClr val="bg1"/>
                </a:solidFill>
                <a:cs typeface="+mn-ea"/>
                <a:sym typeface="+mn-lt"/>
              </a:endParaRPr>
            </a:p>
          </p:txBody>
        </p:sp>
      </p:grpSp>
      <p:grpSp>
        <p:nvGrpSpPr>
          <p:cNvPr id="24" name="Group 24"/>
          <p:cNvGrpSpPr/>
          <p:nvPr/>
        </p:nvGrpSpPr>
        <p:grpSpPr bwMode="auto">
          <a:xfrm>
            <a:off x="6868314" y="2237212"/>
            <a:ext cx="1599619" cy="1034583"/>
            <a:chOff x="0" y="0"/>
            <a:chExt cx="1919569" cy="1241244"/>
          </a:xfrm>
        </p:grpSpPr>
        <p:sp>
          <p:nvSpPr>
            <p:cNvPr id="25" name="文本框 18"/>
            <p:cNvSpPr>
              <a:spLocks noChangeArrowheads="1"/>
            </p:cNvSpPr>
            <p:nvPr/>
          </p:nvSpPr>
          <p:spPr bwMode="auto">
            <a:xfrm>
              <a:off x="281433" y="0"/>
              <a:ext cx="1102889" cy="480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cs typeface="+mn-ea"/>
                  <a:sym typeface="+mn-lt"/>
                </a:rPr>
                <a:t>标题</a:t>
              </a:r>
              <a:endParaRPr lang="zh-CN" altLang="en-US" sz="2000" b="1">
                <a:solidFill>
                  <a:schemeClr val="bg1"/>
                </a:solidFill>
                <a:cs typeface="+mn-ea"/>
                <a:sym typeface="+mn-lt"/>
              </a:endParaRPr>
            </a:p>
          </p:txBody>
        </p:sp>
        <p:sp>
          <p:nvSpPr>
            <p:cNvPr id="26" name="文本框 19"/>
            <p:cNvSpPr>
              <a:spLocks noChangeArrowheads="1"/>
            </p:cNvSpPr>
            <p:nvPr/>
          </p:nvSpPr>
          <p:spPr bwMode="auto">
            <a:xfrm>
              <a:off x="20579" y="463187"/>
              <a:ext cx="1898990" cy="274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90">
                  <a:solidFill>
                    <a:schemeClr val="bg1"/>
                  </a:solidFill>
                  <a:cs typeface="+mn-ea"/>
                  <a:sym typeface="+mn-lt"/>
                </a:rPr>
                <a:t>单击此处添加标题</a:t>
              </a:r>
              <a:endParaRPr lang="zh-CN" altLang="en-US" sz="890">
                <a:solidFill>
                  <a:schemeClr val="bg1"/>
                </a:solidFill>
                <a:cs typeface="+mn-ea"/>
                <a:sym typeface="+mn-lt"/>
              </a:endParaRPr>
            </a:p>
          </p:txBody>
        </p:sp>
        <p:sp>
          <p:nvSpPr>
            <p:cNvPr id="27" name="文本框 20"/>
            <p:cNvSpPr>
              <a:spLocks noChangeArrowheads="1"/>
            </p:cNvSpPr>
            <p:nvPr/>
          </p:nvSpPr>
          <p:spPr bwMode="auto">
            <a:xfrm>
              <a:off x="9856" y="714743"/>
              <a:ext cx="1898990" cy="274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90">
                  <a:solidFill>
                    <a:schemeClr val="bg1"/>
                  </a:solidFill>
                  <a:cs typeface="+mn-ea"/>
                  <a:sym typeface="+mn-lt"/>
                </a:rPr>
                <a:t>单击此处添加标题</a:t>
              </a:r>
              <a:endParaRPr lang="zh-CN" altLang="en-US" sz="890">
                <a:solidFill>
                  <a:schemeClr val="bg1"/>
                </a:solidFill>
                <a:cs typeface="+mn-ea"/>
                <a:sym typeface="+mn-lt"/>
              </a:endParaRPr>
            </a:p>
          </p:txBody>
        </p:sp>
        <p:sp>
          <p:nvSpPr>
            <p:cNvPr id="28" name="文本框 21"/>
            <p:cNvSpPr>
              <a:spLocks noChangeArrowheads="1"/>
            </p:cNvSpPr>
            <p:nvPr/>
          </p:nvSpPr>
          <p:spPr bwMode="auto">
            <a:xfrm>
              <a:off x="0" y="966303"/>
              <a:ext cx="1898990" cy="274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90">
                  <a:solidFill>
                    <a:schemeClr val="bg1"/>
                  </a:solidFill>
                  <a:cs typeface="+mn-ea"/>
                  <a:sym typeface="+mn-lt"/>
                </a:rPr>
                <a:t>单击此处添加标题</a:t>
              </a:r>
              <a:endParaRPr lang="zh-CN" altLang="en-US" sz="890">
                <a:solidFill>
                  <a:schemeClr val="bg1"/>
                </a:solidFill>
                <a:cs typeface="+mn-ea"/>
                <a:sym typeface="+mn-lt"/>
              </a:endParaRPr>
            </a:p>
          </p:txBody>
        </p:sp>
      </p:grpSp>
      <p:grpSp>
        <p:nvGrpSpPr>
          <p:cNvPr id="29" name="Group 29"/>
          <p:cNvGrpSpPr/>
          <p:nvPr/>
        </p:nvGrpSpPr>
        <p:grpSpPr bwMode="auto">
          <a:xfrm>
            <a:off x="7961602" y="3841167"/>
            <a:ext cx="1598896" cy="844566"/>
            <a:chOff x="0" y="0"/>
            <a:chExt cx="1918702" cy="1013269"/>
          </a:xfrm>
        </p:grpSpPr>
        <p:sp>
          <p:nvSpPr>
            <p:cNvPr id="30" name="文本框 14"/>
            <p:cNvSpPr>
              <a:spLocks noChangeArrowheads="1"/>
            </p:cNvSpPr>
            <p:nvPr/>
          </p:nvSpPr>
          <p:spPr bwMode="auto">
            <a:xfrm>
              <a:off x="292449" y="0"/>
              <a:ext cx="1102890" cy="41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65" b="1">
                  <a:solidFill>
                    <a:schemeClr val="bg1"/>
                  </a:solidFill>
                  <a:cs typeface="+mn-ea"/>
                  <a:sym typeface="+mn-lt"/>
                </a:rPr>
                <a:t>标题</a:t>
              </a:r>
              <a:endParaRPr lang="zh-CN" altLang="en-US" sz="1665" b="1">
                <a:solidFill>
                  <a:schemeClr val="bg1"/>
                </a:solidFill>
                <a:cs typeface="+mn-ea"/>
                <a:sym typeface="+mn-lt"/>
              </a:endParaRPr>
            </a:p>
          </p:txBody>
        </p:sp>
        <p:sp>
          <p:nvSpPr>
            <p:cNvPr id="31" name="文本框 15"/>
            <p:cNvSpPr>
              <a:spLocks noChangeArrowheads="1"/>
            </p:cNvSpPr>
            <p:nvPr/>
          </p:nvSpPr>
          <p:spPr bwMode="auto">
            <a:xfrm>
              <a:off x="19711" y="400108"/>
              <a:ext cx="1898991" cy="274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90">
                  <a:solidFill>
                    <a:schemeClr val="bg1"/>
                  </a:solidFill>
                  <a:cs typeface="+mn-ea"/>
                  <a:sym typeface="+mn-lt"/>
                </a:rPr>
                <a:t>单击此处添加标题</a:t>
              </a:r>
              <a:endParaRPr lang="zh-CN" altLang="en-US" sz="890">
                <a:solidFill>
                  <a:schemeClr val="bg1"/>
                </a:solidFill>
                <a:cs typeface="+mn-ea"/>
                <a:sym typeface="+mn-lt"/>
              </a:endParaRPr>
            </a:p>
          </p:txBody>
        </p:sp>
        <p:sp>
          <p:nvSpPr>
            <p:cNvPr id="32" name="文本框 16"/>
            <p:cNvSpPr>
              <a:spLocks noChangeArrowheads="1"/>
            </p:cNvSpPr>
            <p:nvPr/>
          </p:nvSpPr>
          <p:spPr bwMode="auto">
            <a:xfrm>
              <a:off x="9856" y="588069"/>
              <a:ext cx="1898991" cy="274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90">
                  <a:solidFill>
                    <a:schemeClr val="bg1"/>
                  </a:solidFill>
                  <a:cs typeface="+mn-ea"/>
                  <a:sym typeface="+mn-lt"/>
                </a:rPr>
                <a:t>单击此处添加标题</a:t>
              </a:r>
              <a:endParaRPr lang="zh-CN" altLang="en-US" sz="890">
                <a:solidFill>
                  <a:schemeClr val="bg1"/>
                </a:solidFill>
                <a:cs typeface="+mn-ea"/>
                <a:sym typeface="+mn-lt"/>
              </a:endParaRPr>
            </a:p>
          </p:txBody>
        </p:sp>
        <p:sp>
          <p:nvSpPr>
            <p:cNvPr id="33" name="文本框 17"/>
            <p:cNvSpPr>
              <a:spLocks noChangeArrowheads="1"/>
            </p:cNvSpPr>
            <p:nvPr/>
          </p:nvSpPr>
          <p:spPr bwMode="auto">
            <a:xfrm>
              <a:off x="0" y="738328"/>
              <a:ext cx="1898991" cy="274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90">
                  <a:solidFill>
                    <a:schemeClr val="bg1"/>
                  </a:solidFill>
                  <a:cs typeface="+mn-ea"/>
                  <a:sym typeface="+mn-lt"/>
                </a:rPr>
                <a:t>单击此处添加标题</a:t>
              </a:r>
              <a:endParaRPr lang="zh-CN" altLang="en-US" sz="890">
                <a:solidFill>
                  <a:schemeClr val="bg1"/>
                </a:solidFill>
                <a:cs typeface="+mn-ea"/>
                <a:sym typeface="+mn-lt"/>
              </a:endParaRPr>
            </a:p>
          </p:txBody>
        </p:sp>
      </p:grpSp>
      <p:grpSp>
        <p:nvGrpSpPr>
          <p:cNvPr id="34" name="Group 34"/>
          <p:cNvGrpSpPr/>
          <p:nvPr/>
        </p:nvGrpSpPr>
        <p:grpSpPr bwMode="auto">
          <a:xfrm>
            <a:off x="3114128" y="1404959"/>
            <a:ext cx="824321" cy="1288919"/>
            <a:chOff x="0" y="0"/>
            <a:chExt cx="2206625" cy="3448051"/>
          </a:xfrm>
        </p:grpSpPr>
        <p:sp>
          <p:nvSpPr>
            <p:cNvPr id="35" name="Freeform 6"/>
            <p:cNvSpPr>
              <a:spLocks noChangeArrowheads="1"/>
            </p:cNvSpPr>
            <p:nvPr/>
          </p:nvSpPr>
          <p:spPr bwMode="auto">
            <a:xfrm>
              <a:off x="931862" y="655638"/>
              <a:ext cx="268288" cy="498475"/>
            </a:xfrm>
            <a:custGeom>
              <a:avLst/>
              <a:gdLst>
                <a:gd name="T0" fmla="*/ 2147483647 w 169"/>
                <a:gd name="T1" fmla="*/ 2147483647 h 314"/>
                <a:gd name="T2" fmla="*/ 2147483647 w 169"/>
                <a:gd name="T3" fmla="*/ 2147483647 h 314"/>
                <a:gd name="T4" fmla="*/ 2147483647 w 169"/>
                <a:gd name="T5" fmla="*/ 2147483647 h 314"/>
                <a:gd name="T6" fmla="*/ 2147483647 w 169"/>
                <a:gd name="T7" fmla="*/ 2147483647 h 314"/>
                <a:gd name="T8" fmla="*/ 2147483647 w 169"/>
                <a:gd name="T9" fmla="*/ 2147483647 h 314"/>
                <a:gd name="T10" fmla="*/ 2147483647 w 169"/>
                <a:gd name="T11" fmla="*/ 0 h 314"/>
                <a:gd name="T12" fmla="*/ 2147483647 w 169"/>
                <a:gd name="T13" fmla="*/ 2147483647 h 314"/>
                <a:gd name="T14" fmla="*/ 2147483647 w 169"/>
                <a:gd name="T15" fmla="*/ 2147483647 h 314"/>
                <a:gd name="T16" fmla="*/ 2147483647 w 169"/>
                <a:gd name="T17" fmla="*/ 2147483647 h 314"/>
                <a:gd name="T18" fmla="*/ 2147483647 w 169"/>
                <a:gd name="T19" fmla="*/ 2147483647 h 314"/>
                <a:gd name="T20" fmla="*/ 2147483647 w 169"/>
                <a:gd name="T21" fmla="*/ 2147483647 h 314"/>
                <a:gd name="T22" fmla="*/ 2147483647 w 169"/>
                <a:gd name="T23" fmla="*/ 2147483647 h 314"/>
                <a:gd name="T24" fmla="*/ 2147483647 w 169"/>
                <a:gd name="T25" fmla="*/ 2147483647 h 314"/>
                <a:gd name="T26" fmla="*/ 2147483647 w 169"/>
                <a:gd name="T27" fmla="*/ 2147483647 h 314"/>
                <a:gd name="T28" fmla="*/ 2147483647 w 169"/>
                <a:gd name="T29" fmla="*/ 2147483647 h 314"/>
                <a:gd name="T30" fmla="*/ 2147483647 w 169"/>
                <a:gd name="T31" fmla="*/ 2147483647 h 314"/>
                <a:gd name="T32" fmla="*/ 2147483647 w 169"/>
                <a:gd name="T33" fmla="*/ 2147483647 h 314"/>
                <a:gd name="T34" fmla="*/ 2147483647 w 169"/>
                <a:gd name="T35" fmla="*/ 2147483647 h 314"/>
                <a:gd name="T36" fmla="*/ 2147483647 w 169"/>
                <a:gd name="T37" fmla="*/ 2147483647 h 314"/>
                <a:gd name="T38" fmla="*/ 2147483647 w 169"/>
                <a:gd name="T39" fmla="*/ 2147483647 h 314"/>
                <a:gd name="T40" fmla="*/ 2147483647 w 169"/>
                <a:gd name="T41" fmla="*/ 2147483647 h 314"/>
                <a:gd name="T42" fmla="*/ 0 w 169"/>
                <a:gd name="T43" fmla="*/ 2147483647 h 314"/>
                <a:gd name="T44" fmla="*/ 2147483647 w 169"/>
                <a:gd name="T45" fmla="*/ 2147483647 h 314"/>
                <a:gd name="T46" fmla="*/ 2147483647 w 169"/>
                <a:gd name="T47" fmla="*/ 2147483647 h 314"/>
                <a:gd name="T48" fmla="*/ 2147483647 w 169"/>
                <a:gd name="T49" fmla="*/ 2147483647 h 314"/>
                <a:gd name="T50" fmla="*/ 2147483647 w 169"/>
                <a:gd name="T51" fmla="*/ 2147483647 h 314"/>
                <a:gd name="T52" fmla="*/ 2147483647 w 169"/>
                <a:gd name="T53" fmla="*/ 2147483647 h 314"/>
                <a:gd name="T54" fmla="*/ 2147483647 w 169"/>
                <a:gd name="T55" fmla="*/ 2147483647 h 314"/>
                <a:gd name="T56" fmla="*/ 2147483647 w 169"/>
                <a:gd name="T57" fmla="*/ 2147483647 h 314"/>
                <a:gd name="T58" fmla="*/ 2147483647 w 169"/>
                <a:gd name="T59" fmla="*/ 2147483647 h 314"/>
                <a:gd name="T60" fmla="*/ 2147483647 w 169"/>
                <a:gd name="T61" fmla="*/ 2147483647 h 314"/>
                <a:gd name="T62" fmla="*/ 2147483647 w 169"/>
                <a:gd name="T63" fmla="*/ 2147483647 h 314"/>
                <a:gd name="T64" fmla="*/ 2147483647 w 169"/>
                <a:gd name="T65" fmla="*/ 2147483647 h 3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9"/>
                <a:gd name="T100" fmla="*/ 0 h 314"/>
                <a:gd name="T101" fmla="*/ 169 w 169"/>
                <a:gd name="T102" fmla="*/ 314 h 31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9" h="314">
                  <a:moveTo>
                    <a:pt x="169" y="49"/>
                  </a:moveTo>
                  <a:lnTo>
                    <a:pt x="169" y="49"/>
                  </a:lnTo>
                  <a:lnTo>
                    <a:pt x="164" y="36"/>
                  </a:lnTo>
                  <a:lnTo>
                    <a:pt x="160" y="25"/>
                  </a:lnTo>
                  <a:lnTo>
                    <a:pt x="155" y="16"/>
                  </a:lnTo>
                  <a:lnTo>
                    <a:pt x="154" y="14"/>
                  </a:lnTo>
                  <a:lnTo>
                    <a:pt x="150" y="11"/>
                  </a:lnTo>
                  <a:lnTo>
                    <a:pt x="141" y="7"/>
                  </a:lnTo>
                  <a:lnTo>
                    <a:pt x="122" y="1"/>
                  </a:lnTo>
                  <a:lnTo>
                    <a:pt x="114" y="0"/>
                  </a:lnTo>
                  <a:lnTo>
                    <a:pt x="106" y="0"/>
                  </a:lnTo>
                  <a:lnTo>
                    <a:pt x="98" y="2"/>
                  </a:lnTo>
                  <a:lnTo>
                    <a:pt x="93" y="5"/>
                  </a:lnTo>
                  <a:lnTo>
                    <a:pt x="88" y="10"/>
                  </a:lnTo>
                  <a:lnTo>
                    <a:pt x="83" y="16"/>
                  </a:lnTo>
                  <a:lnTo>
                    <a:pt x="76" y="24"/>
                  </a:lnTo>
                  <a:lnTo>
                    <a:pt x="70" y="29"/>
                  </a:lnTo>
                  <a:lnTo>
                    <a:pt x="65" y="34"/>
                  </a:lnTo>
                  <a:lnTo>
                    <a:pt x="61" y="40"/>
                  </a:lnTo>
                  <a:lnTo>
                    <a:pt x="57" y="45"/>
                  </a:lnTo>
                  <a:lnTo>
                    <a:pt x="52" y="49"/>
                  </a:lnTo>
                  <a:lnTo>
                    <a:pt x="47" y="55"/>
                  </a:lnTo>
                  <a:lnTo>
                    <a:pt x="40" y="63"/>
                  </a:lnTo>
                  <a:lnTo>
                    <a:pt x="35" y="72"/>
                  </a:lnTo>
                  <a:lnTo>
                    <a:pt x="27" y="80"/>
                  </a:lnTo>
                  <a:lnTo>
                    <a:pt x="13" y="93"/>
                  </a:lnTo>
                  <a:lnTo>
                    <a:pt x="7" y="99"/>
                  </a:lnTo>
                  <a:lnTo>
                    <a:pt x="5" y="103"/>
                  </a:lnTo>
                  <a:lnTo>
                    <a:pt x="5" y="106"/>
                  </a:lnTo>
                  <a:lnTo>
                    <a:pt x="5" y="124"/>
                  </a:lnTo>
                  <a:lnTo>
                    <a:pt x="7" y="133"/>
                  </a:lnTo>
                  <a:lnTo>
                    <a:pt x="5" y="140"/>
                  </a:lnTo>
                  <a:lnTo>
                    <a:pt x="3" y="148"/>
                  </a:lnTo>
                  <a:lnTo>
                    <a:pt x="1" y="157"/>
                  </a:lnTo>
                  <a:lnTo>
                    <a:pt x="0" y="173"/>
                  </a:lnTo>
                  <a:lnTo>
                    <a:pt x="1" y="182"/>
                  </a:lnTo>
                  <a:lnTo>
                    <a:pt x="4" y="192"/>
                  </a:lnTo>
                  <a:lnTo>
                    <a:pt x="10" y="214"/>
                  </a:lnTo>
                  <a:lnTo>
                    <a:pt x="13" y="222"/>
                  </a:lnTo>
                  <a:lnTo>
                    <a:pt x="18" y="232"/>
                  </a:lnTo>
                  <a:lnTo>
                    <a:pt x="23" y="241"/>
                  </a:lnTo>
                  <a:lnTo>
                    <a:pt x="27" y="252"/>
                  </a:lnTo>
                  <a:lnTo>
                    <a:pt x="31" y="261"/>
                  </a:lnTo>
                  <a:lnTo>
                    <a:pt x="35" y="270"/>
                  </a:lnTo>
                  <a:lnTo>
                    <a:pt x="41" y="278"/>
                  </a:lnTo>
                  <a:lnTo>
                    <a:pt x="49" y="283"/>
                  </a:lnTo>
                  <a:lnTo>
                    <a:pt x="52" y="285"/>
                  </a:lnTo>
                  <a:lnTo>
                    <a:pt x="56" y="289"/>
                  </a:lnTo>
                  <a:lnTo>
                    <a:pt x="61" y="298"/>
                  </a:lnTo>
                  <a:lnTo>
                    <a:pt x="63" y="307"/>
                  </a:lnTo>
                  <a:lnTo>
                    <a:pt x="65" y="310"/>
                  </a:lnTo>
                  <a:lnTo>
                    <a:pt x="84" y="314"/>
                  </a:lnTo>
                  <a:lnTo>
                    <a:pt x="149" y="307"/>
                  </a:lnTo>
                  <a:lnTo>
                    <a:pt x="169" y="49"/>
                  </a:lnTo>
                  <a:close/>
                </a:path>
              </a:pathLst>
            </a:custGeom>
            <a:solidFill>
              <a:srgbClr val="56361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36" name="Freeform 7"/>
            <p:cNvSpPr>
              <a:spLocks noChangeArrowheads="1"/>
            </p:cNvSpPr>
            <p:nvPr/>
          </p:nvSpPr>
          <p:spPr bwMode="auto">
            <a:xfrm>
              <a:off x="987425" y="719138"/>
              <a:ext cx="363538" cy="476250"/>
            </a:xfrm>
            <a:custGeom>
              <a:avLst/>
              <a:gdLst>
                <a:gd name="T0" fmla="*/ 2147483647 w 229"/>
                <a:gd name="T1" fmla="*/ 2147483647 h 300"/>
                <a:gd name="T2" fmla="*/ 2147483647 w 229"/>
                <a:gd name="T3" fmla="*/ 2147483647 h 300"/>
                <a:gd name="T4" fmla="*/ 2147483647 w 229"/>
                <a:gd name="T5" fmla="*/ 2147483647 h 300"/>
                <a:gd name="T6" fmla="*/ 2147483647 w 229"/>
                <a:gd name="T7" fmla="*/ 2147483647 h 300"/>
                <a:gd name="T8" fmla="*/ 2147483647 w 229"/>
                <a:gd name="T9" fmla="*/ 2147483647 h 300"/>
                <a:gd name="T10" fmla="*/ 2147483647 w 229"/>
                <a:gd name="T11" fmla="*/ 2147483647 h 300"/>
                <a:gd name="T12" fmla="*/ 2147483647 w 229"/>
                <a:gd name="T13" fmla="*/ 2147483647 h 300"/>
                <a:gd name="T14" fmla="*/ 2147483647 w 229"/>
                <a:gd name="T15" fmla="*/ 2147483647 h 300"/>
                <a:gd name="T16" fmla="*/ 2147483647 w 229"/>
                <a:gd name="T17" fmla="*/ 2147483647 h 300"/>
                <a:gd name="T18" fmla="*/ 2147483647 w 229"/>
                <a:gd name="T19" fmla="*/ 2147483647 h 300"/>
                <a:gd name="T20" fmla="*/ 2147483647 w 229"/>
                <a:gd name="T21" fmla="*/ 2147483647 h 300"/>
                <a:gd name="T22" fmla="*/ 2147483647 w 229"/>
                <a:gd name="T23" fmla="*/ 2147483647 h 300"/>
                <a:gd name="T24" fmla="*/ 2147483647 w 229"/>
                <a:gd name="T25" fmla="*/ 2147483647 h 300"/>
                <a:gd name="T26" fmla="*/ 2147483647 w 229"/>
                <a:gd name="T27" fmla="*/ 2147483647 h 300"/>
                <a:gd name="T28" fmla="*/ 2147483647 w 229"/>
                <a:gd name="T29" fmla="*/ 2147483647 h 300"/>
                <a:gd name="T30" fmla="*/ 2147483647 w 229"/>
                <a:gd name="T31" fmla="*/ 2147483647 h 300"/>
                <a:gd name="T32" fmla="*/ 2147483647 w 229"/>
                <a:gd name="T33" fmla="*/ 2147483647 h 300"/>
                <a:gd name="T34" fmla="*/ 2147483647 w 229"/>
                <a:gd name="T35" fmla="*/ 2147483647 h 300"/>
                <a:gd name="T36" fmla="*/ 2147483647 w 229"/>
                <a:gd name="T37" fmla="*/ 0 h 300"/>
                <a:gd name="T38" fmla="*/ 2147483647 w 229"/>
                <a:gd name="T39" fmla="*/ 2147483647 h 300"/>
                <a:gd name="T40" fmla="*/ 2147483647 w 229"/>
                <a:gd name="T41" fmla="*/ 2147483647 h 300"/>
                <a:gd name="T42" fmla="*/ 2147483647 w 229"/>
                <a:gd name="T43" fmla="*/ 2147483647 h 300"/>
                <a:gd name="T44" fmla="*/ 2147483647 w 229"/>
                <a:gd name="T45" fmla="*/ 2147483647 h 300"/>
                <a:gd name="T46" fmla="*/ 2147483647 w 229"/>
                <a:gd name="T47" fmla="*/ 2147483647 h 300"/>
                <a:gd name="T48" fmla="*/ 2147483647 w 229"/>
                <a:gd name="T49" fmla="*/ 2147483647 h 300"/>
                <a:gd name="T50" fmla="*/ 2147483647 w 229"/>
                <a:gd name="T51" fmla="*/ 2147483647 h 300"/>
                <a:gd name="T52" fmla="*/ 2147483647 w 229"/>
                <a:gd name="T53" fmla="*/ 2147483647 h 300"/>
                <a:gd name="T54" fmla="*/ 2147483647 w 229"/>
                <a:gd name="T55" fmla="*/ 2147483647 h 300"/>
                <a:gd name="T56" fmla="*/ 2147483647 w 229"/>
                <a:gd name="T57" fmla="*/ 2147483647 h 300"/>
                <a:gd name="T58" fmla="*/ 2147483647 w 229"/>
                <a:gd name="T59" fmla="*/ 2147483647 h 300"/>
                <a:gd name="T60" fmla="*/ 2147483647 w 229"/>
                <a:gd name="T61" fmla="*/ 2147483647 h 300"/>
                <a:gd name="T62" fmla="*/ 2147483647 w 229"/>
                <a:gd name="T63" fmla="*/ 2147483647 h 300"/>
                <a:gd name="T64" fmla="*/ 2147483647 w 229"/>
                <a:gd name="T65" fmla="*/ 2147483647 h 300"/>
                <a:gd name="T66" fmla="*/ 2147483647 w 229"/>
                <a:gd name="T67" fmla="*/ 2147483647 h 300"/>
                <a:gd name="T68" fmla="*/ 2147483647 w 229"/>
                <a:gd name="T69" fmla="*/ 2147483647 h 300"/>
                <a:gd name="T70" fmla="*/ 2147483647 w 229"/>
                <a:gd name="T71" fmla="*/ 2147483647 h 300"/>
                <a:gd name="T72" fmla="*/ 2147483647 w 229"/>
                <a:gd name="T73" fmla="*/ 2147483647 h 300"/>
                <a:gd name="T74" fmla="*/ 2147483647 w 229"/>
                <a:gd name="T75" fmla="*/ 2147483647 h 300"/>
                <a:gd name="T76" fmla="*/ 2147483647 w 229"/>
                <a:gd name="T77" fmla="*/ 2147483647 h 300"/>
                <a:gd name="T78" fmla="*/ 2147483647 w 229"/>
                <a:gd name="T79" fmla="*/ 2147483647 h 300"/>
                <a:gd name="T80" fmla="*/ 2147483647 w 229"/>
                <a:gd name="T81" fmla="*/ 2147483647 h 300"/>
                <a:gd name="T82" fmla="*/ 0 w 229"/>
                <a:gd name="T83" fmla="*/ 2147483647 h 300"/>
                <a:gd name="T84" fmla="*/ 2147483647 w 229"/>
                <a:gd name="T85" fmla="*/ 2147483647 h 300"/>
                <a:gd name="T86" fmla="*/ 2147483647 w 229"/>
                <a:gd name="T87" fmla="*/ 2147483647 h 300"/>
                <a:gd name="T88" fmla="*/ 2147483647 w 229"/>
                <a:gd name="T89" fmla="*/ 2147483647 h 300"/>
                <a:gd name="T90" fmla="*/ 2147483647 w 229"/>
                <a:gd name="T91" fmla="*/ 2147483647 h 300"/>
                <a:gd name="T92" fmla="*/ 2147483647 w 229"/>
                <a:gd name="T93" fmla="*/ 2147483647 h 300"/>
                <a:gd name="T94" fmla="*/ 2147483647 w 229"/>
                <a:gd name="T95" fmla="*/ 2147483647 h 300"/>
                <a:gd name="T96" fmla="*/ 2147483647 w 229"/>
                <a:gd name="T97" fmla="*/ 2147483647 h 300"/>
                <a:gd name="T98" fmla="*/ 2147483647 w 229"/>
                <a:gd name="T99" fmla="*/ 2147483647 h 300"/>
                <a:gd name="T100" fmla="*/ 2147483647 w 229"/>
                <a:gd name="T101" fmla="*/ 2147483647 h 300"/>
                <a:gd name="T102" fmla="*/ 2147483647 w 229"/>
                <a:gd name="T103" fmla="*/ 2147483647 h 300"/>
                <a:gd name="T104" fmla="*/ 2147483647 w 229"/>
                <a:gd name="T105" fmla="*/ 2147483647 h 300"/>
                <a:gd name="T106" fmla="*/ 2147483647 w 229"/>
                <a:gd name="T107" fmla="*/ 2147483647 h 300"/>
                <a:gd name="T108" fmla="*/ 2147483647 w 229"/>
                <a:gd name="T109" fmla="*/ 2147483647 h 3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9"/>
                <a:gd name="T166" fmla="*/ 0 h 300"/>
                <a:gd name="T167" fmla="*/ 229 w 229"/>
                <a:gd name="T168" fmla="*/ 300 h 3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9" h="300">
                  <a:moveTo>
                    <a:pt x="211" y="287"/>
                  </a:moveTo>
                  <a:lnTo>
                    <a:pt x="211" y="287"/>
                  </a:lnTo>
                  <a:lnTo>
                    <a:pt x="212" y="267"/>
                  </a:lnTo>
                  <a:lnTo>
                    <a:pt x="213" y="250"/>
                  </a:lnTo>
                  <a:lnTo>
                    <a:pt x="215" y="241"/>
                  </a:lnTo>
                  <a:lnTo>
                    <a:pt x="217" y="235"/>
                  </a:lnTo>
                  <a:lnTo>
                    <a:pt x="226" y="217"/>
                  </a:lnTo>
                  <a:lnTo>
                    <a:pt x="228" y="207"/>
                  </a:lnTo>
                  <a:lnTo>
                    <a:pt x="229" y="192"/>
                  </a:lnTo>
                  <a:lnTo>
                    <a:pt x="226" y="153"/>
                  </a:lnTo>
                  <a:lnTo>
                    <a:pt x="225" y="137"/>
                  </a:lnTo>
                  <a:lnTo>
                    <a:pt x="224" y="124"/>
                  </a:lnTo>
                  <a:lnTo>
                    <a:pt x="220" y="116"/>
                  </a:lnTo>
                  <a:lnTo>
                    <a:pt x="215" y="110"/>
                  </a:lnTo>
                  <a:lnTo>
                    <a:pt x="209" y="103"/>
                  </a:lnTo>
                  <a:lnTo>
                    <a:pt x="206" y="98"/>
                  </a:lnTo>
                  <a:lnTo>
                    <a:pt x="199" y="84"/>
                  </a:lnTo>
                  <a:lnTo>
                    <a:pt x="194" y="69"/>
                  </a:lnTo>
                  <a:lnTo>
                    <a:pt x="191" y="64"/>
                  </a:lnTo>
                  <a:lnTo>
                    <a:pt x="188" y="59"/>
                  </a:lnTo>
                  <a:lnTo>
                    <a:pt x="182" y="54"/>
                  </a:lnTo>
                  <a:lnTo>
                    <a:pt x="176" y="47"/>
                  </a:lnTo>
                  <a:lnTo>
                    <a:pt x="172" y="45"/>
                  </a:lnTo>
                  <a:lnTo>
                    <a:pt x="169" y="41"/>
                  </a:lnTo>
                  <a:lnTo>
                    <a:pt x="164" y="32"/>
                  </a:lnTo>
                  <a:lnTo>
                    <a:pt x="160" y="23"/>
                  </a:lnTo>
                  <a:lnTo>
                    <a:pt x="155" y="15"/>
                  </a:lnTo>
                  <a:lnTo>
                    <a:pt x="149" y="10"/>
                  </a:lnTo>
                  <a:lnTo>
                    <a:pt x="141" y="5"/>
                  </a:lnTo>
                  <a:lnTo>
                    <a:pt x="131" y="1"/>
                  </a:lnTo>
                  <a:lnTo>
                    <a:pt x="120" y="0"/>
                  </a:lnTo>
                  <a:lnTo>
                    <a:pt x="107" y="1"/>
                  </a:lnTo>
                  <a:lnTo>
                    <a:pt x="91" y="2"/>
                  </a:lnTo>
                  <a:lnTo>
                    <a:pt x="65" y="7"/>
                  </a:lnTo>
                  <a:lnTo>
                    <a:pt x="61" y="9"/>
                  </a:lnTo>
                  <a:lnTo>
                    <a:pt x="54" y="13"/>
                  </a:lnTo>
                  <a:lnTo>
                    <a:pt x="41" y="25"/>
                  </a:lnTo>
                  <a:lnTo>
                    <a:pt x="30" y="38"/>
                  </a:lnTo>
                  <a:lnTo>
                    <a:pt x="26" y="44"/>
                  </a:lnTo>
                  <a:lnTo>
                    <a:pt x="25" y="49"/>
                  </a:lnTo>
                  <a:lnTo>
                    <a:pt x="25" y="53"/>
                  </a:lnTo>
                  <a:lnTo>
                    <a:pt x="26" y="56"/>
                  </a:lnTo>
                  <a:lnTo>
                    <a:pt x="32" y="67"/>
                  </a:lnTo>
                  <a:lnTo>
                    <a:pt x="39" y="77"/>
                  </a:lnTo>
                  <a:lnTo>
                    <a:pt x="43" y="82"/>
                  </a:lnTo>
                  <a:lnTo>
                    <a:pt x="44" y="88"/>
                  </a:lnTo>
                  <a:lnTo>
                    <a:pt x="47" y="99"/>
                  </a:lnTo>
                  <a:lnTo>
                    <a:pt x="47" y="113"/>
                  </a:lnTo>
                  <a:lnTo>
                    <a:pt x="48" y="138"/>
                  </a:lnTo>
                  <a:lnTo>
                    <a:pt x="48" y="141"/>
                  </a:lnTo>
                  <a:lnTo>
                    <a:pt x="50" y="144"/>
                  </a:lnTo>
                  <a:lnTo>
                    <a:pt x="56" y="151"/>
                  </a:lnTo>
                  <a:lnTo>
                    <a:pt x="62" y="156"/>
                  </a:lnTo>
                  <a:lnTo>
                    <a:pt x="65" y="159"/>
                  </a:lnTo>
                  <a:lnTo>
                    <a:pt x="66" y="163"/>
                  </a:lnTo>
                  <a:lnTo>
                    <a:pt x="66" y="165"/>
                  </a:lnTo>
                  <a:lnTo>
                    <a:pt x="65" y="168"/>
                  </a:lnTo>
                  <a:lnTo>
                    <a:pt x="62" y="173"/>
                  </a:lnTo>
                  <a:lnTo>
                    <a:pt x="58" y="177"/>
                  </a:lnTo>
                  <a:lnTo>
                    <a:pt x="43" y="172"/>
                  </a:lnTo>
                  <a:lnTo>
                    <a:pt x="30" y="168"/>
                  </a:lnTo>
                  <a:lnTo>
                    <a:pt x="23" y="166"/>
                  </a:lnTo>
                  <a:lnTo>
                    <a:pt x="17" y="166"/>
                  </a:lnTo>
                  <a:lnTo>
                    <a:pt x="13" y="166"/>
                  </a:lnTo>
                  <a:lnTo>
                    <a:pt x="9" y="169"/>
                  </a:lnTo>
                  <a:lnTo>
                    <a:pt x="5" y="172"/>
                  </a:lnTo>
                  <a:lnTo>
                    <a:pt x="3" y="175"/>
                  </a:lnTo>
                  <a:lnTo>
                    <a:pt x="0" y="181"/>
                  </a:lnTo>
                  <a:lnTo>
                    <a:pt x="0" y="185"/>
                  </a:lnTo>
                  <a:lnTo>
                    <a:pt x="0" y="190"/>
                  </a:lnTo>
                  <a:lnTo>
                    <a:pt x="3" y="195"/>
                  </a:lnTo>
                  <a:lnTo>
                    <a:pt x="6" y="199"/>
                  </a:lnTo>
                  <a:lnTo>
                    <a:pt x="13" y="204"/>
                  </a:lnTo>
                  <a:lnTo>
                    <a:pt x="21" y="209"/>
                  </a:lnTo>
                  <a:lnTo>
                    <a:pt x="30" y="213"/>
                  </a:lnTo>
                  <a:lnTo>
                    <a:pt x="48" y="221"/>
                  </a:lnTo>
                  <a:lnTo>
                    <a:pt x="54" y="222"/>
                  </a:lnTo>
                  <a:lnTo>
                    <a:pt x="59" y="222"/>
                  </a:lnTo>
                  <a:lnTo>
                    <a:pt x="61" y="222"/>
                  </a:lnTo>
                  <a:lnTo>
                    <a:pt x="63" y="223"/>
                  </a:lnTo>
                  <a:lnTo>
                    <a:pt x="66" y="228"/>
                  </a:lnTo>
                  <a:lnTo>
                    <a:pt x="70" y="236"/>
                  </a:lnTo>
                  <a:lnTo>
                    <a:pt x="74" y="245"/>
                  </a:lnTo>
                  <a:lnTo>
                    <a:pt x="79" y="266"/>
                  </a:lnTo>
                  <a:lnTo>
                    <a:pt x="81" y="280"/>
                  </a:lnTo>
                  <a:lnTo>
                    <a:pt x="83" y="284"/>
                  </a:lnTo>
                  <a:lnTo>
                    <a:pt x="87" y="288"/>
                  </a:lnTo>
                  <a:lnTo>
                    <a:pt x="92" y="292"/>
                  </a:lnTo>
                  <a:lnTo>
                    <a:pt x="97" y="294"/>
                  </a:lnTo>
                  <a:lnTo>
                    <a:pt x="109" y="298"/>
                  </a:lnTo>
                  <a:lnTo>
                    <a:pt x="114" y="300"/>
                  </a:lnTo>
                  <a:lnTo>
                    <a:pt x="211" y="287"/>
                  </a:lnTo>
                  <a:close/>
                </a:path>
              </a:pathLst>
            </a:custGeom>
            <a:solidFill>
              <a:srgbClr val="FFCDA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37" name="Freeform 8"/>
            <p:cNvSpPr>
              <a:spLocks noChangeArrowheads="1"/>
            </p:cNvSpPr>
            <p:nvPr/>
          </p:nvSpPr>
          <p:spPr bwMode="auto">
            <a:xfrm>
              <a:off x="0" y="792163"/>
              <a:ext cx="209550" cy="287338"/>
            </a:xfrm>
            <a:custGeom>
              <a:avLst/>
              <a:gdLst>
                <a:gd name="T0" fmla="*/ 2147483647 w 132"/>
                <a:gd name="T1" fmla="*/ 2147483647 h 181"/>
                <a:gd name="T2" fmla="*/ 2147483647 w 132"/>
                <a:gd name="T3" fmla="*/ 2147483647 h 181"/>
                <a:gd name="T4" fmla="*/ 2147483647 w 132"/>
                <a:gd name="T5" fmla="*/ 2147483647 h 181"/>
                <a:gd name="T6" fmla="*/ 2147483647 w 132"/>
                <a:gd name="T7" fmla="*/ 2147483647 h 181"/>
                <a:gd name="T8" fmla="*/ 2147483647 w 132"/>
                <a:gd name="T9" fmla="*/ 2147483647 h 181"/>
                <a:gd name="T10" fmla="*/ 2147483647 w 132"/>
                <a:gd name="T11" fmla="*/ 2147483647 h 181"/>
                <a:gd name="T12" fmla="*/ 2147483647 w 132"/>
                <a:gd name="T13" fmla="*/ 2147483647 h 181"/>
                <a:gd name="T14" fmla="*/ 2147483647 w 132"/>
                <a:gd name="T15" fmla="*/ 2147483647 h 181"/>
                <a:gd name="T16" fmla="*/ 0 w 132"/>
                <a:gd name="T17" fmla="*/ 2147483647 h 181"/>
                <a:gd name="T18" fmla="*/ 0 w 132"/>
                <a:gd name="T19" fmla="*/ 2147483647 h 181"/>
                <a:gd name="T20" fmla="*/ 0 w 132"/>
                <a:gd name="T21" fmla="*/ 2147483647 h 181"/>
                <a:gd name="T22" fmla="*/ 0 w 132"/>
                <a:gd name="T23" fmla="*/ 2147483647 h 181"/>
                <a:gd name="T24" fmla="*/ 2147483647 w 132"/>
                <a:gd name="T25" fmla="*/ 2147483647 h 181"/>
                <a:gd name="T26" fmla="*/ 2147483647 w 132"/>
                <a:gd name="T27" fmla="*/ 2147483647 h 181"/>
                <a:gd name="T28" fmla="*/ 2147483647 w 132"/>
                <a:gd name="T29" fmla="*/ 2147483647 h 181"/>
                <a:gd name="T30" fmla="*/ 2147483647 w 132"/>
                <a:gd name="T31" fmla="*/ 2147483647 h 181"/>
                <a:gd name="T32" fmla="*/ 2147483647 w 132"/>
                <a:gd name="T33" fmla="*/ 2147483647 h 181"/>
                <a:gd name="T34" fmla="*/ 2147483647 w 132"/>
                <a:gd name="T35" fmla="*/ 2147483647 h 181"/>
                <a:gd name="T36" fmla="*/ 2147483647 w 132"/>
                <a:gd name="T37" fmla="*/ 2147483647 h 181"/>
                <a:gd name="T38" fmla="*/ 2147483647 w 132"/>
                <a:gd name="T39" fmla="*/ 2147483647 h 181"/>
                <a:gd name="T40" fmla="*/ 2147483647 w 132"/>
                <a:gd name="T41" fmla="*/ 2147483647 h 181"/>
                <a:gd name="T42" fmla="*/ 2147483647 w 132"/>
                <a:gd name="T43" fmla="*/ 2147483647 h 181"/>
                <a:gd name="T44" fmla="*/ 2147483647 w 132"/>
                <a:gd name="T45" fmla="*/ 2147483647 h 181"/>
                <a:gd name="T46" fmla="*/ 2147483647 w 132"/>
                <a:gd name="T47" fmla="*/ 2147483647 h 181"/>
                <a:gd name="T48" fmla="*/ 2147483647 w 132"/>
                <a:gd name="T49" fmla="*/ 2147483647 h 181"/>
                <a:gd name="T50" fmla="*/ 2147483647 w 132"/>
                <a:gd name="T51" fmla="*/ 2147483647 h 181"/>
                <a:gd name="T52" fmla="*/ 2147483647 w 132"/>
                <a:gd name="T53" fmla="*/ 2147483647 h 181"/>
                <a:gd name="T54" fmla="*/ 2147483647 w 132"/>
                <a:gd name="T55" fmla="*/ 2147483647 h 181"/>
                <a:gd name="T56" fmla="*/ 2147483647 w 132"/>
                <a:gd name="T57" fmla="*/ 2147483647 h 181"/>
                <a:gd name="T58" fmla="*/ 2147483647 w 132"/>
                <a:gd name="T59" fmla="*/ 2147483647 h 181"/>
                <a:gd name="T60" fmla="*/ 2147483647 w 132"/>
                <a:gd name="T61" fmla="*/ 2147483647 h 181"/>
                <a:gd name="T62" fmla="*/ 2147483647 w 132"/>
                <a:gd name="T63" fmla="*/ 2147483647 h 181"/>
                <a:gd name="T64" fmla="*/ 2147483647 w 132"/>
                <a:gd name="T65" fmla="*/ 2147483647 h 181"/>
                <a:gd name="T66" fmla="*/ 2147483647 w 132"/>
                <a:gd name="T67" fmla="*/ 0 h 181"/>
                <a:gd name="T68" fmla="*/ 2147483647 w 132"/>
                <a:gd name="T69" fmla="*/ 0 h 181"/>
                <a:gd name="T70" fmla="*/ 2147483647 w 132"/>
                <a:gd name="T71" fmla="*/ 2147483647 h 181"/>
                <a:gd name="T72" fmla="*/ 2147483647 w 132"/>
                <a:gd name="T73" fmla="*/ 2147483647 h 181"/>
                <a:gd name="T74" fmla="*/ 2147483647 w 132"/>
                <a:gd name="T75" fmla="*/ 2147483647 h 181"/>
                <a:gd name="T76" fmla="*/ 2147483647 w 132"/>
                <a:gd name="T77" fmla="*/ 2147483647 h 181"/>
                <a:gd name="T78" fmla="*/ 2147483647 w 132"/>
                <a:gd name="T79" fmla="*/ 2147483647 h 181"/>
                <a:gd name="T80" fmla="*/ 2147483647 w 132"/>
                <a:gd name="T81" fmla="*/ 2147483647 h 181"/>
                <a:gd name="T82" fmla="*/ 2147483647 w 132"/>
                <a:gd name="T83" fmla="*/ 2147483647 h 181"/>
                <a:gd name="T84" fmla="*/ 2147483647 w 132"/>
                <a:gd name="T85" fmla="*/ 2147483647 h 181"/>
                <a:gd name="T86" fmla="*/ 2147483647 w 132"/>
                <a:gd name="T87" fmla="*/ 2147483647 h 181"/>
                <a:gd name="T88" fmla="*/ 2147483647 w 132"/>
                <a:gd name="T89" fmla="*/ 2147483647 h 181"/>
                <a:gd name="T90" fmla="*/ 2147483647 w 132"/>
                <a:gd name="T91" fmla="*/ 2147483647 h 181"/>
                <a:gd name="T92" fmla="*/ 2147483647 w 132"/>
                <a:gd name="T93" fmla="*/ 2147483647 h 181"/>
                <a:gd name="T94" fmla="*/ 2147483647 w 132"/>
                <a:gd name="T95" fmla="*/ 2147483647 h 181"/>
                <a:gd name="T96" fmla="*/ 2147483647 w 132"/>
                <a:gd name="T97" fmla="*/ 2147483647 h 181"/>
                <a:gd name="T98" fmla="*/ 2147483647 w 132"/>
                <a:gd name="T99" fmla="*/ 2147483647 h 181"/>
                <a:gd name="T100" fmla="*/ 2147483647 w 132"/>
                <a:gd name="T101" fmla="*/ 2147483647 h 181"/>
                <a:gd name="T102" fmla="*/ 2147483647 w 132"/>
                <a:gd name="T103" fmla="*/ 2147483647 h 181"/>
                <a:gd name="T104" fmla="*/ 2147483647 w 132"/>
                <a:gd name="T105" fmla="*/ 2147483647 h 181"/>
                <a:gd name="T106" fmla="*/ 2147483647 w 132"/>
                <a:gd name="T107" fmla="*/ 2147483647 h 181"/>
                <a:gd name="T108" fmla="*/ 2147483647 w 132"/>
                <a:gd name="T109" fmla="*/ 2147483647 h 181"/>
                <a:gd name="T110" fmla="*/ 2147483647 w 132"/>
                <a:gd name="T111" fmla="*/ 2147483647 h 181"/>
                <a:gd name="T112" fmla="*/ 2147483647 w 132"/>
                <a:gd name="T113" fmla="*/ 2147483647 h 181"/>
                <a:gd name="T114" fmla="*/ 2147483647 w 132"/>
                <a:gd name="T115" fmla="*/ 2147483647 h 181"/>
                <a:gd name="T116" fmla="*/ 2147483647 w 132"/>
                <a:gd name="T117" fmla="*/ 2147483647 h 181"/>
                <a:gd name="T118" fmla="*/ 2147483647 w 132"/>
                <a:gd name="T119" fmla="*/ 2147483647 h 181"/>
                <a:gd name="T120" fmla="*/ 2147483647 w 132"/>
                <a:gd name="T121" fmla="*/ 2147483647 h 18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2"/>
                <a:gd name="T184" fmla="*/ 0 h 181"/>
                <a:gd name="T185" fmla="*/ 132 w 132"/>
                <a:gd name="T186" fmla="*/ 181 h 18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2" h="181">
                  <a:moveTo>
                    <a:pt x="25" y="131"/>
                  </a:moveTo>
                  <a:lnTo>
                    <a:pt x="25" y="131"/>
                  </a:lnTo>
                  <a:lnTo>
                    <a:pt x="21" y="123"/>
                  </a:lnTo>
                  <a:lnTo>
                    <a:pt x="16" y="113"/>
                  </a:lnTo>
                  <a:lnTo>
                    <a:pt x="8" y="95"/>
                  </a:lnTo>
                  <a:lnTo>
                    <a:pt x="5" y="85"/>
                  </a:lnTo>
                  <a:lnTo>
                    <a:pt x="1" y="71"/>
                  </a:lnTo>
                  <a:lnTo>
                    <a:pt x="0" y="56"/>
                  </a:lnTo>
                  <a:lnTo>
                    <a:pt x="0" y="51"/>
                  </a:lnTo>
                  <a:lnTo>
                    <a:pt x="0" y="45"/>
                  </a:lnTo>
                  <a:lnTo>
                    <a:pt x="3" y="39"/>
                  </a:lnTo>
                  <a:lnTo>
                    <a:pt x="7" y="34"/>
                  </a:lnTo>
                  <a:lnTo>
                    <a:pt x="9" y="30"/>
                  </a:lnTo>
                  <a:lnTo>
                    <a:pt x="13" y="29"/>
                  </a:lnTo>
                  <a:lnTo>
                    <a:pt x="23" y="26"/>
                  </a:lnTo>
                  <a:lnTo>
                    <a:pt x="28" y="25"/>
                  </a:lnTo>
                  <a:lnTo>
                    <a:pt x="31" y="22"/>
                  </a:lnTo>
                  <a:lnTo>
                    <a:pt x="32" y="21"/>
                  </a:lnTo>
                  <a:lnTo>
                    <a:pt x="34" y="17"/>
                  </a:lnTo>
                  <a:lnTo>
                    <a:pt x="38" y="13"/>
                  </a:lnTo>
                  <a:lnTo>
                    <a:pt x="41" y="10"/>
                  </a:lnTo>
                  <a:lnTo>
                    <a:pt x="45" y="9"/>
                  </a:lnTo>
                  <a:lnTo>
                    <a:pt x="56" y="9"/>
                  </a:lnTo>
                  <a:lnTo>
                    <a:pt x="61" y="9"/>
                  </a:lnTo>
                  <a:lnTo>
                    <a:pt x="67" y="9"/>
                  </a:lnTo>
                  <a:lnTo>
                    <a:pt x="78" y="4"/>
                  </a:lnTo>
                  <a:lnTo>
                    <a:pt x="83" y="1"/>
                  </a:lnTo>
                  <a:lnTo>
                    <a:pt x="87" y="0"/>
                  </a:lnTo>
                  <a:lnTo>
                    <a:pt x="94" y="3"/>
                  </a:lnTo>
                  <a:lnTo>
                    <a:pt x="100" y="4"/>
                  </a:lnTo>
                  <a:lnTo>
                    <a:pt x="105" y="4"/>
                  </a:lnTo>
                  <a:lnTo>
                    <a:pt x="110" y="3"/>
                  </a:lnTo>
                  <a:lnTo>
                    <a:pt x="118" y="4"/>
                  </a:lnTo>
                  <a:lnTo>
                    <a:pt x="125" y="5"/>
                  </a:lnTo>
                  <a:lnTo>
                    <a:pt x="128" y="7"/>
                  </a:lnTo>
                  <a:lnTo>
                    <a:pt x="129" y="8"/>
                  </a:lnTo>
                  <a:lnTo>
                    <a:pt x="131" y="16"/>
                  </a:lnTo>
                  <a:lnTo>
                    <a:pt x="132" y="32"/>
                  </a:lnTo>
                  <a:lnTo>
                    <a:pt x="131" y="51"/>
                  </a:lnTo>
                  <a:lnTo>
                    <a:pt x="129" y="65"/>
                  </a:lnTo>
                  <a:lnTo>
                    <a:pt x="125" y="98"/>
                  </a:lnTo>
                  <a:lnTo>
                    <a:pt x="124" y="119"/>
                  </a:lnTo>
                  <a:lnTo>
                    <a:pt x="123" y="137"/>
                  </a:lnTo>
                  <a:lnTo>
                    <a:pt x="122" y="145"/>
                  </a:lnTo>
                  <a:lnTo>
                    <a:pt x="119" y="153"/>
                  </a:lnTo>
                  <a:lnTo>
                    <a:pt x="114" y="159"/>
                  </a:lnTo>
                  <a:lnTo>
                    <a:pt x="109" y="167"/>
                  </a:lnTo>
                  <a:lnTo>
                    <a:pt x="98" y="177"/>
                  </a:lnTo>
                  <a:lnTo>
                    <a:pt x="94" y="181"/>
                  </a:lnTo>
                  <a:lnTo>
                    <a:pt x="25" y="131"/>
                  </a:lnTo>
                  <a:close/>
                </a:path>
              </a:pathLst>
            </a:custGeom>
            <a:solidFill>
              <a:srgbClr val="FFCDA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38" name="Freeform 9"/>
            <p:cNvSpPr>
              <a:spLocks noChangeArrowheads="1"/>
            </p:cNvSpPr>
            <p:nvPr/>
          </p:nvSpPr>
          <p:spPr bwMode="auto">
            <a:xfrm>
              <a:off x="0" y="792163"/>
              <a:ext cx="209550" cy="287338"/>
            </a:xfrm>
            <a:custGeom>
              <a:avLst/>
              <a:gdLst>
                <a:gd name="T0" fmla="*/ 2147483647 w 132"/>
                <a:gd name="T1" fmla="*/ 2147483647 h 181"/>
                <a:gd name="T2" fmla="*/ 2147483647 w 132"/>
                <a:gd name="T3" fmla="*/ 2147483647 h 181"/>
                <a:gd name="T4" fmla="*/ 2147483647 w 132"/>
                <a:gd name="T5" fmla="*/ 2147483647 h 181"/>
                <a:gd name="T6" fmla="*/ 2147483647 w 132"/>
                <a:gd name="T7" fmla="*/ 2147483647 h 181"/>
                <a:gd name="T8" fmla="*/ 2147483647 w 132"/>
                <a:gd name="T9" fmla="*/ 2147483647 h 181"/>
                <a:gd name="T10" fmla="*/ 2147483647 w 132"/>
                <a:gd name="T11" fmla="*/ 2147483647 h 181"/>
                <a:gd name="T12" fmla="*/ 2147483647 w 132"/>
                <a:gd name="T13" fmla="*/ 2147483647 h 181"/>
                <a:gd name="T14" fmla="*/ 2147483647 w 132"/>
                <a:gd name="T15" fmla="*/ 2147483647 h 181"/>
                <a:gd name="T16" fmla="*/ 0 w 132"/>
                <a:gd name="T17" fmla="*/ 2147483647 h 181"/>
                <a:gd name="T18" fmla="*/ 0 w 132"/>
                <a:gd name="T19" fmla="*/ 2147483647 h 181"/>
                <a:gd name="T20" fmla="*/ 0 w 132"/>
                <a:gd name="T21" fmla="*/ 2147483647 h 181"/>
                <a:gd name="T22" fmla="*/ 0 w 132"/>
                <a:gd name="T23" fmla="*/ 2147483647 h 181"/>
                <a:gd name="T24" fmla="*/ 2147483647 w 132"/>
                <a:gd name="T25" fmla="*/ 2147483647 h 181"/>
                <a:gd name="T26" fmla="*/ 2147483647 w 132"/>
                <a:gd name="T27" fmla="*/ 2147483647 h 181"/>
                <a:gd name="T28" fmla="*/ 2147483647 w 132"/>
                <a:gd name="T29" fmla="*/ 2147483647 h 181"/>
                <a:gd name="T30" fmla="*/ 2147483647 w 132"/>
                <a:gd name="T31" fmla="*/ 2147483647 h 181"/>
                <a:gd name="T32" fmla="*/ 2147483647 w 132"/>
                <a:gd name="T33" fmla="*/ 2147483647 h 181"/>
                <a:gd name="T34" fmla="*/ 2147483647 w 132"/>
                <a:gd name="T35" fmla="*/ 2147483647 h 181"/>
                <a:gd name="T36" fmla="*/ 2147483647 w 132"/>
                <a:gd name="T37" fmla="*/ 2147483647 h 181"/>
                <a:gd name="T38" fmla="*/ 2147483647 w 132"/>
                <a:gd name="T39" fmla="*/ 2147483647 h 181"/>
                <a:gd name="T40" fmla="*/ 2147483647 w 132"/>
                <a:gd name="T41" fmla="*/ 2147483647 h 181"/>
                <a:gd name="T42" fmla="*/ 2147483647 w 132"/>
                <a:gd name="T43" fmla="*/ 2147483647 h 181"/>
                <a:gd name="T44" fmla="*/ 2147483647 w 132"/>
                <a:gd name="T45" fmla="*/ 2147483647 h 181"/>
                <a:gd name="T46" fmla="*/ 2147483647 w 132"/>
                <a:gd name="T47" fmla="*/ 2147483647 h 181"/>
                <a:gd name="T48" fmla="*/ 2147483647 w 132"/>
                <a:gd name="T49" fmla="*/ 2147483647 h 181"/>
                <a:gd name="T50" fmla="*/ 2147483647 w 132"/>
                <a:gd name="T51" fmla="*/ 2147483647 h 181"/>
                <a:gd name="T52" fmla="*/ 2147483647 w 132"/>
                <a:gd name="T53" fmla="*/ 2147483647 h 181"/>
                <a:gd name="T54" fmla="*/ 2147483647 w 132"/>
                <a:gd name="T55" fmla="*/ 2147483647 h 181"/>
                <a:gd name="T56" fmla="*/ 2147483647 w 132"/>
                <a:gd name="T57" fmla="*/ 2147483647 h 181"/>
                <a:gd name="T58" fmla="*/ 2147483647 w 132"/>
                <a:gd name="T59" fmla="*/ 2147483647 h 181"/>
                <a:gd name="T60" fmla="*/ 2147483647 w 132"/>
                <a:gd name="T61" fmla="*/ 2147483647 h 181"/>
                <a:gd name="T62" fmla="*/ 2147483647 w 132"/>
                <a:gd name="T63" fmla="*/ 2147483647 h 181"/>
                <a:gd name="T64" fmla="*/ 2147483647 w 132"/>
                <a:gd name="T65" fmla="*/ 2147483647 h 181"/>
                <a:gd name="T66" fmla="*/ 2147483647 w 132"/>
                <a:gd name="T67" fmla="*/ 0 h 181"/>
                <a:gd name="T68" fmla="*/ 2147483647 w 132"/>
                <a:gd name="T69" fmla="*/ 0 h 181"/>
                <a:gd name="T70" fmla="*/ 2147483647 w 132"/>
                <a:gd name="T71" fmla="*/ 2147483647 h 181"/>
                <a:gd name="T72" fmla="*/ 2147483647 w 132"/>
                <a:gd name="T73" fmla="*/ 2147483647 h 181"/>
                <a:gd name="T74" fmla="*/ 2147483647 w 132"/>
                <a:gd name="T75" fmla="*/ 2147483647 h 181"/>
                <a:gd name="T76" fmla="*/ 2147483647 w 132"/>
                <a:gd name="T77" fmla="*/ 2147483647 h 181"/>
                <a:gd name="T78" fmla="*/ 2147483647 w 132"/>
                <a:gd name="T79" fmla="*/ 2147483647 h 181"/>
                <a:gd name="T80" fmla="*/ 2147483647 w 132"/>
                <a:gd name="T81" fmla="*/ 2147483647 h 181"/>
                <a:gd name="T82" fmla="*/ 2147483647 w 132"/>
                <a:gd name="T83" fmla="*/ 2147483647 h 181"/>
                <a:gd name="T84" fmla="*/ 2147483647 w 132"/>
                <a:gd name="T85" fmla="*/ 2147483647 h 181"/>
                <a:gd name="T86" fmla="*/ 2147483647 w 132"/>
                <a:gd name="T87" fmla="*/ 2147483647 h 181"/>
                <a:gd name="T88" fmla="*/ 2147483647 w 132"/>
                <a:gd name="T89" fmla="*/ 2147483647 h 181"/>
                <a:gd name="T90" fmla="*/ 2147483647 w 132"/>
                <a:gd name="T91" fmla="*/ 2147483647 h 181"/>
                <a:gd name="T92" fmla="*/ 2147483647 w 132"/>
                <a:gd name="T93" fmla="*/ 2147483647 h 181"/>
                <a:gd name="T94" fmla="*/ 2147483647 w 132"/>
                <a:gd name="T95" fmla="*/ 2147483647 h 181"/>
                <a:gd name="T96" fmla="*/ 2147483647 w 132"/>
                <a:gd name="T97" fmla="*/ 2147483647 h 181"/>
                <a:gd name="T98" fmla="*/ 2147483647 w 132"/>
                <a:gd name="T99" fmla="*/ 2147483647 h 181"/>
                <a:gd name="T100" fmla="*/ 2147483647 w 132"/>
                <a:gd name="T101" fmla="*/ 2147483647 h 181"/>
                <a:gd name="T102" fmla="*/ 2147483647 w 132"/>
                <a:gd name="T103" fmla="*/ 2147483647 h 181"/>
                <a:gd name="T104" fmla="*/ 2147483647 w 132"/>
                <a:gd name="T105" fmla="*/ 2147483647 h 181"/>
                <a:gd name="T106" fmla="*/ 2147483647 w 132"/>
                <a:gd name="T107" fmla="*/ 2147483647 h 181"/>
                <a:gd name="T108" fmla="*/ 2147483647 w 132"/>
                <a:gd name="T109" fmla="*/ 2147483647 h 181"/>
                <a:gd name="T110" fmla="*/ 2147483647 w 132"/>
                <a:gd name="T111" fmla="*/ 2147483647 h 181"/>
                <a:gd name="T112" fmla="*/ 2147483647 w 132"/>
                <a:gd name="T113" fmla="*/ 2147483647 h 181"/>
                <a:gd name="T114" fmla="*/ 2147483647 w 132"/>
                <a:gd name="T115" fmla="*/ 2147483647 h 181"/>
                <a:gd name="T116" fmla="*/ 2147483647 w 132"/>
                <a:gd name="T117" fmla="*/ 2147483647 h 181"/>
                <a:gd name="T118" fmla="*/ 2147483647 w 132"/>
                <a:gd name="T119" fmla="*/ 2147483647 h 18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32"/>
                <a:gd name="T181" fmla="*/ 0 h 181"/>
                <a:gd name="T182" fmla="*/ 132 w 132"/>
                <a:gd name="T183" fmla="*/ 181 h 18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32" h="181">
                  <a:moveTo>
                    <a:pt x="25" y="131"/>
                  </a:moveTo>
                  <a:lnTo>
                    <a:pt x="25" y="131"/>
                  </a:lnTo>
                  <a:lnTo>
                    <a:pt x="21" y="123"/>
                  </a:lnTo>
                  <a:lnTo>
                    <a:pt x="16" y="113"/>
                  </a:lnTo>
                  <a:lnTo>
                    <a:pt x="8" y="95"/>
                  </a:lnTo>
                  <a:lnTo>
                    <a:pt x="5" y="85"/>
                  </a:lnTo>
                  <a:lnTo>
                    <a:pt x="1" y="71"/>
                  </a:lnTo>
                  <a:lnTo>
                    <a:pt x="0" y="56"/>
                  </a:lnTo>
                  <a:lnTo>
                    <a:pt x="0" y="51"/>
                  </a:lnTo>
                  <a:lnTo>
                    <a:pt x="0" y="45"/>
                  </a:lnTo>
                  <a:lnTo>
                    <a:pt x="3" y="39"/>
                  </a:lnTo>
                  <a:lnTo>
                    <a:pt x="7" y="34"/>
                  </a:lnTo>
                  <a:lnTo>
                    <a:pt x="9" y="30"/>
                  </a:lnTo>
                  <a:lnTo>
                    <a:pt x="13" y="29"/>
                  </a:lnTo>
                  <a:lnTo>
                    <a:pt x="23" y="26"/>
                  </a:lnTo>
                  <a:lnTo>
                    <a:pt x="28" y="25"/>
                  </a:lnTo>
                  <a:lnTo>
                    <a:pt x="31" y="22"/>
                  </a:lnTo>
                  <a:lnTo>
                    <a:pt x="32" y="21"/>
                  </a:lnTo>
                  <a:lnTo>
                    <a:pt x="34" y="17"/>
                  </a:lnTo>
                  <a:lnTo>
                    <a:pt x="38" y="13"/>
                  </a:lnTo>
                  <a:lnTo>
                    <a:pt x="41" y="10"/>
                  </a:lnTo>
                  <a:lnTo>
                    <a:pt x="45" y="9"/>
                  </a:lnTo>
                  <a:lnTo>
                    <a:pt x="56" y="9"/>
                  </a:lnTo>
                  <a:lnTo>
                    <a:pt x="61" y="9"/>
                  </a:lnTo>
                  <a:lnTo>
                    <a:pt x="67" y="9"/>
                  </a:lnTo>
                  <a:lnTo>
                    <a:pt x="78" y="4"/>
                  </a:lnTo>
                  <a:lnTo>
                    <a:pt x="83" y="1"/>
                  </a:lnTo>
                  <a:lnTo>
                    <a:pt x="87" y="0"/>
                  </a:lnTo>
                  <a:lnTo>
                    <a:pt x="94" y="3"/>
                  </a:lnTo>
                  <a:lnTo>
                    <a:pt x="100" y="4"/>
                  </a:lnTo>
                  <a:lnTo>
                    <a:pt x="105" y="4"/>
                  </a:lnTo>
                  <a:lnTo>
                    <a:pt x="110" y="3"/>
                  </a:lnTo>
                  <a:lnTo>
                    <a:pt x="118" y="4"/>
                  </a:lnTo>
                  <a:lnTo>
                    <a:pt x="125" y="5"/>
                  </a:lnTo>
                  <a:lnTo>
                    <a:pt x="128" y="7"/>
                  </a:lnTo>
                  <a:lnTo>
                    <a:pt x="129" y="8"/>
                  </a:lnTo>
                  <a:lnTo>
                    <a:pt x="131" y="16"/>
                  </a:lnTo>
                  <a:lnTo>
                    <a:pt x="132" y="32"/>
                  </a:lnTo>
                  <a:lnTo>
                    <a:pt x="131" y="51"/>
                  </a:lnTo>
                  <a:lnTo>
                    <a:pt x="129" y="65"/>
                  </a:lnTo>
                  <a:lnTo>
                    <a:pt x="125" y="98"/>
                  </a:lnTo>
                  <a:lnTo>
                    <a:pt x="124" y="119"/>
                  </a:lnTo>
                  <a:lnTo>
                    <a:pt x="123" y="137"/>
                  </a:lnTo>
                  <a:lnTo>
                    <a:pt x="122" y="145"/>
                  </a:lnTo>
                  <a:lnTo>
                    <a:pt x="119" y="153"/>
                  </a:lnTo>
                  <a:lnTo>
                    <a:pt x="114" y="159"/>
                  </a:lnTo>
                  <a:lnTo>
                    <a:pt x="109" y="167"/>
                  </a:lnTo>
                  <a:lnTo>
                    <a:pt x="98" y="177"/>
                  </a:lnTo>
                  <a:lnTo>
                    <a:pt x="94" y="1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39" name="Freeform 10"/>
            <p:cNvSpPr>
              <a:spLocks noChangeArrowheads="1"/>
            </p:cNvSpPr>
            <p:nvPr/>
          </p:nvSpPr>
          <p:spPr bwMode="auto">
            <a:xfrm>
              <a:off x="20637" y="982663"/>
              <a:ext cx="169863" cy="119063"/>
            </a:xfrm>
            <a:custGeom>
              <a:avLst/>
              <a:gdLst>
                <a:gd name="T0" fmla="*/ 0 w 107"/>
                <a:gd name="T1" fmla="*/ 2147483647 h 75"/>
                <a:gd name="T2" fmla="*/ 0 w 107"/>
                <a:gd name="T3" fmla="*/ 2147483647 h 75"/>
                <a:gd name="T4" fmla="*/ 2147483647 w 107"/>
                <a:gd name="T5" fmla="*/ 2147483647 h 75"/>
                <a:gd name="T6" fmla="*/ 2147483647 w 107"/>
                <a:gd name="T7" fmla="*/ 2147483647 h 75"/>
                <a:gd name="T8" fmla="*/ 2147483647 w 107"/>
                <a:gd name="T9" fmla="*/ 2147483647 h 75"/>
                <a:gd name="T10" fmla="*/ 2147483647 w 107"/>
                <a:gd name="T11" fmla="*/ 2147483647 h 75"/>
                <a:gd name="T12" fmla="*/ 2147483647 w 107"/>
                <a:gd name="T13" fmla="*/ 2147483647 h 75"/>
                <a:gd name="T14" fmla="*/ 2147483647 w 107"/>
                <a:gd name="T15" fmla="*/ 2147483647 h 75"/>
                <a:gd name="T16" fmla="*/ 2147483647 w 107"/>
                <a:gd name="T17" fmla="*/ 2147483647 h 75"/>
                <a:gd name="T18" fmla="*/ 2147483647 w 107"/>
                <a:gd name="T19" fmla="*/ 2147483647 h 75"/>
                <a:gd name="T20" fmla="*/ 2147483647 w 107"/>
                <a:gd name="T21" fmla="*/ 2147483647 h 75"/>
                <a:gd name="T22" fmla="*/ 2147483647 w 107"/>
                <a:gd name="T23" fmla="*/ 2147483647 h 75"/>
                <a:gd name="T24" fmla="*/ 2147483647 w 107"/>
                <a:gd name="T25" fmla="*/ 2147483647 h 75"/>
                <a:gd name="T26" fmla="*/ 2147483647 w 107"/>
                <a:gd name="T27" fmla="*/ 2147483647 h 75"/>
                <a:gd name="T28" fmla="*/ 2147483647 w 107"/>
                <a:gd name="T29" fmla="*/ 2147483647 h 75"/>
                <a:gd name="T30" fmla="*/ 2147483647 w 107"/>
                <a:gd name="T31" fmla="*/ 0 h 75"/>
                <a:gd name="T32" fmla="*/ 2147483647 w 107"/>
                <a:gd name="T33" fmla="*/ 2147483647 h 75"/>
                <a:gd name="T34" fmla="*/ 2147483647 w 107"/>
                <a:gd name="T35" fmla="*/ 2147483647 h 75"/>
                <a:gd name="T36" fmla="*/ 0 w 107"/>
                <a:gd name="T37" fmla="*/ 2147483647 h 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7"/>
                <a:gd name="T58" fmla="*/ 0 h 75"/>
                <a:gd name="T59" fmla="*/ 107 w 107"/>
                <a:gd name="T60" fmla="*/ 75 h 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7" h="75">
                  <a:moveTo>
                    <a:pt x="0" y="59"/>
                  </a:moveTo>
                  <a:lnTo>
                    <a:pt x="0" y="59"/>
                  </a:lnTo>
                  <a:lnTo>
                    <a:pt x="3" y="39"/>
                  </a:lnTo>
                  <a:lnTo>
                    <a:pt x="4" y="24"/>
                  </a:lnTo>
                  <a:lnTo>
                    <a:pt x="6" y="17"/>
                  </a:lnTo>
                  <a:lnTo>
                    <a:pt x="8" y="13"/>
                  </a:lnTo>
                  <a:lnTo>
                    <a:pt x="10" y="11"/>
                  </a:lnTo>
                  <a:lnTo>
                    <a:pt x="13" y="11"/>
                  </a:lnTo>
                  <a:lnTo>
                    <a:pt x="17" y="15"/>
                  </a:lnTo>
                  <a:lnTo>
                    <a:pt x="22" y="20"/>
                  </a:lnTo>
                  <a:lnTo>
                    <a:pt x="25" y="22"/>
                  </a:lnTo>
                  <a:lnTo>
                    <a:pt x="28" y="22"/>
                  </a:lnTo>
                  <a:lnTo>
                    <a:pt x="72" y="11"/>
                  </a:lnTo>
                  <a:lnTo>
                    <a:pt x="107" y="0"/>
                  </a:lnTo>
                  <a:lnTo>
                    <a:pt x="54" y="69"/>
                  </a:lnTo>
                  <a:lnTo>
                    <a:pt x="13" y="75"/>
                  </a:lnTo>
                  <a:lnTo>
                    <a:pt x="0" y="59"/>
                  </a:lnTo>
                  <a:close/>
                </a:path>
              </a:pathLst>
            </a:custGeom>
            <a:solidFill>
              <a:srgbClr val="EA662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40" name="Freeform 11"/>
            <p:cNvSpPr>
              <a:spLocks noChangeArrowheads="1"/>
            </p:cNvSpPr>
            <p:nvPr/>
          </p:nvSpPr>
          <p:spPr bwMode="auto">
            <a:xfrm>
              <a:off x="1009650" y="1111250"/>
              <a:ext cx="774700" cy="1128713"/>
            </a:xfrm>
            <a:custGeom>
              <a:avLst/>
              <a:gdLst>
                <a:gd name="T0" fmla="*/ 2147483647 w 488"/>
                <a:gd name="T1" fmla="*/ 2147483647 h 711"/>
                <a:gd name="T2" fmla="*/ 2147483647 w 488"/>
                <a:gd name="T3" fmla="*/ 2147483647 h 711"/>
                <a:gd name="T4" fmla="*/ 2147483647 w 488"/>
                <a:gd name="T5" fmla="*/ 2147483647 h 711"/>
                <a:gd name="T6" fmla="*/ 2147483647 w 488"/>
                <a:gd name="T7" fmla="*/ 2147483647 h 711"/>
                <a:gd name="T8" fmla="*/ 2147483647 w 488"/>
                <a:gd name="T9" fmla="*/ 2147483647 h 711"/>
                <a:gd name="T10" fmla="*/ 2147483647 w 488"/>
                <a:gd name="T11" fmla="*/ 2147483647 h 711"/>
                <a:gd name="T12" fmla="*/ 2147483647 w 488"/>
                <a:gd name="T13" fmla="*/ 2147483647 h 711"/>
                <a:gd name="T14" fmla="*/ 2147483647 w 488"/>
                <a:gd name="T15" fmla="*/ 2147483647 h 711"/>
                <a:gd name="T16" fmla="*/ 2147483647 w 488"/>
                <a:gd name="T17" fmla="*/ 2147483647 h 711"/>
                <a:gd name="T18" fmla="*/ 2147483647 w 488"/>
                <a:gd name="T19" fmla="*/ 2147483647 h 711"/>
                <a:gd name="T20" fmla="*/ 2147483647 w 488"/>
                <a:gd name="T21" fmla="*/ 0 h 711"/>
                <a:gd name="T22" fmla="*/ 2147483647 w 488"/>
                <a:gd name="T23" fmla="*/ 2147483647 h 711"/>
                <a:gd name="T24" fmla="*/ 2147483647 w 488"/>
                <a:gd name="T25" fmla="*/ 2147483647 h 711"/>
                <a:gd name="T26" fmla="*/ 2147483647 w 488"/>
                <a:gd name="T27" fmla="*/ 2147483647 h 711"/>
                <a:gd name="T28" fmla="*/ 2147483647 w 488"/>
                <a:gd name="T29" fmla="*/ 2147483647 h 711"/>
                <a:gd name="T30" fmla="*/ 2147483647 w 488"/>
                <a:gd name="T31" fmla="*/ 2147483647 h 711"/>
                <a:gd name="T32" fmla="*/ 2147483647 w 488"/>
                <a:gd name="T33" fmla="*/ 2147483647 h 711"/>
                <a:gd name="T34" fmla="*/ 2147483647 w 488"/>
                <a:gd name="T35" fmla="*/ 2147483647 h 711"/>
                <a:gd name="T36" fmla="*/ 0 w 488"/>
                <a:gd name="T37" fmla="*/ 2147483647 h 711"/>
                <a:gd name="T38" fmla="*/ 2147483647 w 488"/>
                <a:gd name="T39" fmla="*/ 2147483647 h 7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88"/>
                <a:gd name="T61" fmla="*/ 0 h 711"/>
                <a:gd name="T62" fmla="*/ 488 w 488"/>
                <a:gd name="T63" fmla="*/ 711 h 71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88" h="711">
                  <a:moveTo>
                    <a:pt x="62" y="66"/>
                  </a:moveTo>
                  <a:lnTo>
                    <a:pt x="62" y="28"/>
                  </a:lnTo>
                  <a:lnTo>
                    <a:pt x="80" y="32"/>
                  </a:lnTo>
                  <a:lnTo>
                    <a:pt x="95" y="35"/>
                  </a:lnTo>
                  <a:lnTo>
                    <a:pt x="110" y="37"/>
                  </a:lnTo>
                  <a:lnTo>
                    <a:pt x="155" y="37"/>
                  </a:lnTo>
                  <a:lnTo>
                    <a:pt x="186" y="37"/>
                  </a:lnTo>
                  <a:lnTo>
                    <a:pt x="245" y="6"/>
                  </a:lnTo>
                  <a:lnTo>
                    <a:pt x="318" y="0"/>
                  </a:lnTo>
                  <a:lnTo>
                    <a:pt x="413" y="10"/>
                  </a:lnTo>
                  <a:lnTo>
                    <a:pt x="488" y="192"/>
                  </a:lnTo>
                  <a:lnTo>
                    <a:pt x="442" y="635"/>
                  </a:lnTo>
                  <a:lnTo>
                    <a:pt x="402" y="697"/>
                  </a:lnTo>
                  <a:lnTo>
                    <a:pt x="276" y="711"/>
                  </a:lnTo>
                  <a:lnTo>
                    <a:pt x="199" y="697"/>
                  </a:lnTo>
                  <a:lnTo>
                    <a:pt x="105" y="337"/>
                  </a:lnTo>
                  <a:lnTo>
                    <a:pt x="0" y="161"/>
                  </a:lnTo>
                  <a:lnTo>
                    <a:pt x="62" y="66"/>
                  </a:lnTo>
                  <a:close/>
                </a:path>
              </a:pathLst>
            </a:custGeom>
            <a:solidFill>
              <a:srgbClr val="EA662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41" name="Freeform 12"/>
            <p:cNvSpPr>
              <a:spLocks noChangeArrowheads="1"/>
            </p:cNvSpPr>
            <p:nvPr/>
          </p:nvSpPr>
          <p:spPr bwMode="auto">
            <a:xfrm>
              <a:off x="1731962" y="0"/>
              <a:ext cx="230188" cy="279400"/>
            </a:xfrm>
            <a:custGeom>
              <a:avLst/>
              <a:gdLst>
                <a:gd name="T0" fmla="*/ 2147483647 w 145"/>
                <a:gd name="T1" fmla="*/ 2147483647 h 176"/>
                <a:gd name="T2" fmla="*/ 2147483647 w 145"/>
                <a:gd name="T3" fmla="*/ 2147483647 h 176"/>
                <a:gd name="T4" fmla="*/ 2147483647 w 145"/>
                <a:gd name="T5" fmla="*/ 2147483647 h 176"/>
                <a:gd name="T6" fmla="*/ 2147483647 w 145"/>
                <a:gd name="T7" fmla="*/ 2147483647 h 176"/>
                <a:gd name="T8" fmla="*/ 2147483647 w 145"/>
                <a:gd name="T9" fmla="*/ 2147483647 h 176"/>
                <a:gd name="T10" fmla="*/ 2147483647 w 145"/>
                <a:gd name="T11" fmla="*/ 2147483647 h 176"/>
                <a:gd name="T12" fmla="*/ 2147483647 w 145"/>
                <a:gd name="T13" fmla="*/ 2147483647 h 176"/>
                <a:gd name="T14" fmla="*/ 2147483647 w 145"/>
                <a:gd name="T15" fmla="*/ 2147483647 h 176"/>
                <a:gd name="T16" fmla="*/ 0 w 145"/>
                <a:gd name="T17" fmla="*/ 2147483647 h 176"/>
                <a:gd name="T18" fmla="*/ 2147483647 w 145"/>
                <a:gd name="T19" fmla="*/ 2147483647 h 176"/>
                <a:gd name="T20" fmla="*/ 2147483647 w 145"/>
                <a:gd name="T21" fmla="*/ 2147483647 h 176"/>
                <a:gd name="T22" fmla="*/ 2147483647 w 145"/>
                <a:gd name="T23" fmla="*/ 2147483647 h 176"/>
                <a:gd name="T24" fmla="*/ 2147483647 w 145"/>
                <a:gd name="T25" fmla="*/ 2147483647 h 176"/>
                <a:gd name="T26" fmla="*/ 2147483647 w 145"/>
                <a:gd name="T27" fmla="*/ 2147483647 h 176"/>
                <a:gd name="T28" fmla="*/ 2147483647 w 145"/>
                <a:gd name="T29" fmla="*/ 2147483647 h 176"/>
                <a:gd name="T30" fmla="*/ 2147483647 w 145"/>
                <a:gd name="T31" fmla="*/ 0 h 176"/>
                <a:gd name="T32" fmla="*/ 2147483647 w 145"/>
                <a:gd name="T33" fmla="*/ 2147483647 h 176"/>
                <a:gd name="T34" fmla="*/ 2147483647 w 145"/>
                <a:gd name="T35" fmla="*/ 2147483647 h 176"/>
                <a:gd name="T36" fmla="*/ 2147483647 w 145"/>
                <a:gd name="T37" fmla="*/ 2147483647 h 176"/>
                <a:gd name="T38" fmla="*/ 2147483647 w 145"/>
                <a:gd name="T39" fmla="*/ 2147483647 h 176"/>
                <a:gd name="T40" fmla="*/ 2147483647 w 145"/>
                <a:gd name="T41" fmla="*/ 2147483647 h 176"/>
                <a:gd name="T42" fmla="*/ 2147483647 w 145"/>
                <a:gd name="T43" fmla="*/ 2147483647 h 176"/>
                <a:gd name="T44" fmla="*/ 2147483647 w 145"/>
                <a:gd name="T45" fmla="*/ 2147483647 h 176"/>
                <a:gd name="T46" fmla="*/ 2147483647 w 145"/>
                <a:gd name="T47" fmla="*/ 2147483647 h 176"/>
                <a:gd name="T48" fmla="*/ 2147483647 w 145"/>
                <a:gd name="T49" fmla="*/ 2147483647 h 176"/>
                <a:gd name="T50" fmla="*/ 2147483647 w 145"/>
                <a:gd name="T51" fmla="*/ 2147483647 h 176"/>
                <a:gd name="T52" fmla="*/ 2147483647 w 145"/>
                <a:gd name="T53" fmla="*/ 2147483647 h 176"/>
                <a:gd name="T54" fmla="*/ 2147483647 w 145"/>
                <a:gd name="T55" fmla="*/ 2147483647 h 176"/>
                <a:gd name="T56" fmla="*/ 2147483647 w 145"/>
                <a:gd name="T57" fmla="*/ 2147483647 h 176"/>
                <a:gd name="T58" fmla="*/ 2147483647 w 145"/>
                <a:gd name="T59" fmla="*/ 2147483647 h 176"/>
                <a:gd name="T60" fmla="*/ 2147483647 w 145"/>
                <a:gd name="T61" fmla="*/ 2147483647 h 176"/>
                <a:gd name="T62" fmla="*/ 2147483647 w 145"/>
                <a:gd name="T63" fmla="*/ 2147483647 h 176"/>
                <a:gd name="T64" fmla="*/ 2147483647 w 145"/>
                <a:gd name="T65" fmla="*/ 2147483647 h 1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5"/>
                <a:gd name="T100" fmla="*/ 0 h 176"/>
                <a:gd name="T101" fmla="*/ 145 w 145"/>
                <a:gd name="T102" fmla="*/ 176 h 1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5" h="176">
                  <a:moveTo>
                    <a:pt x="65" y="159"/>
                  </a:moveTo>
                  <a:lnTo>
                    <a:pt x="65" y="159"/>
                  </a:lnTo>
                  <a:lnTo>
                    <a:pt x="61" y="147"/>
                  </a:lnTo>
                  <a:lnTo>
                    <a:pt x="59" y="138"/>
                  </a:lnTo>
                  <a:lnTo>
                    <a:pt x="56" y="134"/>
                  </a:lnTo>
                  <a:lnTo>
                    <a:pt x="55" y="131"/>
                  </a:lnTo>
                  <a:lnTo>
                    <a:pt x="47" y="125"/>
                  </a:lnTo>
                  <a:lnTo>
                    <a:pt x="37" y="120"/>
                  </a:lnTo>
                  <a:lnTo>
                    <a:pt x="28" y="114"/>
                  </a:lnTo>
                  <a:lnTo>
                    <a:pt x="21" y="110"/>
                  </a:lnTo>
                  <a:lnTo>
                    <a:pt x="16" y="102"/>
                  </a:lnTo>
                  <a:lnTo>
                    <a:pt x="8" y="89"/>
                  </a:lnTo>
                  <a:lnTo>
                    <a:pt x="3" y="74"/>
                  </a:lnTo>
                  <a:lnTo>
                    <a:pt x="2" y="66"/>
                  </a:lnTo>
                  <a:lnTo>
                    <a:pt x="0" y="59"/>
                  </a:lnTo>
                  <a:lnTo>
                    <a:pt x="2" y="52"/>
                  </a:lnTo>
                  <a:lnTo>
                    <a:pt x="4" y="45"/>
                  </a:lnTo>
                  <a:lnTo>
                    <a:pt x="12" y="32"/>
                  </a:lnTo>
                  <a:lnTo>
                    <a:pt x="20" y="23"/>
                  </a:lnTo>
                  <a:lnTo>
                    <a:pt x="22" y="19"/>
                  </a:lnTo>
                  <a:lnTo>
                    <a:pt x="24" y="16"/>
                  </a:lnTo>
                  <a:lnTo>
                    <a:pt x="25" y="12"/>
                  </a:lnTo>
                  <a:lnTo>
                    <a:pt x="28" y="8"/>
                  </a:lnTo>
                  <a:lnTo>
                    <a:pt x="37" y="4"/>
                  </a:lnTo>
                  <a:lnTo>
                    <a:pt x="42" y="1"/>
                  </a:lnTo>
                  <a:lnTo>
                    <a:pt x="47" y="0"/>
                  </a:lnTo>
                  <a:lnTo>
                    <a:pt x="51" y="3"/>
                  </a:lnTo>
                  <a:lnTo>
                    <a:pt x="55" y="5"/>
                  </a:lnTo>
                  <a:lnTo>
                    <a:pt x="59" y="10"/>
                  </a:lnTo>
                  <a:lnTo>
                    <a:pt x="70" y="12"/>
                  </a:lnTo>
                  <a:lnTo>
                    <a:pt x="86" y="14"/>
                  </a:lnTo>
                  <a:lnTo>
                    <a:pt x="92" y="16"/>
                  </a:lnTo>
                  <a:lnTo>
                    <a:pt x="100" y="17"/>
                  </a:lnTo>
                  <a:lnTo>
                    <a:pt x="104" y="19"/>
                  </a:lnTo>
                  <a:lnTo>
                    <a:pt x="108" y="22"/>
                  </a:lnTo>
                  <a:lnTo>
                    <a:pt x="110" y="25"/>
                  </a:lnTo>
                  <a:lnTo>
                    <a:pt x="112" y="28"/>
                  </a:lnTo>
                  <a:lnTo>
                    <a:pt x="115" y="39"/>
                  </a:lnTo>
                  <a:lnTo>
                    <a:pt x="119" y="49"/>
                  </a:lnTo>
                  <a:lnTo>
                    <a:pt x="127" y="69"/>
                  </a:lnTo>
                  <a:lnTo>
                    <a:pt x="131" y="78"/>
                  </a:lnTo>
                  <a:lnTo>
                    <a:pt x="137" y="87"/>
                  </a:lnTo>
                  <a:lnTo>
                    <a:pt x="143" y="96"/>
                  </a:lnTo>
                  <a:lnTo>
                    <a:pt x="144" y="100"/>
                  </a:lnTo>
                  <a:lnTo>
                    <a:pt x="145" y="103"/>
                  </a:lnTo>
                  <a:lnTo>
                    <a:pt x="144" y="140"/>
                  </a:lnTo>
                  <a:lnTo>
                    <a:pt x="143" y="163"/>
                  </a:lnTo>
                  <a:lnTo>
                    <a:pt x="141" y="171"/>
                  </a:lnTo>
                  <a:lnTo>
                    <a:pt x="140" y="175"/>
                  </a:lnTo>
                  <a:lnTo>
                    <a:pt x="139" y="176"/>
                  </a:lnTo>
                  <a:lnTo>
                    <a:pt x="136" y="176"/>
                  </a:lnTo>
                  <a:lnTo>
                    <a:pt x="127" y="175"/>
                  </a:lnTo>
                  <a:lnTo>
                    <a:pt x="101" y="169"/>
                  </a:lnTo>
                  <a:lnTo>
                    <a:pt x="65" y="159"/>
                  </a:lnTo>
                  <a:close/>
                </a:path>
              </a:pathLst>
            </a:custGeom>
            <a:solidFill>
              <a:srgbClr val="FFCDA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42" name="Freeform 13"/>
            <p:cNvSpPr>
              <a:spLocks noChangeArrowheads="1"/>
            </p:cNvSpPr>
            <p:nvPr/>
          </p:nvSpPr>
          <p:spPr bwMode="auto">
            <a:xfrm>
              <a:off x="1819275" y="239713"/>
              <a:ext cx="182563" cy="95250"/>
            </a:xfrm>
            <a:custGeom>
              <a:avLst/>
              <a:gdLst>
                <a:gd name="T0" fmla="*/ 0 w 115"/>
                <a:gd name="T1" fmla="*/ 2147483647 h 60"/>
                <a:gd name="T2" fmla="*/ 0 w 115"/>
                <a:gd name="T3" fmla="*/ 2147483647 h 60"/>
                <a:gd name="T4" fmla="*/ 2147483647 w 115"/>
                <a:gd name="T5" fmla="*/ 2147483647 h 60"/>
                <a:gd name="T6" fmla="*/ 2147483647 w 115"/>
                <a:gd name="T7" fmla="*/ 2147483647 h 60"/>
                <a:gd name="T8" fmla="*/ 2147483647 w 115"/>
                <a:gd name="T9" fmla="*/ 2147483647 h 60"/>
                <a:gd name="T10" fmla="*/ 2147483647 w 115"/>
                <a:gd name="T11" fmla="*/ 0 h 60"/>
                <a:gd name="T12" fmla="*/ 2147483647 w 115"/>
                <a:gd name="T13" fmla="*/ 0 h 60"/>
                <a:gd name="T14" fmla="*/ 2147483647 w 115"/>
                <a:gd name="T15" fmla="*/ 2147483647 h 60"/>
                <a:gd name="T16" fmla="*/ 2147483647 w 115"/>
                <a:gd name="T17" fmla="*/ 2147483647 h 60"/>
                <a:gd name="T18" fmla="*/ 2147483647 w 115"/>
                <a:gd name="T19" fmla="*/ 2147483647 h 60"/>
                <a:gd name="T20" fmla="*/ 2147483647 w 115"/>
                <a:gd name="T21" fmla="*/ 2147483647 h 60"/>
                <a:gd name="T22" fmla="*/ 2147483647 w 115"/>
                <a:gd name="T23" fmla="*/ 2147483647 h 60"/>
                <a:gd name="T24" fmla="*/ 2147483647 w 115"/>
                <a:gd name="T25" fmla="*/ 2147483647 h 60"/>
                <a:gd name="T26" fmla="*/ 2147483647 w 115"/>
                <a:gd name="T27" fmla="*/ 2147483647 h 60"/>
                <a:gd name="T28" fmla="*/ 2147483647 w 115"/>
                <a:gd name="T29" fmla="*/ 2147483647 h 60"/>
                <a:gd name="T30" fmla="*/ 2147483647 w 115"/>
                <a:gd name="T31" fmla="*/ 2147483647 h 60"/>
                <a:gd name="T32" fmla="*/ 2147483647 w 115"/>
                <a:gd name="T33" fmla="*/ 2147483647 h 60"/>
                <a:gd name="T34" fmla="*/ 2147483647 w 115"/>
                <a:gd name="T35" fmla="*/ 2147483647 h 60"/>
                <a:gd name="T36" fmla="*/ 2147483647 w 115"/>
                <a:gd name="T37" fmla="*/ 2147483647 h 60"/>
                <a:gd name="T38" fmla="*/ 2147483647 w 115"/>
                <a:gd name="T39" fmla="*/ 2147483647 h 60"/>
                <a:gd name="T40" fmla="*/ 2147483647 w 115"/>
                <a:gd name="T41" fmla="*/ 2147483647 h 60"/>
                <a:gd name="T42" fmla="*/ 2147483647 w 115"/>
                <a:gd name="T43" fmla="*/ 2147483647 h 60"/>
                <a:gd name="T44" fmla="*/ 2147483647 w 115"/>
                <a:gd name="T45" fmla="*/ 2147483647 h 60"/>
                <a:gd name="T46" fmla="*/ 2147483647 w 115"/>
                <a:gd name="T47" fmla="*/ 2147483647 h 60"/>
                <a:gd name="T48" fmla="*/ 2147483647 w 115"/>
                <a:gd name="T49" fmla="*/ 2147483647 h 60"/>
                <a:gd name="T50" fmla="*/ 2147483647 w 115"/>
                <a:gd name="T51" fmla="*/ 2147483647 h 60"/>
                <a:gd name="T52" fmla="*/ 2147483647 w 115"/>
                <a:gd name="T53" fmla="*/ 2147483647 h 60"/>
                <a:gd name="T54" fmla="*/ 0 w 115"/>
                <a:gd name="T55" fmla="*/ 2147483647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5"/>
                <a:gd name="T85" fmla="*/ 0 h 60"/>
                <a:gd name="T86" fmla="*/ 115 w 115"/>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5" h="60">
                  <a:moveTo>
                    <a:pt x="0" y="30"/>
                  </a:moveTo>
                  <a:lnTo>
                    <a:pt x="0" y="30"/>
                  </a:lnTo>
                  <a:lnTo>
                    <a:pt x="2" y="17"/>
                  </a:lnTo>
                  <a:lnTo>
                    <a:pt x="5" y="2"/>
                  </a:lnTo>
                  <a:lnTo>
                    <a:pt x="6" y="0"/>
                  </a:lnTo>
                  <a:lnTo>
                    <a:pt x="9" y="0"/>
                  </a:lnTo>
                  <a:lnTo>
                    <a:pt x="18" y="2"/>
                  </a:lnTo>
                  <a:lnTo>
                    <a:pt x="37" y="5"/>
                  </a:lnTo>
                  <a:lnTo>
                    <a:pt x="66" y="11"/>
                  </a:lnTo>
                  <a:lnTo>
                    <a:pt x="82" y="13"/>
                  </a:lnTo>
                  <a:lnTo>
                    <a:pt x="93" y="15"/>
                  </a:lnTo>
                  <a:lnTo>
                    <a:pt x="99" y="16"/>
                  </a:lnTo>
                  <a:lnTo>
                    <a:pt x="106" y="18"/>
                  </a:lnTo>
                  <a:lnTo>
                    <a:pt x="112" y="21"/>
                  </a:lnTo>
                  <a:lnTo>
                    <a:pt x="115" y="24"/>
                  </a:lnTo>
                  <a:lnTo>
                    <a:pt x="115" y="30"/>
                  </a:lnTo>
                  <a:lnTo>
                    <a:pt x="113" y="40"/>
                  </a:lnTo>
                  <a:lnTo>
                    <a:pt x="110" y="60"/>
                  </a:lnTo>
                  <a:lnTo>
                    <a:pt x="108" y="60"/>
                  </a:lnTo>
                  <a:lnTo>
                    <a:pt x="104" y="60"/>
                  </a:lnTo>
                  <a:lnTo>
                    <a:pt x="92" y="57"/>
                  </a:lnTo>
                  <a:lnTo>
                    <a:pt x="54" y="47"/>
                  </a:lnTo>
                  <a:lnTo>
                    <a:pt x="0" y="30"/>
                  </a:lnTo>
                  <a:close/>
                </a:path>
              </a:pathLst>
            </a:custGeom>
            <a:solidFill>
              <a:srgbClr val="EA662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43" name="Freeform 14"/>
            <p:cNvSpPr>
              <a:spLocks noChangeArrowheads="1"/>
            </p:cNvSpPr>
            <p:nvPr/>
          </p:nvSpPr>
          <p:spPr bwMode="auto">
            <a:xfrm>
              <a:off x="1819275" y="239713"/>
              <a:ext cx="182563" cy="95250"/>
            </a:xfrm>
            <a:custGeom>
              <a:avLst/>
              <a:gdLst>
                <a:gd name="T0" fmla="*/ 0 w 115"/>
                <a:gd name="T1" fmla="*/ 2147483647 h 60"/>
                <a:gd name="T2" fmla="*/ 0 w 115"/>
                <a:gd name="T3" fmla="*/ 2147483647 h 60"/>
                <a:gd name="T4" fmla="*/ 2147483647 w 115"/>
                <a:gd name="T5" fmla="*/ 2147483647 h 60"/>
                <a:gd name="T6" fmla="*/ 2147483647 w 115"/>
                <a:gd name="T7" fmla="*/ 2147483647 h 60"/>
                <a:gd name="T8" fmla="*/ 2147483647 w 115"/>
                <a:gd name="T9" fmla="*/ 2147483647 h 60"/>
                <a:gd name="T10" fmla="*/ 2147483647 w 115"/>
                <a:gd name="T11" fmla="*/ 0 h 60"/>
                <a:gd name="T12" fmla="*/ 2147483647 w 115"/>
                <a:gd name="T13" fmla="*/ 0 h 60"/>
                <a:gd name="T14" fmla="*/ 2147483647 w 115"/>
                <a:gd name="T15" fmla="*/ 2147483647 h 60"/>
                <a:gd name="T16" fmla="*/ 2147483647 w 115"/>
                <a:gd name="T17" fmla="*/ 2147483647 h 60"/>
                <a:gd name="T18" fmla="*/ 2147483647 w 115"/>
                <a:gd name="T19" fmla="*/ 2147483647 h 60"/>
                <a:gd name="T20" fmla="*/ 2147483647 w 115"/>
                <a:gd name="T21" fmla="*/ 2147483647 h 60"/>
                <a:gd name="T22" fmla="*/ 2147483647 w 115"/>
                <a:gd name="T23" fmla="*/ 2147483647 h 60"/>
                <a:gd name="T24" fmla="*/ 2147483647 w 115"/>
                <a:gd name="T25" fmla="*/ 2147483647 h 60"/>
                <a:gd name="T26" fmla="*/ 2147483647 w 115"/>
                <a:gd name="T27" fmla="*/ 2147483647 h 60"/>
                <a:gd name="T28" fmla="*/ 2147483647 w 115"/>
                <a:gd name="T29" fmla="*/ 2147483647 h 60"/>
                <a:gd name="T30" fmla="*/ 2147483647 w 115"/>
                <a:gd name="T31" fmla="*/ 2147483647 h 60"/>
                <a:gd name="T32" fmla="*/ 2147483647 w 115"/>
                <a:gd name="T33" fmla="*/ 2147483647 h 60"/>
                <a:gd name="T34" fmla="*/ 2147483647 w 115"/>
                <a:gd name="T35" fmla="*/ 2147483647 h 60"/>
                <a:gd name="T36" fmla="*/ 2147483647 w 115"/>
                <a:gd name="T37" fmla="*/ 2147483647 h 60"/>
                <a:gd name="T38" fmla="*/ 2147483647 w 115"/>
                <a:gd name="T39" fmla="*/ 2147483647 h 60"/>
                <a:gd name="T40" fmla="*/ 2147483647 w 115"/>
                <a:gd name="T41" fmla="*/ 2147483647 h 60"/>
                <a:gd name="T42" fmla="*/ 2147483647 w 115"/>
                <a:gd name="T43" fmla="*/ 2147483647 h 60"/>
                <a:gd name="T44" fmla="*/ 2147483647 w 115"/>
                <a:gd name="T45" fmla="*/ 2147483647 h 60"/>
                <a:gd name="T46" fmla="*/ 2147483647 w 115"/>
                <a:gd name="T47" fmla="*/ 2147483647 h 60"/>
                <a:gd name="T48" fmla="*/ 2147483647 w 115"/>
                <a:gd name="T49" fmla="*/ 2147483647 h 60"/>
                <a:gd name="T50" fmla="*/ 2147483647 w 115"/>
                <a:gd name="T51" fmla="*/ 2147483647 h 60"/>
                <a:gd name="T52" fmla="*/ 2147483647 w 115"/>
                <a:gd name="T53" fmla="*/ 2147483647 h 60"/>
                <a:gd name="T54" fmla="*/ 0 w 115"/>
                <a:gd name="T55" fmla="*/ 2147483647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5"/>
                <a:gd name="T85" fmla="*/ 0 h 60"/>
                <a:gd name="T86" fmla="*/ 115 w 115"/>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5" h="60">
                  <a:moveTo>
                    <a:pt x="0" y="30"/>
                  </a:moveTo>
                  <a:lnTo>
                    <a:pt x="0" y="30"/>
                  </a:lnTo>
                  <a:lnTo>
                    <a:pt x="2" y="17"/>
                  </a:lnTo>
                  <a:lnTo>
                    <a:pt x="5" y="2"/>
                  </a:lnTo>
                  <a:lnTo>
                    <a:pt x="6" y="0"/>
                  </a:lnTo>
                  <a:lnTo>
                    <a:pt x="9" y="0"/>
                  </a:lnTo>
                  <a:lnTo>
                    <a:pt x="18" y="2"/>
                  </a:lnTo>
                  <a:lnTo>
                    <a:pt x="37" y="5"/>
                  </a:lnTo>
                  <a:lnTo>
                    <a:pt x="66" y="11"/>
                  </a:lnTo>
                  <a:lnTo>
                    <a:pt x="82" y="13"/>
                  </a:lnTo>
                  <a:lnTo>
                    <a:pt x="93" y="15"/>
                  </a:lnTo>
                  <a:lnTo>
                    <a:pt x="99" y="16"/>
                  </a:lnTo>
                  <a:lnTo>
                    <a:pt x="106" y="18"/>
                  </a:lnTo>
                  <a:lnTo>
                    <a:pt x="112" y="21"/>
                  </a:lnTo>
                  <a:lnTo>
                    <a:pt x="115" y="24"/>
                  </a:lnTo>
                  <a:lnTo>
                    <a:pt x="115" y="30"/>
                  </a:lnTo>
                  <a:lnTo>
                    <a:pt x="113" y="40"/>
                  </a:lnTo>
                  <a:lnTo>
                    <a:pt x="110" y="60"/>
                  </a:lnTo>
                  <a:lnTo>
                    <a:pt x="108" y="60"/>
                  </a:lnTo>
                  <a:lnTo>
                    <a:pt x="104" y="60"/>
                  </a:lnTo>
                  <a:lnTo>
                    <a:pt x="92" y="57"/>
                  </a:lnTo>
                  <a:lnTo>
                    <a:pt x="54" y="47"/>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44" name="Freeform 15"/>
            <p:cNvSpPr>
              <a:spLocks noChangeArrowheads="1"/>
            </p:cNvSpPr>
            <p:nvPr/>
          </p:nvSpPr>
          <p:spPr bwMode="auto">
            <a:xfrm>
              <a:off x="1254125" y="1169988"/>
              <a:ext cx="466725" cy="676275"/>
            </a:xfrm>
            <a:custGeom>
              <a:avLst/>
              <a:gdLst>
                <a:gd name="T0" fmla="*/ 0 w 294"/>
                <a:gd name="T1" fmla="*/ 2147483647 h 426"/>
                <a:gd name="T2" fmla="*/ 2147483647 w 294"/>
                <a:gd name="T3" fmla="*/ 2147483647 h 426"/>
                <a:gd name="T4" fmla="*/ 2147483647 w 294"/>
                <a:gd name="T5" fmla="*/ 2147483647 h 426"/>
                <a:gd name="T6" fmla="*/ 2147483647 w 294"/>
                <a:gd name="T7" fmla="*/ 2147483647 h 426"/>
                <a:gd name="T8" fmla="*/ 2147483647 w 294"/>
                <a:gd name="T9" fmla="*/ 0 h 426"/>
                <a:gd name="T10" fmla="*/ 2147483647 w 294"/>
                <a:gd name="T11" fmla="*/ 2147483647 h 426"/>
                <a:gd name="T12" fmla="*/ 2147483647 w 294"/>
                <a:gd name="T13" fmla="*/ 2147483647 h 426"/>
                <a:gd name="T14" fmla="*/ 2147483647 w 294"/>
                <a:gd name="T15" fmla="*/ 2147483647 h 426"/>
                <a:gd name="T16" fmla="*/ 2147483647 w 294"/>
                <a:gd name="T17" fmla="*/ 2147483647 h 426"/>
                <a:gd name="T18" fmla="*/ 2147483647 w 294"/>
                <a:gd name="T19" fmla="*/ 2147483647 h 426"/>
                <a:gd name="T20" fmla="*/ 2147483647 w 294"/>
                <a:gd name="T21" fmla="*/ 2147483647 h 426"/>
                <a:gd name="T22" fmla="*/ 2147483647 w 294"/>
                <a:gd name="T23" fmla="*/ 2147483647 h 426"/>
                <a:gd name="T24" fmla="*/ 2147483647 w 294"/>
                <a:gd name="T25" fmla="*/ 2147483647 h 426"/>
                <a:gd name="T26" fmla="*/ 2147483647 w 294"/>
                <a:gd name="T27" fmla="*/ 2147483647 h 426"/>
                <a:gd name="T28" fmla="*/ 2147483647 w 294"/>
                <a:gd name="T29" fmla="*/ 2147483647 h 426"/>
                <a:gd name="T30" fmla="*/ 2147483647 w 294"/>
                <a:gd name="T31" fmla="*/ 2147483647 h 426"/>
                <a:gd name="T32" fmla="*/ 2147483647 w 294"/>
                <a:gd name="T33" fmla="*/ 2147483647 h 426"/>
                <a:gd name="T34" fmla="*/ 2147483647 w 294"/>
                <a:gd name="T35" fmla="*/ 2147483647 h 426"/>
                <a:gd name="T36" fmla="*/ 2147483647 w 294"/>
                <a:gd name="T37" fmla="*/ 2147483647 h 426"/>
                <a:gd name="T38" fmla="*/ 2147483647 w 294"/>
                <a:gd name="T39" fmla="*/ 2147483647 h 426"/>
                <a:gd name="T40" fmla="*/ 2147483647 w 294"/>
                <a:gd name="T41" fmla="*/ 2147483647 h 426"/>
                <a:gd name="T42" fmla="*/ 2147483647 w 294"/>
                <a:gd name="T43" fmla="*/ 2147483647 h 426"/>
                <a:gd name="T44" fmla="*/ 2147483647 w 294"/>
                <a:gd name="T45" fmla="*/ 2147483647 h 426"/>
                <a:gd name="T46" fmla="*/ 2147483647 w 294"/>
                <a:gd name="T47" fmla="*/ 2147483647 h 426"/>
                <a:gd name="T48" fmla="*/ 2147483647 w 294"/>
                <a:gd name="T49" fmla="*/ 2147483647 h 426"/>
                <a:gd name="T50" fmla="*/ 2147483647 w 294"/>
                <a:gd name="T51" fmla="*/ 2147483647 h 426"/>
                <a:gd name="T52" fmla="*/ 2147483647 w 294"/>
                <a:gd name="T53" fmla="*/ 2147483647 h 426"/>
                <a:gd name="T54" fmla="*/ 2147483647 w 294"/>
                <a:gd name="T55" fmla="*/ 2147483647 h 426"/>
                <a:gd name="T56" fmla="*/ 2147483647 w 294"/>
                <a:gd name="T57" fmla="*/ 2147483647 h 426"/>
                <a:gd name="T58" fmla="*/ 2147483647 w 294"/>
                <a:gd name="T59" fmla="*/ 2147483647 h 426"/>
                <a:gd name="T60" fmla="*/ 2147483647 w 294"/>
                <a:gd name="T61" fmla="*/ 2147483647 h 426"/>
                <a:gd name="T62" fmla="*/ 2147483647 w 294"/>
                <a:gd name="T63" fmla="*/ 2147483647 h 426"/>
                <a:gd name="T64" fmla="*/ 2147483647 w 294"/>
                <a:gd name="T65" fmla="*/ 2147483647 h 426"/>
                <a:gd name="T66" fmla="*/ 2147483647 w 294"/>
                <a:gd name="T67" fmla="*/ 2147483647 h 426"/>
                <a:gd name="T68" fmla="*/ 2147483647 w 294"/>
                <a:gd name="T69" fmla="*/ 2147483647 h 426"/>
                <a:gd name="T70" fmla="*/ 2147483647 w 294"/>
                <a:gd name="T71" fmla="*/ 2147483647 h 426"/>
                <a:gd name="T72" fmla="*/ 2147483647 w 294"/>
                <a:gd name="T73" fmla="*/ 2147483647 h 426"/>
                <a:gd name="T74" fmla="*/ 2147483647 w 294"/>
                <a:gd name="T75" fmla="*/ 2147483647 h 426"/>
                <a:gd name="T76" fmla="*/ 0 w 294"/>
                <a:gd name="T77" fmla="*/ 2147483647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94"/>
                <a:gd name="T118" fmla="*/ 0 h 426"/>
                <a:gd name="T119" fmla="*/ 294 w 294"/>
                <a:gd name="T120" fmla="*/ 426 h 42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94" h="426">
                  <a:moveTo>
                    <a:pt x="0" y="48"/>
                  </a:moveTo>
                  <a:lnTo>
                    <a:pt x="0" y="48"/>
                  </a:lnTo>
                  <a:lnTo>
                    <a:pt x="4" y="35"/>
                  </a:lnTo>
                  <a:lnTo>
                    <a:pt x="8" y="25"/>
                  </a:lnTo>
                  <a:lnTo>
                    <a:pt x="12" y="18"/>
                  </a:lnTo>
                  <a:lnTo>
                    <a:pt x="18" y="13"/>
                  </a:lnTo>
                  <a:lnTo>
                    <a:pt x="29" y="7"/>
                  </a:lnTo>
                  <a:lnTo>
                    <a:pt x="41" y="0"/>
                  </a:lnTo>
                  <a:lnTo>
                    <a:pt x="54" y="18"/>
                  </a:lnTo>
                  <a:lnTo>
                    <a:pt x="65" y="34"/>
                  </a:lnTo>
                  <a:lnTo>
                    <a:pt x="74" y="48"/>
                  </a:lnTo>
                  <a:lnTo>
                    <a:pt x="76" y="54"/>
                  </a:lnTo>
                  <a:lnTo>
                    <a:pt x="82" y="58"/>
                  </a:lnTo>
                  <a:lnTo>
                    <a:pt x="87" y="61"/>
                  </a:lnTo>
                  <a:lnTo>
                    <a:pt x="92" y="63"/>
                  </a:lnTo>
                  <a:lnTo>
                    <a:pt x="100" y="65"/>
                  </a:lnTo>
                  <a:lnTo>
                    <a:pt x="104" y="65"/>
                  </a:lnTo>
                  <a:lnTo>
                    <a:pt x="141" y="69"/>
                  </a:lnTo>
                  <a:lnTo>
                    <a:pt x="169" y="73"/>
                  </a:lnTo>
                  <a:lnTo>
                    <a:pt x="180" y="76"/>
                  </a:lnTo>
                  <a:lnTo>
                    <a:pt x="186" y="79"/>
                  </a:lnTo>
                  <a:lnTo>
                    <a:pt x="199" y="93"/>
                  </a:lnTo>
                  <a:lnTo>
                    <a:pt x="220" y="119"/>
                  </a:lnTo>
                  <a:lnTo>
                    <a:pt x="229" y="132"/>
                  </a:lnTo>
                  <a:lnTo>
                    <a:pt x="238" y="145"/>
                  </a:lnTo>
                  <a:lnTo>
                    <a:pt x="244" y="157"/>
                  </a:lnTo>
                  <a:lnTo>
                    <a:pt x="247" y="166"/>
                  </a:lnTo>
                  <a:lnTo>
                    <a:pt x="254" y="195"/>
                  </a:lnTo>
                  <a:lnTo>
                    <a:pt x="265" y="244"/>
                  </a:lnTo>
                  <a:lnTo>
                    <a:pt x="276" y="294"/>
                  </a:lnTo>
                  <a:lnTo>
                    <a:pt x="282" y="323"/>
                  </a:lnTo>
                  <a:lnTo>
                    <a:pt x="285" y="340"/>
                  </a:lnTo>
                  <a:lnTo>
                    <a:pt x="290" y="356"/>
                  </a:lnTo>
                  <a:lnTo>
                    <a:pt x="294" y="373"/>
                  </a:lnTo>
                  <a:lnTo>
                    <a:pt x="274" y="397"/>
                  </a:lnTo>
                  <a:lnTo>
                    <a:pt x="260" y="415"/>
                  </a:lnTo>
                  <a:lnTo>
                    <a:pt x="255" y="422"/>
                  </a:lnTo>
                  <a:lnTo>
                    <a:pt x="254" y="426"/>
                  </a:lnTo>
                  <a:lnTo>
                    <a:pt x="252" y="426"/>
                  </a:lnTo>
                  <a:lnTo>
                    <a:pt x="251" y="424"/>
                  </a:lnTo>
                  <a:lnTo>
                    <a:pt x="243" y="422"/>
                  </a:lnTo>
                  <a:lnTo>
                    <a:pt x="219" y="409"/>
                  </a:lnTo>
                  <a:lnTo>
                    <a:pt x="194" y="394"/>
                  </a:lnTo>
                  <a:lnTo>
                    <a:pt x="181" y="385"/>
                  </a:lnTo>
                  <a:lnTo>
                    <a:pt x="167" y="300"/>
                  </a:lnTo>
                  <a:lnTo>
                    <a:pt x="150" y="202"/>
                  </a:lnTo>
                  <a:lnTo>
                    <a:pt x="142" y="179"/>
                  </a:lnTo>
                  <a:lnTo>
                    <a:pt x="129" y="146"/>
                  </a:lnTo>
                  <a:lnTo>
                    <a:pt x="122" y="129"/>
                  </a:lnTo>
                  <a:lnTo>
                    <a:pt x="115" y="115"/>
                  </a:lnTo>
                  <a:lnTo>
                    <a:pt x="109" y="105"/>
                  </a:lnTo>
                  <a:lnTo>
                    <a:pt x="106" y="101"/>
                  </a:lnTo>
                  <a:lnTo>
                    <a:pt x="104" y="98"/>
                  </a:lnTo>
                  <a:lnTo>
                    <a:pt x="92" y="94"/>
                  </a:lnTo>
                  <a:lnTo>
                    <a:pt x="76" y="89"/>
                  </a:lnTo>
                  <a:lnTo>
                    <a:pt x="61" y="83"/>
                  </a:lnTo>
                  <a:lnTo>
                    <a:pt x="56" y="79"/>
                  </a:lnTo>
                  <a:lnTo>
                    <a:pt x="52" y="75"/>
                  </a:lnTo>
                  <a:lnTo>
                    <a:pt x="44" y="66"/>
                  </a:lnTo>
                  <a:lnTo>
                    <a:pt x="39" y="61"/>
                  </a:lnTo>
                  <a:lnTo>
                    <a:pt x="34" y="57"/>
                  </a:lnTo>
                  <a:lnTo>
                    <a:pt x="26" y="53"/>
                  </a:lnTo>
                  <a:lnTo>
                    <a:pt x="18" y="51"/>
                  </a:lnTo>
                  <a:lnTo>
                    <a:pt x="9" y="49"/>
                  </a:lnTo>
                  <a:lnTo>
                    <a:pt x="0" y="48"/>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45" name="Freeform 16"/>
            <p:cNvSpPr>
              <a:spLocks noChangeArrowheads="1"/>
            </p:cNvSpPr>
            <p:nvPr/>
          </p:nvSpPr>
          <p:spPr bwMode="auto">
            <a:xfrm>
              <a:off x="1358900" y="277813"/>
              <a:ext cx="847725" cy="1876425"/>
            </a:xfrm>
            <a:custGeom>
              <a:avLst/>
              <a:gdLst>
                <a:gd name="T0" fmla="*/ 2147483647 w 534"/>
                <a:gd name="T1" fmla="*/ 2147483647 h 1182"/>
                <a:gd name="T2" fmla="*/ 2147483647 w 534"/>
                <a:gd name="T3" fmla="*/ 2147483647 h 1182"/>
                <a:gd name="T4" fmla="*/ 2147483647 w 534"/>
                <a:gd name="T5" fmla="*/ 2147483647 h 1182"/>
                <a:gd name="T6" fmla="*/ 2147483647 w 534"/>
                <a:gd name="T7" fmla="*/ 2147483647 h 1182"/>
                <a:gd name="T8" fmla="*/ 2147483647 w 534"/>
                <a:gd name="T9" fmla="*/ 2147483647 h 1182"/>
                <a:gd name="T10" fmla="*/ 2147483647 w 534"/>
                <a:gd name="T11" fmla="*/ 2147483647 h 1182"/>
                <a:gd name="T12" fmla="*/ 2147483647 w 534"/>
                <a:gd name="T13" fmla="*/ 2147483647 h 1182"/>
                <a:gd name="T14" fmla="*/ 2147483647 w 534"/>
                <a:gd name="T15" fmla="*/ 2147483647 h 1182"/>
                <a:gd name="T16" fmla="*/ 2147483647 w 534"/>
                <a:gd name="T17" fmla="*/ 2147483647 h 1182"/>
                <a:gd name="T18" fmla="*/ 2147483647 w 534"/>
                <a:gd name="T19" fmla="*/ 2147483647 h 1182"/>
                <a:gd name="T20" fmla="*/ 2147483647 w 534"/>
                <a:gd name="T21" fmla="*/ 2147483647 h 1182"/>
                <a:gd name="T22" fmla="*/ 2147483647 w 534"/>
                <a:gd name="T23" fmla="*/ 0 h 1182"/>
                <a:gd name="T24" fmla="*/ 2147483647 w 534"/>
                <a:gd name="T25" fmla="*/ 2147483647 h 1182"/>
                <a:gd name="T26" fmla="*/ 2147483647 w 534"/>
                <a:gd name="T27" fmla="*/ 2147483647 h 1182"/>
                <a:gd name="T28" fmla="*/ 2147483647 w 534"/>
                <a:gd name="T29" fmla="*/ 2147483647 h 1182"/>
                <a:gd name="T30" fmla="*/ 2147483647 w 534"/>
                <a:gd name="T31" fmla="*/ 2147483647 h 1182"/>
                <a:gd name="T32" fmla="*/ 2147483647 w 534"/>
                <a:gd name="T33" fmla="*/ 2147483647 h 1182"/>
                <a:gd name="T34" fmla="*/ 2147483647 w 534"/>
                <a:gd name="T35" fmla="*/ 2147483647 h 1182"/>
                <a:gd name="T36" fmla="*/ 2147483647 w 534"/>
                <a:gd name="T37" fmla="*/ 2147483647 h 1182"/>
                <a:gd name="T38" fmla="*/ 2147483647 w 534"/>
                <a:gd name="T39" fmla="*/ 2147483647 h 1182"/>
                <a:gd name="T40" fmla="*/ 2147483647 w 534"/>
                <a:gd name="T41" fmla="*/ 2147483647 h 1182"/>
                <a:gd name="T42" fmla="*/ 2147483647 w 534"/>
                <a:gd name="T43" fmla="*/ 2147483647 h 1182"/>
                <a:gd name="T44" fmla="*/ 2147483647 w 534"/>
                <a:gd name="T45" fmla="*/ 2147483647 h 1182"/>
                <a:gd name="T46" fmla="*/ 2147483647 w 534"/>
                <a:gd name="T47" fmla="*/ 2147483647 h 1182"/>
                <a:gd name="T48" fmla="*/ 2147483647 w 534"/>
                <a:gd name="T49" fmla="*/ 2147483647 h 1182"/>
                <a:gd name="T50" fmla="*/ 2147483647 w 534"/>
                <a:gd name="T51" fmla="*/ 2147483647 h 1182"/>
                <a:gd name="T52" fmla="*/ 2147483647 w 534"/>
                <a:gd name="T53" fmla="*/ 2147483647 h 1182"/>
                <a:gd name="T54" fmla="*/ 2147483647 w 534"/>
                <a:gd name="T55" fmla="*/ 2147483647 h 1182"/>
                <a:gd name="T56" fmla="*/ 2147483647 w 534"/>
                <a:gd name="T57" fmla="*/ 2147483647 h 1182"/>
                <a:gd name="T58" fmla="*/ 2147483647 w 534"/>
                <a:gd name="T59" fmla="*/ 2147483647 h 1182"/>
                <a:gd name="T60" fmla="*/ 2147483647 w 534"/>
                <a:gd name="T61" fmla="*/ 2147483647 h 1182"/>
                <a:gd name="T62" fmla="*/ 2147483647 w 534"/>
                <a:gd name="T63" fmla="*/ 2147483647 h 1182"/>
                <a:gd name="T64" fmla="*/ 2147483647 w 534"/>
                <a:gd name="T65" fmla="*/ 2147483647 h 1182"/>
                <a:gd name="T66" fmla="*/ 2147483647 w 534"/>
                <a:gd name="T67" fmla="*/ 2147483647 h 1182"/>
                <a:gd name="T68" fmla="*/ 2147483647 w 534"/>
                <a:gd name="T69" fmla="*/ 2147483647 h 1182"/>
                <a:gd name="T70" fmla="*/ 2147483647 w 534"/>
                <a:gd name="T71" fmla="*/ 2147483647 h 1182"/>
                <a:gd name="T72" fmla="*/ 2147483647 w 534"/>
                <a:gd name="T73" fmla="*/ 2147483647 h 1182"/>
                <a:gd name="T74" fmla="*/ 2147483647 w 534"/>
                <a:gd name="T75" fmla="*/ 2147483647 h 1182"/>
                <a:gd name="T76" fmla="*/ 2147483647 w 534"/>
                <a:gd name="T77" fmla="*/ 2147483647 h 1182"/>
                <a:gd name="T78" fmla="*/ 2147483647 w 534"/>
                <a:gd name="T79" fmla="*/ 2147483647 h 1182"/>
                <a:gd name="T80" fmla="*/ 2147483647 w 534"/>
                <a:gd name="T81" fmla="*/ 2147483647 h 1182"/>
                <a:gd name="T82" fmla="*/ 2147483647 w 534"/>
                <a:gd name="T83" fmla="*/ 2147483647 h 1182"/>
                <a:gd name="T84" fmla="*/ 2147483647 w 534"/>
                <a:gd name="T85" fmla="*/ 2147483647 h 1182"/>
                <a:gd name="T86" fmla="*/ 2147483647 w 534"/>
                <a:gd name="T87" fmla="*/ 2147483647 h 1182"/>
                <a:gd name="T88" fmla="*/ 2147483647 w 534"/>
                <a:gd name="T89" fmla="*/ 2147483647 h 1182"/>
                <a:gd name="T90" fmla="*/ 2147483647 w 534"/>
                <a:gd name="T91" fmla="*/ 2147483647 h 1182"/>
                <a:gd name="T92" fmla="*/ 2147483647 w 534"/>
                <a:gd name="T93" fmla="*/ 2147483647 h 1182"/>
                <a:gd name="T94" fmla="*/ 2147483647 w 534"/>
                <a:gd name="T95" fmla="*/ 2147483647 h 1182"/>
                <a:gd name="T96" fmla="*/ 2147483647 w 534"/>
                <a:gd name="T97" fmla="*/ 2147483647 h 1182"/>
                <a:gd name="T98" fmla="*/ 2147483647 w 534"/>
                <a:gd name="T99" fmla="*/ 2147483647 h 1182"/>
                <a:gd name="T100" fmla="*/ 2147483647 w 534"/>
                <a:gd name="T101" fmla="*/ 2147483647 h 1182"/>
                <a:gd name="T102" fmla="*/ 2147483647 w 534"/>
                <a:gd name="T103" fmla="*/ 2147483647 h 1182"/>
                <a:gd name="T104" fmla="*/ 2147483647 w 534"/>
                <a:gd name="T105" fmla="*/ 2147483647 h 1182"/>
                <a:gd name="T106" fmla="*/ 2147483647 w 534"/>
                <a:gd name="T107" fmla="*/ 2147483647 h 1182"/>
                <a:gd name="T108" fmla="*/ 2147483647 w 534"/>
                <a:gd name="T109" fmla="*/ 2147483647 h 1182"/>
                <a:gd name="T110" fmla="*/ 2147483647 w 534"/>
                <a:gd name="T111" fmla="*/ 2147483647 h 1182"/>
                <a:gd name="T112" fmla="*/ 0 w 534"/>
                <a:gd name="T113" fmla="*/ 2147483647 h 11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34"/>
                <a:gd name="T172" fmla="*/ 0 h 1182"/>
                <a:gd name="T173" fmla="*/ 534 w 534"/>
                <a:gd name="T174" fmla="*/ 1182 h 11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34" h="1182">
                  <a:moveTo>
                    <a:pt x="0" y="539"/>
                  </a:moveTo>
                  <a:lnTo>
                    <a:pt x="0" y="539"/>
                  </a:lnTo>
                  <a:lnTo>
                    <a:pt x="4" y="539"/>
                  </a:lnTo>
                  <a:lnTo>
                    <a:pt x="12" y="539"/>
                  </a:lnTo>
                  <a:lnTo>
                    <a:pt x="19" y="536"/>
                  </a:lnTo>
                  <a:lnTo>
                    <a:pt x="23" y="534"/>
                  </a:lnTo>
                  <a:lnTo>
                    <a:pt x="25" y="531"/>
                  </a:lnTo>
                  <a:lnTo>
                    <a:pt x="28" y="518"/>
                  </a:lnTo>
                  <a:lnTo>
                    <a:pt x="40" y="496"/>
                  </a:lnTo>
                  <a:lnTo>
                    <a:pt x="47" y="486"/>
                  </a:lnTo>
                  <a:lnTo>
                    <a:pt x="53" y="475"/>
                  </a:lnTo>
                  <a:lnTo>
                    <a:pt x="61" y="466"/>
                  </a:lnTo>
                  <a:lnTo>
                    <a:pt x="67" y="461"/>
                  </a:lnTo>
                  <a:lnTo>
                    <a:pt x="75" y="459"/>
                  </a:lnTo>
                  <a:lnTo>
                    <a:pt x="83" y="456"/>
                  </a:lnTo>
                  <a:lnTo>
                    <a:pt x="97" y="455"/>
                  </a:lnTo>
                  <a:lnTo>
                    <a:pt x="110" y="453"/>
                  </a:lnTo>
                  <a:lnTo>
                    <a:pt x="120" y="452"/>
                  </a:lnTo>
                  <a:lnTo>
                    <a:pt x="125" y="448"/>
                  </a:lnTo>
                  <a:lnTo>
                    <a:pt x="131" y="443"/>
                  </a:lnTo>
                  <a:lnTo>
                    <a:pt x="142" y="429"/>
                  </a:lnTo>
                  <a:lnTo>
                    <a:pt x="155" y="408"/>
                  </a:lnTo>
                  <a:lnTo>
                    <a:pt x="167" y="388"/>
                  </a:lnTo>
                  <a:lnTo>
                    <a:pt x="178" y="364"/>
                  </a:lnTo>
                  <a:lnTo>
                    <a:pt x="193" y="333"/>
                  </a:lnTo>
                  <a:lnTo>
                    <a:pt x="208" y="297"/>
                  </a:lnTo>
                  <a:lnTo>
                    <a:pt x="224" y="258"/>
                  </a:lnTo>
                  <a:lnTo>
                    <a:pt x="237" y="218"/>
                  </a:lnTo>
                  <a:lnTo>
                    <a:pt x="243" y="197"/>
                  </a:lnTo>
                  <a:lnTo>
                    <a:pt x="248" y="177"/>
                  </a:lnTo>
                  <a:lnTo>
                    <a:pt x="287" y="0"/>
                  </a:lnTo>
                  <a:lnTo>
                    <a:pt x="300" y="2"/>
                  </a:lnTo>
                  <a:lnTo>
                    <a:pt x="334" y="9"/>
                  </a:lnTo>
                  <a:lnTo>
                    <a:pt x="353" y="13"/>
                  </a:lnTo>
                  <a:lnTo>
                    <a:pt x="372" y="19"/>
                  </a:lnTo>
                  <a:lnTo>
                    <a:pt x="392" y="27"/>
                  </a:lnTo>
                  <a:lnTo>
                    <a:pt x="407" y="34"/>
                  </a:lnTo>
                  <a:lnTo>
                    <a:pt x="396" y="82"/>
                  </a:lnTo>
                  <a:lnTo>
                    <a:pt x="387" y="121"/>
                  </a:lnTo>
                  <a:lnTo>
                    <a:pt x="380" y="151"/>
                  </a:lnTo>
                  <a:lnTo>
                    <a:pt x="375" y="184"/>
                  </a:lnTo>
                  <a:lnTo>
                    <a:pt x="365" y="234"/>
                  </a:lnTo>
                  <a:lnTo>
                    <a:pt x="350" y="309"/>
                  </a:lnTo>
                  <a:lnTo>
                    <a:pt x="348" y="315"/>
                  </a:lnTo>
                  <a:lnTo>
                    <a:pt x="344" y="327"/>
                  </a:lnTo>
                  <a:lnTo>
                    <a:pt x="334" y="353"/>
                  </a:lnTo>
                  <a:lnTo>
                    <a:pt x="314" y="397"/>
                  </a:lnTo>
                  <a:lnTo>
                    <a:pt x="308" y="415"/>
                  </a:lnTo>
                  <a:lnTo>
                    <a:pt x="297" y="444"/>
                  </a:lnTo>
                  <a:lnTo>
                    <a:pt x="286" y="482"/>
                  </a:lnTo>
                  <a:lnTo>
                    <a:pt x="295" y="490"/>
                  </a:lnTo>
                  <a:lnTo>
                    <a:pt x="314" y="508"/>
                  </a:lnTo>
                  <a:lnTo>
                    <a:pt x="325" y="518"/>
                  </a:lnTo>
                  <a:lnTo>
                    <a:pt x="334" y="530"/>
                  </a:lnTo>
                  <a:lnTo>
                    <a:pt x="340" y="540"/>
                  </a:lnTo>
                  <a:lnTo>
                    <a:pt x="343" y="545"/>
                  </a:lnTo>
                  <a:lnTo>
                    <a:pt x="343" y="550"/>
                  </a:lnTo>
                  <a:lnTo>
                    <a:pt x="345" y="598"/>
                  </a:lnTo>
                  <a:lnTo>
                    <a:pt x="348" y="623"/>
                  </a:lnTo>
                  <a:lnTo>
                    <a:pt x="349" y="640"/>
                  </a:lnTo>
                  <a:lnTo>
                    <a:pt x="352" y="646"/>
                  </a:lnTo>
                  <a:lnTo>
                    <a:pt x="356" y="655"/>
                  </a:lnTo>
                  <a:lnTo>
                    <a:pt x="366" y="676"/>
                  </a:lnTo>
                  <a:lnTo>
                    <a:pt x="376" y="694"/>
                  </a:lnTo>
                  <a:lnTo>
                    <a:pt x="382" y="700"/>
                  </a:lnTo>
                  <a:lnTo>
                    <a:pt x="384" y="703"/>
                  </a:lnTo>
                  <a:lnTo>
                    <a:pt x="396" y="713"/>
                  </a:lnTo>
                  <a:lnTo>
                    <a:pt x="415" y="733"/>
                  </a:lnTo>
                  <a:lnTo>
                    <a:pt x="424" y="744"/>
                  </a:lnTo>
                  <a:lnTo>
                    <a:pt x="435" y="756"/>
                  </a:lnTo>
                  <a:lnTo>
                    <a:pt x="442" y="768"/>
                  </a:lnTo>
                  <a:lnTo>
                    <a:pt x="447" y="779"/>
                  </a:lnTo>
                  <a:lnTo>
                    <a:pt x="466" y="818"/>
                  </a:lnTo>
                  <a:lnTo>
                    <a:pt x="494" y="878"/>
                  </a:lnTo>
                  <a:lnTo>
                    <a:pt x="521" y="936"/>
                  </a:lnTo>
                  <a:lnTo>
                    <a:pt x="530" y="958"/>
                  </a:lnTo>
                  <a:lnTo>
                    <a:pt x="534" y="969"/>
                  </a:lnTo>
                  <a:lnTo>
                    <a:pt x="534" y="973"/>
                  </a:lnTo>
                  <a:lnTo>
                    <a:pt x="533" y="977"/>
                  </a:lnTo>
                  <a:lnTo>
                    <a:pt x="529" y="986"/>
                  </a:lnTo>
                  <a:lnTo>
                    <a:pt x="522" y="995"/>
                  </a:lnTo>
                  <a:lnTo>
                    <a:pt x="512" y="1006"/>
                  </a:lnTo>
                  <a:lnTo>
                    <a:pt x="500" y="1015"/>
                  </a:lnTo>
                  <a:lnTo>
                    <a:pt x="488" y="1024"/>
                  </a:lnTo>
                  <a:lnTo>
                    <a:pt x="472" y="1030"/>
                  </a:lnTo>
                  <a:lnTo>
                    <a:pt x="456" y="1034"/>
                  </a:lnTo>
                  <a:lnTo>
                    <a:pt x="438" y="1037"/>
                  </a:lnTo>
                  <a:lnTo>
                    <a:pt x="418" y="1039"/>
                  </a:lnTo>
                  <a:lnTo>
                    <a:pt x="375" y="1042"/>
                  </a:lnTo>
                  <a:lnTo>
                    <a:pt x="354" y="1044"/>
                  </a:lnTo>
                  <a:lnTo>
                    <a:pt x="338" y="1047"/>
                  </a:lnTo>
                  <a:lnTo>
                    <a:pt x="325" y="1051"/>
                  </a:lnTo>
                  <a:lnTo>
                    <a:pt x="319" y="1052"/>
                  </a:lnTo>
                  <a:lnTo>
                    <a:pt x="316" y="1055"/>
                  </a:lnTo>
                  <a:lnTo>
                    <a:pt x="301" y="1070"/>
                  </a:lnTo>
                  <a:lnTo>
                    <a:pt x="292" y="1081"/>
                  </a:lnTo>
                  <a:lnTo>
                    <a:pt x="283" y="1094"/>
                  </a:lnTo>
                  <a:lnTo>
                    <a:pt x="274" y="1107"/>
                  </a:lnTo>
                  <a:lnTo>
                    <a:pt x="268" y="1119"/>
                  </a:lnTo>
                  <a:lnTo>
                    <a:pt x="264" y="1135"/>
                  </a:lnTo>
                  <a:lnTo>
                    <a:pt x="263" y="1141"/>
                  </a:lnTo>
                  <a:lnTo>
                    <a:pt x="263" y="1149"/>
                  </a:lnTo>
                  <a:lnTo>
                    <a:pt x="261" y="1157"/>
                  </a:lnTo>
                  <a:lnTo>
                    <a:pt x="260" y="1162"/>
                  </a:lnTo>
                  <a:lnTo>
                    <a:pt x="257" y="1167"/>
                  </a:lnTo>
                  <a:lnTo>
                    <a:pt x="253" y="1171"/>
                  </a:lnTo>
                  <a:lnTo>
                    <a:pt x="250" y="1175"/>
                  </a:lnTo>
                  <a:lnTo>
                    <a:pt x="244" y="1178"/>
                  </a:lnTo>
                  <a:lnTo>
                    <a:pt x="234" y="1180"/>
                  </a:lnTo>
                  <a:lnTo>
                    <a:pt x="222" y="1182"/>
                  </a:lnTo>
                  <a:lnTo>
                    <a:pt x="213" y="1182"/>
                  </a:lnTo>
                  <a:lnTo>
                    <a:pt x="204" y="1180"/>
                  </a:lnTo>
                  <a:lnTo>
                    <a:pt x="210" y="1130"/>
                  </a:lnTo>
                  <a:lnTo>
                    <a:pt x="213" y="1074"/>
                  </a:lnTo>
                  <a:lnTo>
                    <a:pt x="216" y="1006"/>
                  </a:lnTo>
                  <a:lnTo>
                    <a:pt x="219" y="929"/>
                  </a:lnTo>
                  <a:lnTo>
                    <a:pt x="219" y="889"/>
                  </a:lnTo>
                  <a:lnTo>
                    <a:pt x="217" y="850"/>
                  </a:lnTo>
                  <a:lnTo>
                    <a:pt x="215" y="810"/>
                  </a:lnTo>
                  <a:lnTo>
                    <a:pt x="212" y="773"/>
                  </a:lnTo>
                  <a:lnTo>
                    <a:pt x="207" y="737"/>
                  </a:lnTo>
                  <a:lnTo>
                    <a:pt x="200" y="703"/>
                  </a:lnTo>
                  <a:lnTo>
                    <a:pt x="194" y="673"/>
                  </a:lnTo>
                  <a:lnTo>
                    <a:pt x="186" y="646"/>
                  </a:lnTo>
                  <a:lnTo>
                    <a:pt x="180" y="623"/>
                  </a:lnTo>
                  <a:lnTo>
                    <a:pt x="173" y="603"/>
                  </a:lnTo>
                  <a:lnTo>
                    <a:pt x="166" y="585"/>
                  </a:lnTo>
                  <a:lnTo>
                    <a:pt x="159" y="571"/>
                  </a:lnTo>
                  <a:lnTo>
                    <a:pt x="153" y="560"/>
                  </a:lnTo>
                  <a:lnTo>
                    <a:pt x="146" y="550"/>
                  </a:lnTo>
                  <a:lnTo>
                    <a:pt x="140" y="544"/>
                  </a:lnTo>
                  <a:lnTo>
                    <a:pt x="132" y="539"/>
                  </a:lnTo>
                  <a:lnTo>
                    <a:pt x="125" y="536"/>
                  </a:lnTo>
                  <a:lnTo>
                    <a:pt x="119" y="535"/>
                  </a:lnTo>
                  <a:lnTo>
                    <a:pt x="113" y="535"/>
                  </a:lnTo>
                  <a:lnTo>
                    <a:pt x="106" y="536"/>
                  </a:lnTo>
                  <a:lnTo>
                    <a:pt x="100" y="539"/>
                  </a:lnTo>
                  <a:lnTo>
                    <a:pt x="92" y="543"/>
                  </a:lnTo>
                  <a:lnTo>
                    <a:pt x="67" y="558"/>
                  </a:lnTo>
                  <a:lnTo>
                    <a:pt x="47" y="571"/>
                  </a:lnTo>
                  <a:lnTo>
                    <a:pt x="32" y="580"/>
                  </a:lnTo>
                  <a:lnTo>
                    <a:pt x="27" y="581"/>
                  </a:lnTo>
                  <a:lnTo>
                    <a:pt x="23" y="581"/>
                  </a:lnTo>
                  <a:lnTo>
                    <a:pt x="21" y="578"/>
                  </a:lnTo>
                  <a:lnTo>
                    <a:pt x="17" y="572"/>
                  </a:lnTo>
                  <a:lnTo>
                    <a:pt x="9" y="558"/>
                  </a:lnTo>
                  <a:lnTo>
                    <a:pt x="0" y="539"/>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46" name="Freeform 17"/>
            <p:cNvSpPr>
              <a:spLocks noEditPoints="1" noChangeArrowheads="1"/>
            </p:cNvSpPr>
            <p:nvPr/>
          </p:nvSpPr>
          <p:spPr bwMode="auto">
            <a:xfrm>
              <a:off x="0" y="954088"/>
              <a:ext cx="2017713" cy="2493963"/>
            </a:xfrm>
            <a:custGeom>
              <a:avLst/>
              <a:gdLst>
                <a:gd name="T0" fmla="*/ 2147483647 w 1271"/>
                <a:gd name="T1" fmla="*/ 2147483647 h 1571"/>
                <a:gd name="T2" fmla="*/ 2147483647 w 1271"/>
                <a:gd name="T3" fmla="*/ 2147483647 h 1571"/>
                <a:gd name="T4" fmla="*/ 2147483647 w 1271"/>
                <a:gd name="T5" fmla="*/ 2147483647 h 1571"/>
                <a:gd name="T6" fmla="*/ 2147483647 w 1271"/>
                <a:gd name="T7" fmla="*/ 2147483647 h 1571"/>
                <a:gd name="T8" fmla="*/ 2147483647 w 1271"/>
                <a:gd name="T9" fmla="*/ 2147483647 h 1571"/>
                <a:gd name="T10" fmla="*/ 2147483647 w 1271"/>
                <a:gd name="T11" fmla="*/ 2147483647 h 1571"/>
                <a:gd name="T12" fmla="*/ 2147483647 w 1271"/>
                <a:gd name="T13" fmla="*/ 2147483647 h 1571"/>
                <a:gd name="T14" fmla="*/ 2147483647 w 1271"/>
                <a:gd name="T15" fmla="*/ 2147483647 h 1571"/>
                <a:gd name="T16" fmla="*/ 2147483647 w 1271"/>
                <a:gd name="T17" fmla="*/ 2147483647 h 1571"/>
                <a:gd name="T18" fmla="*/ 2147483647 w 1271"/>
                <a:gd name="T19" fmla="*/ 2147483647 h 1571"/>
                <a:gd name="T20" fmla="*/ 2147483647 w 1271"/>
                <a:gd name="T21" fmla="*/ 2147483647 h 1571"/>
                <a:gd name="T22" fmla="*/ 2147483647 w 1271"/>
                <a:gd name="T23" fmla="*/ 2147483647 h 1571"/>
                <a:gd name="T24" fmla="*/ 2147483647 w 1271"/>
                <a:gd name="T25" fmla="*/ 2147483647 h 1571"/>
                <a:gd name="T26" fmla="*/ 2147483647 w 1271"/>
                <a:gd name="T27" fmla="*/ 2147483647 h 1571"/>
                <a:gd name="T28" fmla="*/ 2147483647 w 1271"/>
                <a:gd name="T29" fmla="*/ 2147483647 h 1571"/>
                <a:gd name="T30" fmla="*/ 2147483647 w 1271"/>
                <a:gd name="T31" fmla="*/ 2147483647 h 1571"/>
                <a:gd name="T32" fmla="*/ 2147483647 w 1271"/>
                <a:gd name="T33" fmla="*/ 2147483647 h 1571"/>
                <a:gd name="T34" fmla="*/ 2147483647 w 1271"/>
                <a:gd name="T35" fmla="*/ 2147483647 h 1571"/>
                <a:gd name="T36" fmla="*/ 2147483647 w 1271"/>
                <a:gd name="T37" fmla="*/ 2147483647 h 1571"/>
                <a:gd name="T38" fmla="*/ 2147483647 w 1271"/>
                <a:gd name="T39" fmla="*/ 2147483647 h 1571"/>
                <a:gd name="T40" fmla="*/ 2147483647 w 1271"/>
                <a:gd name="T41" fmla="*/ 0 h 1571"/>
                <a:gd name="T42" fmla="*/ 2147483647 w 1271"/>
                <a:gd name="T43" fmla="*/ 2147483647 h 1571"/>
                <a:gd name="T44" fmla="*/ 2147483647 w 1271"/>
                <a:gd name="T45" fmla="*/ 2147483647 h 1571"/>
                <a:gd name="T46" fmla="*/ 2147483647 w 1271"/>
                <a:gd name="T47" fmla="*/ 2147483647 h 1571"/>
                <a:gd name="T48" fmla="*/ 2147483647 w 1271"/>
                <a:gd name="T49" fmla="*/ 2147483647 h 1571"/>
                <a:gd name="T50" fmla="*/ 2147483647 w 1271"/>
                <a:gd name="T51" fmla="*/ 2147483647 h 1571"/>
                <a:gd name="T52" fmla="*/ 2147483647 w 1271"/>
                <a:gd name="T53" fmla="*/ 2147483647 h 1571"/>
                <a:gd name="T54" fmla="*/ 2147483647 w 1271"/>
                <a:gd name="T55" fmla="*/ 2147483647 h 1571"/>
                <a:gd name="T56" fmla="*/ 2147483647 w 1271"/>
                <a:gd name="T57" fmla="*/ 2147483647 h 1571"/>
                <a:gd name="T58" fmla="*/ 2147483647 w 1271"/>
                <a:gd name="T59" fmla="*/ 2147483647 h 1571"/>
                <a:gd name="T60" fmla="*/ 2147483647 w 1271"/>
                <a:gd name="T61" fmla="*/ 2147483647 h 1571"/>
                <a:gd name="T62" fmla="*/ 2147483647 w 1271"/>
                <a:gd name="T63" fmla="*/ 2147483647 h 1571"/>
                <a:gd name="T64" fmla="*/ 2147483647 w 1271"/>
                <a:gd name="T65" fmla="*/ 2147483647 h 1571"/>
                <a:gd name="T66" fmla="*/ 2147483647 w 1271"/>
                <a:gd name="T67" fmla="*/ 2147483647 h 1571"/>
                <a:gd name="T68" fmla="*/ 2147483647 w 1271"/>
                <a:gd name="T69" fmla="*/ 2147483647 h 1571"/>
                <a:gd name="T70" fmla="*/ 2147483647 w 1271"/>
                <a:gd name="T71" fmla="*/ 2147483647 h 1571"/>
                <a:gd name="T72" fmla="*/ 2147483647 w 1271"/>
                <a:gd name="T73" fmla="*/ 2147483647 h 1571"/>
                <a:gd name="T74" fmla="*/ 2147483647 w 1271"/>
                <a:gd name="T75" fmla="*/ 2147483647 h 1571"/>
                <a:gd name="T76" fmla="*/ 2147483647 w 1271"/>
                <a:gd name="T77" fmla="*/ 2147483647 h 1571"/>
                <a:gd name="T78" fmla="*/ 2147483647 w 1271"/>
                <a:gd name="T79" fmla="*/ 2147483647 h 1571"/>
                <a:gd name="T80" fmla="*/ 2147483647 w 1271"/>
                <a:gd name="T81" fmla="*/ 2147483647 h 1571"/>
                <a:gd name="T82" fmla="*/ 2147483647 w 1271"/>
                <a:gd name="T83" fmla="*/ 2147483647 h 1571"/>
                <a:gd name="T84" fmla="*/ 2147483647 w 1271"/>
                <a:gd name="T85" fmla="*/ 2147483647 h 1571"/>
                <a:gd name="T86" fmla="*/ 2147483647 w 1271"/>
                <a:gd name="T87" fmla="*/ 2147483647 h 1571"/>
                <a:gd name="T88" fmla="*/ 2147483647 w 1271"/>
                <a:gd name="T89" fmla="*/ 2147483647 h 1571"/>
                <a:gd name="T90" fmla="*/ 2147483647 w 1271"/>
                <a:gd name="T91" fmla="*/ 2147483647 h 1571"/>
                <a:gd name="T92" fmla="*/ 2147483647 w 1271"/>
                <a:gd name="T93" fmla="*/ 2147483647 h 1571"/>
                <a:gd name="T94" fmla="*/ 2147483647 w 1271"/>
                <a:gd name="T95" fmla="*/ 2147483647 h 1571"/>
                <a:gd name="T96" fmla="*/ 2147483647 w 1271"/>
                <a:gd name="T97" fmla="*/ 2147483647 h 1571"/>
                <a:gd name="T98" fmla="*/ 2147483647 w 1271"/>
                <a:gd name="T99" fmla="*/ 2147483647 h 1571"/>
                <a:gd name="T100" fmla="*/ 2147483647 w 1271"/>
                <a:gd name="T101" fmla="*/ 2147483647 h 1571"/>
                <a:gd name="T102" fmla="*/ 2147483647 w 1271"/>
                <a:gd name="T103" fmla="*/ 2147483647 h 1571"/>
                <a:gd name="T104" fmla="*/ 2147483647 w 1271"/>
                <a:gd name="T105" fmla="*/ 2147483647 h 1571"/>
                <a:gd name="T106" fmla="*/ 2147483647 w 1271"/>
                <a:gd name="T107" fmla="*/ 2147483647 h 1571"/>
                <a:gd name="T108" fmla="*/ 2147483647 w 1271"/>
                <a:gd name="T109" fmla="*/ 2147483647 h 1571"/>
                <a:gd name="T110" fmla="*/ 2147483647 w 1271"/>
                <a:gd name="T111" fmla="*/ 2147483647 h 1571"/>
                <a:gd name="T112" fmla="*/ 2147483647 w 1271"/>
                <a:gd name="T113" fmla="*/ 2147483647 h 1571"/>
                <a:gd name="T114" fmla="*/ 2147483647 w 1271"/>
                <a:gd name="T115" fmla="*/ 2147483647 h 1571"/>
                <a:gd name="T116" fmla="*/ 2147483647 w 1271"/>
                <a:gd name="T117" fmla="*/ 2147483647 h 1571"/>
                <a:gd name="T118" fmla="*/ 2147483647 w 1271"/>
                <a:gd name="T119" fmla="*/ 2147483647 h 1571"/>
                <a:gd name="T120" fmla="*/ 2147483647 w 1271"/>
                <a:gd name="T121" fmla="*/ 2147483647 h 1571"/>
                <a:gd name="T122" fmla="*/ 2147483647 w 1271"/>
                <a:gd name="T123" fmla="*/ 2147483647 h 157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71"/>
                <a:gd name="T187" fmla="*/ 0 h 1571"/>
                <a:gd name="T188" fmla="*/ 1271 w 1271"/>
                <a:gd name="T189" fmla="*/ 1571 h 157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71" h="1571">
                  <a:moveTo>
                    <a:pt x="1269" y="1319"/>
                  </a:moveTo>
                  <a:lnTo>
                    <a:pt x="1269" y="1319"/>
                  </a:lnTo>
                  <a:lnTo>
                    <a:pt x="1261" y="1291"/>
                  </a:lnTo>
                  <a:lnTo>
                    <a:pt x="1257" y="1273"/>
                  </a:lnTo>
                  <a:lnTo>
                    <a:pt x="1254" y="1257"/>
                  </a:lnTo>
                  <a:lnTo>
                    <a:pt x="1244" y="1203"/>
                  </a:lnTo>
                  <a:lnTo>
                    <a:pt x="1238" y="1168"/>
                  </a:lnTo>
                  <a:lnTo>
                    <a:pt x="1231" y="1140"/>
                  </a:lnTo>
                  <a:lnTo>
                    <a:pt x="1226" y="1127"/>
                  </a:lnTo>
                  <a:lnTo>
                    <a:pt x="1218" y="1111"/>
                  </a:lnTo>
                  <a:lnTo>
                    <a:pt x="1209" y="1094"/>
                  </a:lnTo>
                  <a:lnTo>
                    <a:pt x="1199" y="1077"/>
                  </a:lnTo>
                  <a:lnTo>
                    <a:pt x="1179" y="1049"/>
                  </a:lnTo>
                  <a:lnTo>
                    <a:pt x="1166" y="1031"/>
                  </a:lnTo>
                  <a:lnTo>
                    <a:pt x="1155" y="1015"/>
                  </a:lnTo>
                  <a:lnTo>
                    <a:pt x="1141" y="992"/>
                  </a:lnTo>
                  <a:lnTo>
                    <a:pt x="1126" y="968"/>
                  </a:lnTo>
                  <a:lnTo>
                    <a:pt x="1121" y="959"/>
                  </a:lnTo>
                  <a:lnTo>
                    <a:pt x="1119" y="952"/>
                  </a:lnTo>
                  <a:lnTo>
                    <a:pt x="1117" y="943"/>
                  </a:lnTo>
                  <a:lnTo>
                    <a:pt x="1116" y="933"/>
                  </a:lnTo>
                  <a:lnTo>
                    <a:pt x="1116" y="922"/>
                  </a:lnTo>
                  <a:lnTo>
                    <a:pt x="1116" y="911"/>
                  </a:lnTo>
                  <a:lnTo>
                    <a:pt x="1119" y="899"/>
                  </a:lnTo>
                  <a:lnTo>
                    <a:pt x="1119" y="886"/>
                  </a:lnTo>
                  <a:lnTo>
                    <a:pt x="1119" y="873"/>
                  </a:lnTo>
                  <a:lnTo>
                    <a:pt x="1116" y="863"/>
                  </a:lnTo>
                  <a:lnTo>
                    <a:pt x="1115" y="858"/>
                  </a:lnTo>
                  <a:lnTo>
                    <a:pt x="1111" y="855"/>
                  </a:lnTo>
                  <a:lnTo>
                    <a:pt x="1100" y="849"/>
                  </a:lnTo>
                  <a:lnTo>
                    <a:pt x="1090" y="843"/>
                  </a:lnTo>
                  <a:lnTo>
                    <a:pt x="1082" y="842"/>
                  </a:lnTo>
                  <a:lnTo>
                    <a:pt x="1078" y="841"/>
                  </a:lnTo>
                  <a:lnTo>
                    <a:pt x="1077" y="840"/>
                  </a:lnTo>
                  <a:lnTo>
                    <a:pt x="1075" y="834"/>
                  </a:lnTo>
                  <a:lnTo>
                    <a:pt x="1073" y="828"/>
                  </a:lnTo>
                  <a:lnTo>
                    <a:pt x="1075" y="821"/>
                  </a:lnTo>
                  <a:lnTo>
                    <a:pt x="1076" y="816"/>
                  </a:lnTo>
                  <a:lnTo>
                    <a:pt x="1076" y="810"/>
                  </a:lnTo>
                  <a:lnTo>
                    <a:pt x="1073" y="805"/>
                  </a:lnTo>
                  <a:lnTo>
                    <a:pt x="1072" y="802"/>
                  </a:lnTo>
                  <a:lnTo>
                    <a:pt x="1069" y="801"/>
                  </a:lnTo>
                  <a:lnTo>
                    <a:pt x="1062" y="799"/>
                  </a:lnTo>
                  <a:lnTo>
                    <a:pt x="1059" y="798"/>
                  </a:lnTo>
                  <a:lnTo>
                    <a:pt x="1058" y="794"/>
                  </a:lnTo>
                  <a:lnTo>
                    <a:pt x="1056" y="789"/>
                  </a:lnTo>
                  <a:lnTo>
                    <a:pt x="1053" y="781"/>
                  </a:lnTo>
                  <a:lnTo>
                    <a:pt x="1049" y="774"/>
                  </a:lnTo>
                  <a:lnTo>
                    <a:pt x="1045" y="776"/>
                  </a:lnTo>
                  <a:lnTo>
                    <a:pt x="1037" y="784"/>
                  </a:lnTo>
                  <a:lnTo>
                    <a:pt x="1029" y="789"/>
                  </a:lnTo>
                  <a:lnTo>
                    <a:pt x="1022" y="793"/>
                  </a:lnTo>
                  <a:lnTo>
                    <a:pt x="1010" y="797"/>
                  </a:lnTo>
                  <a:lnTo>
                    <a:pt x="997" y="799"/>
                  </a:lnTo>
                  <a:lnTo>
                    <a:pt x="981" y="801"/>
                  </a:lnTo>
                  <a:lnTo>
                    <a:pt x="965" y="801"/>
                  </a:lnTo>
                  <a:lnTo>
                    <a:pt x="945" y="799"/>
                  </a:lnTo>
                  <a:lnTo>
                    <a:pt x="927" y="798"/>
                  </a:lnTo>
                  <a:lnTo>
                    <a:pt x="896" y="794"/>
                  </a:lnTo>
                  <a:lnTo>
                    <a:pt x="883" y="792"/>
                  </a:lnTo>
                  <a:lnTo>
                    <a:pt x="884" y="758"/>
                  </a:lnTo>
                  <a:lnTo>
                    <a:pt x="884" y="718"/>
                  </a:lnTo>
                  <a:lnTo>
                    <a:pt x="883" y="651"/>
                  </a:lnTo>
                  <a:lnTo>
                    <a:pt x="881" y="621"/>
                  </a:lnTo>
                  <a:lnTo>
                    <a:pt x="875" y="584"/>
                  </a:lnTo>
                  <a:lnTo>
                    <a:pt x="865" y="518"/>
                  </a:lnTo>
                  <a:lnTo>
                    <a:pt x="861" y="505"/>
                  </a:lnTo>
                  <a:lnTo>
                    <a:pt x="852" y="487"/>
                  </a:lnTo>
                  <a:lnTo>
                    <a:pt x="830" y="441"/>
                  </a:lnTo>
                  <a:lnTo>
                    <a:pt x="788" y="365"/>
                  </a:lnTo>
                  <a:lnTo>
                    <a:pt x="745" y="291"/>
                  </a:lnTo>
                  <a:lnTo>
                    <a:pt x="723" y="250"/>
                  </a:lnTo>
                  <a:lnTo>
                    <a:pt x="715" y="234"/>
                  </a:lnTo>
                  <a:lnTo>
                    <a:pt x="711" y="225"/>
                  </a:lnTo>
                  <a:lnTo>
                    <a:pt x="709" y="210"/>
                  </a:lnTo>
                  <a:lnTo>
                    <a:pt x="709" y="189"/>
                  </a:lnTo>
                  <a:lnTo>
                    <a:pt x="709" y="166"/>
                  </a:lnTo>
                  <a:lnTo>
                    <a:pt x="711" y="146"/>
                  </a:lnTo>
                  <a:lnTo>
                    <a:pt x="711" y="139"/>
                  </a:lnTo>
                  <a:lnTo>
                    <a:pt x="711" y="131"/>
                  </a:lnTo>
                  <a:lnTo>
                    <a:pt x="709" y="118"/>
                  </a:lnTo>
                  <a:lnTo>
                    <a:pt x="706" y="109"/>
                  </a:lnTo>
                  <a:lnTo>
                    <a:pt x="705" y="105"/>
                  </a:lnTo>
                  <a:lnTo>
                    <a:pt x="689" y="106"/>
                  </a:lnTo>
                  <a:lnTo>
                    <a:pt x="658" y="108"/>
                  </a:lnTo>
                  <a:lnTo>
                    <a:pt x="627" y="109"/>
                  </a:lnTo>
                  <a:lnTo>
                    <a:pt x="613" y="112"/>
                  </a:lnTo>
                  <a:lnTo>
                    <a:pt x="609" y="113"/>
                  </a:lnTo>
                  <a:lnTo>
                    <a:pt x="605" y="115"/>
                  </a:lnTo>
                  <a:lnTo>
                    <a:pt x="604" y="119"/>
                  </a:lnTo>
                  <a:lnTo>
                    <a:pt x="604" y="124"/>
                  </a:lnTo>
                  <a:lnTo>
                    <a:pt x="608" y="137"/>
                  </a:lnTo>
                  <a:lnTo>
                    <a:pt x="613" y="154"/>
                  </a:lnTo>
                  <a:lnTo>
                    <a:pt x="590" y="161"/>
                  </a:lnTo>
                  <a:lnTo>
                    <a:pt x="573" y="165"/>
                  </a:lnTo>
                  <a:lnTo>
                    <a:pt x="561" y="167"/>
                  </a:lnTo>
                  <a:lnTo>
                    <a:pt x="534" y="170"/>
                  </a:lnTo>
                  <a:lnTo>
                    <a:pt x="519" y="174"/>
                  </a:lnTo>
                  <a:lnTo>
                    <a:pt x="513" y="176"/>
                  </a:lnTo>
                  <a:lnTo>
                    <a:pt x="510" y="179"/>
                  </a:lnTo>
                  <a:lnTo>
                    <a:pt x="503" y="188"/>
                  </a:lnTo>
                  <a:lnTo>
                    <a:pt x="495" y="203"/>
                  </a:lnTo>
                  <a:lnTo>
                    <a:pt x="488" y="223"/>
                  </a:lnTo>
                  <a:lnTo>
                    <a:pt x="441" y="221"/>
                  </a:lnTo>
                  <a:lnTo>
                    <a:pt x="402" y="221"/>
                  </a:lnTo>
                  <a:lnTo>
                    <a:pt x="370" y="221"/>
                  </a:lnTo>
                  <a:lnTo>
                    <a:pt x="347" y="223"/>
                  </a:lnTo>
                  <a:lnTo>
                    <a:pt x="327" y="220"/>
                  </a:lnTo>
                  <a:lnTo>
                    <a:pt x="319" y="219"/>
                  </a:lnTo>
                  <a:lnTo>
                    <a:pt x="313" y="216"/>
                  </a:lnTo>
                  <a:lnTo>
                    <a:pt x="307" y="212"/>
                  </a:lnTo>
                  <a:lnTo>
                    <a:pt x="301" y="209"/>
                  </a:lnTo>
                  <a:lnTo>
                    <a:pt x="243" y="157"/>
                  </a:lnTo>
                  <a:lnTo>
                    <a:pt x="206" y="122"/>
                  </a:lnTo>
                  <a:lnTo>
                    <a:pt x="191" y="106"/>
                  </a:lnTo>
                  <a:lnTo>
                    <a:pt x="181" y="93"/>
                  </a:lnTo>
                  <a:lnTo>
                    <a:pt x="163" y="68"/>
                  </a:lnTo>
                  <a:lnTo>
                    <a:pt x="145" y="37"/>
                  </a:lnTo>
                  <a:lnTo>
                    <a:pt x="124" y="0"/>
                  </a:lnTo>
                  <a:lnTo>
                    <a:pt x="123" y="0"/>
                  </a:lnTo>
                  <a:lnTo>
                    <a:pt x="84" y="42"/>
                  </a:lnTo>
                  <a:lnTo>
                    <a:pt x="56" y="70"/>
                  </a:lnTo>
                  <a:lnTo>
                    <a:pt x="44" y="79"/>
                  </a:lnTo>
                  <a:lnTo>
                    <a:pt x="38" y="84"/>
                  </a:lnTo>
                  <a:lnTo>
                    <a:pt x="34" y="83"/>
                  </a:lnTo>
                  <a:lnTo>
                    <a:pt x="30" y="80"/>
                  </a:lnTo>
                  <a:lnTo>
                    <a:pt x="27" y="77"/>
                  </a:lnTo>
                  <a:lnTo>
                    <a:pt x="25" y="71"/>
                  </a:lnTo>
                  <a:lnTo>
                    <a:pt x="22" y="61"/>
                  </a:lnTo>
                  <a:lnTo>
                    <a:pt x="22" y="56"/>
                  </a:lnTo>
                  <a:lnTo>
                    <a:pt x="12" y="70"/>
                  </a:lnTo>
                  <a:lnTo>
                    <a:pt x="4" y="83"/>
                  </a:lnTo>
                  <a:lnTo>
                    <a:pt x="1" y="90"/>
                  </a:lnTo>
                  <a:lnTo>
                    <a:pt x="0" y="96"/>
                  </a:lnTo>
                  <a:lnTo>
                    <a:pt x="1" y="99"/>
                  </a:lnTo>
                  <a:lnTo>
                    <a:pt x="3" y="104"/>
                  </a:lnTo>
                  <a:lnTo>
                    <a:pt x="10" y="115"/>
                  </a:lnTo>
                  <a:lnTo>
                    <a:pt x="21" y="131"/>
                  </a:lnTo>
                  <a:lnTo>
                    <a:pt x="35" y="148"/>
                  </a:lnTo>
                  <a:lnTo>
                    <a:pt x="66" y="183"/>
                  </a:lnTo>
                  <a:lnTo>
                    <a:pt x="80" y="198"/>
                  </a:lnTo>
                  <a:lnTo>
                    <a:pt x="93" y="210"/>
                  </a:lnTo>
                  <a:lnTo>
                    <a:pt x="107" y="224"/>
                  </a:lnTo>
                  <a:lnTo>
                    <a:pt x="127" y="243"/>
                  </a:lnTo>
                  <a:lnTo>
                    <a:pt x="173" y="293"/>
                  </a:lnTo>
                  <a:lnTo>
                    <a:pt x="216" y="335"/>
                  </a:lnTo>
                  <a:lnTo>
                    <a:pt x="230" y="349"/>
                  </a:lnTo>
                  <a:lnTo>
                    <a:pt x="235" y="353"/>
                  </a:lnTo>
                  <a:lnTo>
                    <a:pt x="238" y="355"/>
                  </a:lnTo>
                  <a:lnTo>
                    <a:pt x="252" y="357"/>
                  </a:lnTo>
                  <a:lnTo>
                    <a:pt x="275" y="362"/>
                  </a:lnTo>
                  <a:lnTo>
                    <a:pt x="343" y="382"/>
                  </a:lnTo>
                  <a:lnTo>
                    <a:pt x="365" y="387"/>
                  </a:lnTo>
                  <a:lnTo>
                    <a:pt x="393" y="392"/>
                  </a:lnTo>
                  <a:lnTo>
                    <a:pt x="456" y="401"/>
                  </a:lnTo>
                  <a:lnTo>
                    <a:pt x="512" y="406"/>
                  </a:lnTo>
                  <a:lnTo>
                    <a:pt x="543" y="410"/>
                  </a:lnTo>
                  <a:lnTo>
                    <a:pt x="550" y="412"/>
                  </a:lnTo>
                  <a:lnTo>
                    <a:pt x="556" y="417"/>
                  </a:lnTo>
                  <a:lnTo>
                    <a:pt x="564" y="424"/>
                  </a:lnTo>
                  <a:lnTo>
                    <a:pt x="570" y="432"/>
                  </a:lnTo>
                  <a:lnTo>
                    <a:pt x="583" y="450"/>
                  </a:lnTo>
                  <a:lnTo>
                    <a:pt x="591" y="463"/>
                  </a:lnTo>
                  <a:lnTo>
                    <a:pt x="595" y="467"/>
                  </a:lnTo>
                  <a:lnTo>
                    <a:pt x="600" y="472"/>
                  </a:lnTo>
                  <a:lnTo>
                    <a:pt x="612" y="487"/>
                  </a:lnTo>
                  <a:lnTo>
                    <a:pt x="618" y="494"/>
                  </a:lnTo>
                  <a:lnTo>
                    <a:pt x="623" y="502"/>
                  </a:lnTo>
                  <a:lnTo>
                    <a:pt x="628" y="511"/>
                  </a:lnTo>
                  <a:lnTo>
                    <a:pt x="631" y="521"/>
                  </a:lnTo>
                  <a:lnTo>
                    <a:pt x="632" y="534"/>
                  </a:lnTo>
                  <a:lnTo>
                    <a:pt x="634" y="551"/>
                  </a:lnTo>
                  <a:lnTo>
                    <a:pt x="634" y="591"/>
                  </a:lnTo>
                  <a:lnTo>
                    <a:pt x="631" y="675"/>
                  </a:lnTo>
                  <a:lnTo>
                    <a:pt x="630" y="696"/>
                  </a:lnTo>
                  <a:lnTo>
                    <a:pt x="627" y="724"/>
                  </a:lnTo>
                  <a:lnTo>
                    <a:pt x="621" y="785"/>
                  </a:lnTo>
                  <a:lnTo>
                    <a:pt x="616" y="840"/>
                  </a:lnTo>
                  <a:lnTo>
                    <a:pt x="614" y="858"/>
                  </a:lnTo>
                  <a:lnTo>
                    <a:pt x="616" y="864"/>
                  </a:lnTo>
                  <a:lnTo>
                    <a:pt x="617" y="867"/>
                  </a:lnTo>
                  <a:lnTo>
                    <a:pt x="621" y="869"/>
                  </a:lnTo>
                  <a:lnTo>
                    <a:pt x="627" y="871"/>
                  </a:lnTo>
                  <a:lnTo>
                    <a:pt x="645" y="873"/>
                  </a:lnTo>
                  <a:lnTo>
                    <a:pt x="670" y="876"/>
                  </a:lnTo>
                  <a:lnTo>
                    <a:pt x="665" y="906"/>
                  </a:lnTo>
                  <a:lnTo>
                    <a:pt x="662" y="927"/>
                  </a:lnTo>
                  <a:lnTo>
                    <a:pt x="660" y="940"/>
                  </a:lnTo>
                  <a:lnTo>
                    <a:pt x="656" y="953"/>
                  </a:lnTo>
                  <a:lnTo>
                    <a:pt x="654" y="962"/>
                  </a:lnTo>
                  <a:lnTo>
                    <a:pt x="654" y="970"/>
                  </a:lnTo>
                  <a:lnTo>
                    <a:pt x="654" y="977"/>
                  </a:lnTo>
                  <a:lnTo>
                    <a:pt x="653" y="988"/>
                  </a:lnTo>
                  <a:lnTo>
                    <a:pt x="645" y="1019"/>
                  </a:lnTo>
                  <a:lnTo>
                    <a:pt x="627" y="1084"/>
                  </a:lnTo>
                  <a:lnTo>
                    <a:pt x="606" y="1178"/>
                  </a:lnTo>
                  <a:lnTo>
                    <a:pt x="596" y="1230"/>
                  </a:lnTo>
                  <a:lnTo>
                    <a:pt x="592" y="1249"/>
                  </a:lnTo>
                  <a:lnTo>
                    <a:pt x="592" y="1259"/>
                  </a:lnTo>
                  <a:lnTo>
                    <a:pt x="591" y="1264"/>
                  </a:lnTo>
                  <a:lnTo>
                    <a:pt x="591" y="1269"/>
                  </a:lnTo>
                  <a:lnTo>
                    <a:pt x="587" y="1277"/>
                  </a:lnTo>
                  <a:lnTo>
                    <a:pt x="583" y="1281"/>
                  </a:lnTo>
                  <a:lnTo>
                    <a:pt x="581" y="1282"/>
                  </a:lnTo>
                  <a:lnTo>
                    <a:pt x="578" y="1283"/>
                  </a:lnTo>
                  <a:lnTo>
                    <a:pt x="575" y="1283"/>
                  </a:lnTo>
                  <a:lnTo>
                    <a:pt x="572" y="1282"/>
                  </a:lnTo>
                  <a:lnTo>
                    <a:pt x="568" y="1279"/>
                  </a:lnTo>
                  <a:lnTo>
                    <a:pt x="556" y="1269"/>
                  </a:lnTo>
                  <a:lnTo>
                    <a:pt x="546" y="1259"/>
                  </a:lnTo>
                  <a:lnTo>
                    <a:pt x="537" y="1251"/>
                  </a:lnTo>
                  <a:lnTo>
                    <a:pt x="502" y="1225"/>
                  </a:lnTo>
                  <a:lnTo>
                    <a:pt x="480" y="1209"/>
                  </a:lnTo>
                  <a:lnTo>
                    <a:pt x="471" y="1204"/>
                  </a:lnTo>
                  <a:lnTo>
                    <a:pt x="466" y="1202"/>
                  </a:lnTo>
                  <a:lnTo>
                    <a:pt x="460" y="1202"/>
                  </a:lnTo>
                  <a:lnTo>
                    <a:pt x="451" y="1203"/>
                  </a:lnTo>
                  <a:lnTo>
                    <a:pt x="428" y="1208"/>
                  </a:lnTo>
                  <a:lnTo>
                    <a:pt x="402" y="1215"/>
                  </a:lnTo>
                  <a:lnTo>
                    <a:pt x="392" y="1218"/>
                  </a:lnTo>
                  <a:lnTo>
                    <a:pt x="384" y="1222"/>
                  </a:lnTo>
                  <a:lnTo>
                    <a:pt x="379" y="1226"/>
                  </a:lnTo>
                  <a:lnTo>
                    <a:pt x="374" y="1234"/>
                  </a:lnTo>
                  <a:lnTo>
                    <a:pt x="369" y="1243"/>
                  </a:lnTo>
                  <a:lnTo>
                    <a:pt x="363" y="1253"/>
                  </a:lnTo>
                  <a:lnTo>
                    <a:pt x="354" y="1273"/>
                  </a:lnTo>
                  <a:lnTo>
                    <a:pt x="349" y="1290"/>
                  </a:lnTo>
                  <a:lnTo>
                    <a:pt x="347" y="1299"/>
                  </a:lnTo>
                  <a:lnTo>
                    <a:pt x="341" y="1309"/>
                  </a:lnTo>
                  <a:lnTo>
                    <a:pt x="327" y="1337"/>
                  </a:lnTo>
                  <a:lnTo>
                    <a:pt x="300" y="1385"/>
                  </a:lnTo>
                  <a:lnTo>
                    <a:pt x="296" y="1393"/>
                  </a:lnTo>
                  <a:lnTo>
                    <a:pt x="292" y="1403"/>
                  </a:lnTo>
                  <a:lnTo>
                    <a:pt x="286" y="1429"/>
                  </a:lnTo>
                  <a:lnTo>
                    <a:pt x="281" y="1455"/>
                  </a:lnTo>
                  <a:lnTo>
                    <a:pt x="279" y="1467"/>
                  </a:lnTo>
                  <a:lnTo>
                    <a:pt x="279" y="1474"/>
                  </a:lnTo>
                  <a:lnTo>
                    <a:pt x="282" y="1495"/>
                  </a:lnTo>
                  <a:lnTo>
                    <a:pt x="287" y="1521"/>
                  </a:lnTo>
                  <a:lnTo>
                    <a:pt x="294" y="1547"/>
                  </a:lnTo>
                  <a:lnTo>
                    <a:pt x="297" y="1557"/>
                  </a:lnTo>
                  <a:lnTo>
                    <a:pt x="301" y="1562"/>
                  </a:lnTo>
                  <a:lnTo>
                    <a:pt x="305" y="1566"/>
                  </a:lnTo>
                  <a:lnTo>
                    <a:pt x="312" y="1569"/>
                  </a:lnTo>
                  <a:lnTo>
                    <a:pt x="319" y="1570"/>
                  </a:lnTo>
                  <a:lnTo>
                    <a:pt x="327" y="1571"/>
                  </a:lnTo>
                  <a:lnTo>
                    <a:pt x="340" y="1570"/>
                  </a:lnTo>
                  <a:lnTo>
                    <a:pt x="345" y="1569"/>
                  </a:lnTo>
                  <a:lnTo>
                    <a:pt x="349" y="1568"/>
                  </a:lnTo>
                  <a:lnTo>
                    <a:pt x="356" y="1560"/>
                  </a:lnTo>
                  <a:lnTo>
                    <a:pt x="365" y="1547"/>
                  </a:lnTo>
                  <a:lnTo>
                    <a:pt x="372" y="1531"/>
                  </a:lnTo>
                  <a:lnTo>
                    <a:pt x="376" y="1518"/>
                  </a:lnTo>
                  <a:lnTo>
                    <a:pt x="383" y="1500"/>
                  </a:lnTo>
                  <a:lnTo>
                    <a:pt x="394" y="1471"/>
                  </a:lnTo>
                  <a:lnTo>
                    <a:pt x="413" y="1428"/>
                  </a:lnTo>
                  <a:lnTo>
                    <a:pt x="416" y="1423"/>
                  </a:lnTo>
                  <a:lnTo>
                    <a:pt x="420" y="1418"/>
                  </a:lnTo>
                  <a:lnTo>
                    <a:pt x="425" y="1415"/>
                  </a:lnTo>
                  <a:lnTo>
                    <a:pt x="429" y="1415"/>
                  </a:lnTo>
                  <a:lnTo>
                    <a:pt x="432" y="1415"/>
                  </a:lnTo>
                  <a:lnTo>
                    <a:pt x="469" y="1428"/>
                  </a:lnTo>
                  <a:lnTo>
                    <a:pt x="522" y="1446"/>
                  </a:lnTo>
                  <a:lnTo>
                    <a:pt x="578" y="1468"/>
                  </a:lnTo>
                  <a:lnTo>
                    <a:pt x="608" y="1478"/>
                  </a:lnTo>
                  <a:lnTo>
                    <a:pt x="621" y="1482"/>
                  </a:lnTo>
                  <a:lnTo>
                    <a:pt x="631" y="1484"/>
                  </a:lnTo>
                  <a:lnTo>
                    <a:pt x="640" y="1484"/>
                  </a:lnTo>
                  <a:lnTo>
                    <a:pt x="650" y="1482"/>
                  </a:lnTo>
                  <a:lnTo>
                    <a:pt x="660" y="1480"/>
                  </a:lnTo>
                  <a:lnTo>
                    <a:pt x="670" y="1476"/>
                  </a:lnTo>
                  <a:lnTo>
                    <a:pt x="691" y="1468"/>
                  </a:lnTo>
                  <a:lnTo>
                    <a:pt x="711" y="1459"/>
                  </a:lnTo>
                  <a:lnTo>
                    <a:pt x="716" y="1455"/>
                  </a:lnTo>
                  <a:lnTo>
                    <a:pt x="722" y="1453"/>
                  </a:lnTo>
                  <a:lnTo>
                    <a:pt x="731" y="1442"/>
                  </a:lnTo>
                  <a:lnTo>
                    <a:pt x="740" y="1432"/>
                  </a:lnTo>
                  <a:lnTo>
                    <a:pt x="749" y="1420"/>
                  </a:lnTo>
                  <a:lnTo>
                    <a:pt x="762" y="1399"/>
                  </a:lnTo>
                  <a:lnTo>
                    <a:pt x="766" y="1390"/>
                  </a:lnTo>
                  <a:lnTo>
                    <a:pt x="776" y="1397"/>
                  </a:lnTo>
                  <a:lnTo>
                    <a:pt x="785" y="1405"/>
                  </a:lnTo>
                  <a:lnTo>
                    <a:pt x="788" y="1407"/>
                  </a:lnTo>
                  <a:lnTo>
                    <a:pt x="790" y="1411"/>
                  </a:lnTo>
                  <a:lnTo>
                    <a:pt x="802" y="1438"/>
                  </a:lnTo>
                  <a:lnTo>
                    <a:pt x="810" y="1459"/>
                  </a:lnTo>
                  <a:lnTo>
                    <a:pt x="812" y="1469"/>
                  </a:lnTo>
                  <a:lnTo>
                    <a:pt x="815" y="1480"/>
                  </a:lnTo>
                  <a:lnTo>
                    <a:pt x="817" y="1490"/>
                  </a:lnTo>
                  <a:lnTo>
                    <a:pt x="822" y="1502"/>
                  </a:lnTo>
                  <a:lnTo>
                    <a:pt x="829" y="1513"/>
                  </a:lnTo>
                  <a:lnTo>
                    <a:pt x="837" y="1524"/>
                  </a:lnTo>
                  <a:lnTo>
                    <a:pt x="846" y="1533"/>
                  </a:lnTo>
                  <a:lnTo>
                    <a:pt x="853" y="1540"/>
                  </a:lnTo>
                  <a:lnTo>
                    <a:pt x="860" y="1546"/>
                  </a:lnTo>
                  <a:lnTo>
                    <a:pt x="866" y="1547"/>
                  </a:lnTo>
                  <a:lnTo>
                    <a:pt x="877" y="1546"/>
                  </a:lnTo>
                  <a:lnTo>
                    <a:pt x="888" y="1542"/>
                  </a:lnTo>
                  <a:lnTo>
                    <a:pt x="894" y="1539"/>
                  </a:lnTo>
                  <a:lnTo>
                    <a:pt x="897" y="1537"/>
                  </a:lnTo>
                  <a:lnTo>
                    <a:pt x="900" y="1533"/>
                  </a:lnTo>
                  <a:lnTo>
                    <a:pt x="901" y="1529"/>
                  </a:lnTo>
                  <a:lnTo>
                    <a:pt x="900" y="1516"/>
                  </a:lnTo>
                  <a:lnTo>
                    <a:pt x="896" y="1495"/>
                  </a:lnTo>
                  <a:lnTo>
                    <a:pt x="892" y="1473"/>
                  </a:lnTo>
                  <a:lnTo>
                    <a:pt x="890" y="1454"/>
                  </a:lnTo>
                  <a:lnTo>
                    <a:pt x="888" y="1436"/>
                  </a:lnTo>
                  <a:lnTo>
                    <a:pt x="887" y="1416"/>
                  </a:lnTo>
                  <a:lnTo>
                    <a:pt x="886" y="1407"/>
                  </a:lnTo>
                  <a:lnTo>
                    <a:pt x="887" y="1399"/>
                  </a:lnTo>
                  <a:lnTo>
                    <a:pt x="888" y="1393"/>
                  </a:lnTo>
                  <a:lnTo>
                    <a:pt x="890" y="1392"/>
                  </a:lnTo>
                  <a:lnTo>
                    <a:pt x="892" y="1390"/>
                  </a:lnTo>
                  <a:lnTo>
                    <a:pt x="900" y="1389"/>
                  </a:lnTo>
                  <a:lnTo>
                    <a:pt x="916" y="1390"/>
                  </a:lnTo>
                  <a:lnTo>
                    <a:pt x="962" y="1396"/>
                  </a:lnTo>
                  <a:lnTo>
                    <a:pt x="1011" y="1402"/>
                  </a:lnTo>
                  <a:lnTo>
                    <a:pt x="1049" y="1409"/>
                  </a:lnTo>
                  <a:lnTo>
                    <a:pt x="1066" y="1411"/>
                  </a:lnTo>
                  <a:lnTo>
                    <a:pt x="1086" y="1412"/>
                  </a:lnTo>
                  <a:lnTo>
                    <a:pt x="1138" y="1415"/>
                  </a:lnTo>
                  <a:lnTo>
                    <a:pt x="1186" y="1415"/>
                  </a:lnTo>
                  <a:lnTo>
                    <a:pt x="1216" y="1415"/>
                  </a:lnTo>
                  <a:lnTo>
                    <a:pt x="1223" y="1412"/>
                  </a:lnTo>
                  <a:lnTo>
                    <a:pt x="1231" y="1409"/>
                  </a:lnTo>
                  <a:lnTo>
                    <a:pt x="1240" y="1402"/>
                  </a:lnTo>
                  <a:lnTo>
                    <a:pt x="1248" y="1396"/>
                  </a:lnTo>
                  <a:lnTo>
                    <a:pt x="1254" y="1388"/>
                  </a:lnTo>
                  <a:lnTo>
                    <a:pt x="1261" y="1381"/>
                  </a:lnTo>
                  <a:lnTo>
                    <a:pt x="1266" y="1374"/>
                  </a:lnTo>
                  <a:lnTo>
                    <a:pt x="1269" y="1368"/>
                  </a:lnTo>
                  <a:lnTo>
                    <a:pt x="1270" y="1357"/>
                  </a:lnTo>
                  <a:lnTo>
                    <a:pt x="1271" y="1343"/>
                  </a:lnTo>
                  <a:lnTo>
                    <a:pt x="1270" y="1330"/>
                  </a:lnTo>
                  <a:lnTo>
                    <a:pt x="1269" y="1319"/>
                  </a:lnTo>
                  <a:close/>
                  <a:moveTo>
                    <a:pt x="953" y="1247"/>
                  </a:moveTo>
                  <a:lnTo>
                    <a:pt x="953" y="1247"/>
                  </a:lnTo>
                  <a:lnTo>
                    <a:pt x="934" y="1247"/>
                  </a:lnTo>
                  <a:lnTo>
                    <a:pt x="906" y="1243"/>
                  </a:lnTo>
                  <a:lnTo>
                    <a:pt x="879" y="1240"/>
                  </a:lnTo>
                  <a:lnTo>
                    <a:pt x="869" y="1240"/>
                  </a:lnTo>
                  <a:lnTo>
                    <a:pt x="860" y="1240"/>
                  </a:lnTo>
                  <a:lnTo>
                    <a:pt x="896" y="1163"/>
                  </a:lnTo>
                  <a:lnTo>
                    <a:pt x="900" y="1154"/>
                  </a:lnTo>
                  <a:lnTo>
                    <a:pt x="903" y="1151"/>
                  </a:lnTo>
                  <a:lnTo>
                    <a:pt x="906" y="1149"/>
                  </a:lnTo>
                  <a:lnTo>
                    <a:pt x="910" y="1147"/>
                  </a:lnTo>
                  <a:lnTo>
                    <a:pt x="914" y="1149"/>
                  </a:lnTo>
                  <a:lnTo>
                    <a:pt x="918" y="1151"/>
                  </a:lnTo>
                  <a:lnTo>
                    <a:pt x="922" y="1158"/>
                  </a:lnTo>
                  <a:lnTo>
                    <a:pt x="935" y="1176"/>
                  </a:lnTo>
                  <a:lnTo>
                    <a:pt x="954" y="1200"/>
                  </a:lnTo>
                  <a:lnTo>
                    <a:pt x="981" y="1234"/>
                  </a:lnTo>
                  <a:lnTo>
                    <a:pt x="983" y="1237"/>
                  </a:lnTo>
                  <a:lnTo>
                    <a:pt x="983" y="1239"/>
                  </a:lnTo>
                  <a:lnTo>
                    <a:pt x="980" y="1242"/>
                  </a:lnTo>
                  <a:lnTo>
                    <a:pt x="976" y="1243"/>
                  </a:lnTo>
                  <a:lnTo>
                    <a:pt x="966" y="1246"/>
                  </a:lnTo>
                  <a:lnTo>
                    <a:pt x="953" y="1247"/>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grpSp>
      <p:grpSp>
        <p:nvGrpSpPr>
          <p:cNvPr id="47" name="Group 47"/>
          <p:cNvGrpSpPr/>
          <p:nvPr/>
        </p:nvGrpSpPr>
        <p:grpSpPr bwMode="auto">
          <a:xfrm>
            <a:off x="6349223" y="972230"/>
            <a:ext cx="1038670" cy="1187022"/>
            <a:chOff x="0" y="0"/>
            <a:chExt cx="5197475" cy="5940425"/>
          </a:xfrm>
        </p:grpSpPr>
        <p:sp>
          <p:nvSpPr>
            <p:cNvPr id="48" name="Freeform 116"/>
            <p:cNvSpPr>
              <a:spLocks noChangeArrowheads="1"/>
            </p:cNvSpPr>
            <p:nvPr/>
          </p:nvSpPr>
          <p:spPr bwMode="auto">
            <a:xfrm>
              <a:off x="0" y="5099050"/>
              <a:ext cx="890588" cy="841375"/>
            </a:xfrm>
            <a:custGeom>
              <a:avLst/>
              <a:gdLst>
                <a:gd name="T0" fmla="*/ 0 w 237"/>
                <a:gd name="T1" fmla="*/ 2147483647 h 224"/>
                <a:gd name="T2" fmla="*/ 2147483647 w 237"/>
                <a:gd name="T3" fmla="*/ 2147483647 h 224"/>
                <a:gd name="T4" fmla="*/ 2147483647 w 237"/>
                <a:gd name="T5" fmla="*/ 0 h 224"/>
                <a:gd name="T6" fmla="*/ 2147483647 w 237"/>
                <a:gd name="T7" fmla="*/ 2147483647 h 224"/>
                <a:gd name="T8" fmla="*/ 2147483647 w 237"/>
                <a:gd name="T9" fmla="*/ 2147483647 h 224"/>
                <a:gd name="T10" fmla="*/ 2147483647 w 237"/>
                <a:gd name="T11" fmla="*/ 2147483647 h 224"/>
                <a:gd name="T12" fmla="*/ 2147483647 w 237"/>
                <a:gd name="T13" fmla="*/ 2147483647 h 224"/>
                <a:gd name="T14" fmla="*/ 2147483647 w 237"/>
                <a:gd name="T15" fmla="*/ 2147483647 h 224"/>
                <a:gd name="T16" fmla="*/ 2147483647 w 237"/>
                <a:gd name="T17" fmla="*/ 2147483647 h 224"/>
                <a:gd name="T18" fmla="*/ 2147483647 w 237"/>
                <a:gd name="T19" fmla="*/ 2147483647 h 224"/>
                <a:gd name="T20" fmla="*/ 2147483647 w 237"/>
                <a:gd name="T21" fmla="*/ 2147483647 h 224"/>
                <a:gd name="T22" fmla="*/ 0 w 237"/>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7"/>
                <a:gd name="T37" fmla="*/ 0 h 224"/>
                <a:gd name="T38" fmla="*/ 237 w 237"/>
                <a:gd name="T39" fmla="*/ 224 h 2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7" h="224">
                  <a:moveTo>
                    <a:pt x="0" y="48"/>
                  </a:moveTo>
                  <a:cubicBezTo>
                    <a:pt x="0" y="48"/>
                    <a:pt x="11" y="33"/>
                    <a:pt x="22" y="31"/>
                  </a:cubicBezTo>
                  <a:cubicBezTo>
                    <a:pt x="22" y="31"/>
                    <a:pt x="55" y="4"/>
                    <a:pt x="75" y="0"/>
                  </a:cubicBezTo>
                  <a:cubicBezTo>
                    <a:pt x="75" y="0"/>
                    <a:pt x="155" y="76"/>
                    <a:pt x="170" y="101"/>
                  </a:cubicBezTo>
                  <a:cubicBezTo>
                    <a:pt x="170" y="142"/>
                    <a:pt x="170" y="142"/>
                    <a:pt x="170" y="142"/>
                  </a:cubicBezTo>
                  <a:cubicBezTo>
                    <a:pt x="170" y="142"/>
                    <a:pt x="237" y="162"/>
                    <a:pt x="237" y="182"/>
                  </a:cubicBezTo>
                  <a:cubicBezTo>
                    <a:pt x="237" y="202"/>
                    <a:pt x="237" y="202"/>
                    <a:pt x="237" y="202"/>
                  </a:cubicBezTo>
                  <a:cubicBezTo>
                    <a:pt x="237" y="202"/>
                    <a:pt x="165" y="224"/>
                    <a:pt x="118" y="202"/>
                  </a:cubicBezTo>
                  <a:cubicBezTo>
                    <a:pt x="118" y="202"/>
                    <a:pt x="99" y="195"/>
                    <a:pt x="86" y="142"/>
                  </a:cubicBezTo>
                  <a:cubicBezTo>
                    <a:pt x="86" y="142"/>
                    <a:pt x="84" y="127"/>
                    <a:pt x="66" y="118"/>
                  </a:cubicBezTo>
                  <a:cubicBezTo>
                    <a:pt x="51" y="129"/>
                    <a:pt x="51" y="129"/>
                    <a:pt x="51" y="129"/>
                  </a:cubicBezTo>
                  <a:cubicBezTo>
                    <a:pt x="51" y="129"/>
                    <a:pt x="7" y="92"/>
                    <a:pt x="0" y="48"/>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49" name="Freeform 117"/>
            <p:cNvSpPr>
              <a:spLocks noChangeArrowheads="1"/>
            </p:cNvSpPr>
            <p:nvPr/>
          </p:nvSpPr>
          <p:spPr bwMode="auto">
            <a:xfrm>
              <a:off x="280988" y="2097087"/>
              <a:ext cx="1804988" cy="3422650"/>
            </a:xfrm>
            <a:custGeom>
              <a:avLst/>
              <a:gdLst>
                <a:gd name="T0" fmla="*/ 0 w 480"/>
                <a:gd name="T1" fmla="*/ 2147483647 h 911"/>
                <a:gd name="T2" fmla="*/ 2147483647 w 480"/>
                <a:gd name="T3" fmla="*/ 2147483647 h 911"/>
                <a:gd name="T4" fmla="*/ 2147483647 w 480"/>
                <a:gd name="T5" fmla="*/ 2147483647 h 911"/>
                <a:gd name="T6" fmla="*/ 2147483647 w 480"/>
                <a:gd name="T7" fmla="*/ 2147483647 h 911"/>
                <a:gd name="T8" fmla="*/ 2147483647 w 480"/>
                <a:gd name="T9" fmla="*/ 2147483647 h 911"/>
                <a:gd name="T10" fmla="*/ 2147483647 w 480"/>
                <a:gd name="T11" fmla="*/ 2147483647 h 911"/>
                <a:gd name="T12" fmla="*/ 2147483647 w 480"/>
                <a:gd name="T13" fmla="*/ 2147483647 h 911"/>
                <a:gd name="T14" fmla="*/ 2147483647 w 480"/>
                <a:gd name="T15" fmla="*/ 2147483647 h 911"/>
                <a:gd name="T16" fmla="*/ 2147483647 w 480"/>
                <a:gd name="T17" fmla="*/ 2147483647 h 911"/>
                <a:gd name="T18" fmla="*/ 2147483647 w 480"/>
                <a:gd name="T19" fmla="*/ 2147483647 h 911"/>
                <a:gd name="T20" fmla="*/ 2147483647 w 480"/>
                <a:gd name="T21" fmla="*/ 2147483647 h 911"/>
                <a:gd name="T22" fmla="*/ 2147483647 w 480"/>
                <a:gd name="T23" fmla="*/ 2147483647 h 911"/>
                <a:gd name="T24" fmla="*/ 2147483647 w 480"/>
                <a:gd name="T25" fmla="*/ 2147483647 h 911"/>
                <a:gd name="T26" fmla="*/ 0 w 480"/>
                <a:gd name="T27" fmla="*/ 2147483647 h 9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0"/>
                <a:gd name="T43" fmla="*/ 0 h 911"/>
                <a:gd name="T44" fmla="*/ 480 w 480"/>
                <a:gd name="T45" fmla="*/ 911 h 9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0" h="911">
                  <a:moveTo>
                    <a:pt x="0" y="799"/>
                  </a:moveTo>
                  <a:cubicBezTo>
                    <a:pt x="0" y="799"/>
                    <a:pt x="17" y="781"/>
                    <a:pt x="26" y="781"/>
                  </a:cubicBezTo>
                  <a:cubicBezTo>
                    <a:pt x="26" y="761"/>
                    <a:pt x="26" y="761"/>
                    <a:pt x="26" y="761"/>
                  </a:cubicBezTo>
                  <a:cubicBezTo>
                    <a:pt x="26" y="761"/>
                    <a:pt x="35" y="770"/>
                    <a:pt x="41" y="761"/>
                  </a:cubicBezTo>
                  <a:cubicBezTo>
                    <a:pt x="46" y="751"/>
                    <a:pt x="57" y="706"/>
                    <a:pt x="66" y="704"/>
                  </a:cubicBezTo>
                  <a:cubicBezTo>
                    <a:pt x="76" y="702"/>
                    <a:pt x="166" y="551"/>
                    <a:pt x="210" y="527"/>
                  </a:cubicBezTo>
                  <a:cubicBezTo>
                    <a:pt x="254" y="504"/>
                    <a:pt x="263" y="443"/>
                    <a:pt x="263" y="434"/>
                  </a:cubicBezTo>
                  <a:cubicBezTo>
                    <a:pt x="263" y="424"/>
                    <a:pt x="248" y="228"/>
                    <a:pt x="237" y="204"/>
                  </a:cubicBezTo>
                  <a:cubicBezTo>
                    <a:pt x="226" y="180"/>
                    <a:pt x="156" y="63"/>
                    <a:pt x="206" y="31"/>
                  </a:cubicBezTo>
                  <a:cubicBezTo>
                    <a:pt x="256" y="0"/>
                    <a:pt x="480" y="243"/>
                    <a:pt x="480" y="243"/>
                  </a:cubicBezTo>
                  <a:cubicBezTo>
                    <a:pt x="480" y="243"/>
                    <a:pt x="438" y="394"/>
                    <a:pt x="426" y="414"/>
                  </a:cubicBezTo>
                  <a:cubicBezTo>
                    <a:pt x="415" y="434"/>
                    <a:pt x="370" y="557"/>
                    <a:pt x="359" y="568"/>
                  </a:cubicBezTo>
                  <a:cubicBezTo>
                    <a:pt x="348" y="579"/>
                    <a:pt x="186" y="851"/>
                    <a:pt x="136" y="909"/>
                  </a:cubicBezTo>
                  <a:cubicBezTo>
                    <a:pt x="136" y="909"/>
                    <a:pt x="48" y="911"/>
                    <a:pt x="0" y="799"/>
                  </a:cubicBezTo>
                  <a:close/>
                </a:path>
              </a:pathLst>
            </a:custGeom>
            <a:solidFill>
              <a:srgbClr val="26242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50" name="Freeform 118"/>
            <p:cNvSpPr>
              <a:spLocks noChangeArrowheads="1"/>
            </p:cNvSpPr>
            <p:nvPr/>
          </p:nvSpPr>
          <p:spPr bwMode="auto">
            <a:xfrm>
              <a:off x="280988" y="3260725"/>
              <a:ext cx="1492250" cy="2133600"/>
            </a:xfrm>
            <a:custGeom>
              <a:avLst/>
              <a:gdLst>
                <a:gd name="T0" fmla="*/ 2147483647 w 397"/>
                <a:gd name="T1" fmla="*/ 2147483647 h 568"/>
                <a:gd name="T2" fmla="*/ 2147483647 w 397"/>
                <a:gd name="T3" fmla="*/ 2147483647 h 568"/>
                <a:gd name="T4" fmla="*/ 2147483647 w 397"/>
                <a:gd name="T5" fmla="*/ 2147483647 h 568"/>
                <a:gd name="T6" fmla="*/ 2147483647 w 397"/>
                <a:gd name="T7" fmla="*/ 2147483647 h 568"/>
                <a:gd name="T8" fmla="*/ 2147483647 w 397"/>
                <a:gd name="T9" fmla="*/ 2147483647 h 568"/>
                <a:gd name="T10" fmla="*/ 2147483647 w 397"/>
                <a:gd name="T11" fmla="*/ 2147483647 h 568"/>
                <a:gd name="T12" fmla="*/ 2147483647 w 397"/>
                <a:gd name="T13" fmla="*/ 2147483647 h 568"/>
                <a:gd name="T14" fmla="*/ 2147483647 w 397"/>
                <a:gd name="T15" fmla="*/ 2147483647 h 568"/>
                <a:gd name="T16" fmla="*/ 2147483647 w 397"/>
                <a:gd name="T17" fmla="*/ 2147483647 h 568"/>
                <a:gd name="T18" fmla="*/ 0 w 397"/>
                <a:gd name="T19" fmla="*/ 2147483647 h 568"/>
                <a:gd name="T20" fmla="*/ 2147483647 w 397"/>
                <a:gd name="T21" fmla="*/ 2147483647 h 568"/>
                <a:gd name="T22" fmla="*/ 2147483647 w 397"/>
                <a:gd name="T23" fmla="*/ 2147483647 h 568"/>
                <a:gd name="T24" fmla="*/ 2147483647 w 397"/>
                <a:gd name="T25" fmla="*/ 2147483647 h 568"/>
                <a:gd name="T26" fmla="*/ 2147483647 w 397"/>
                <a:gd name="T27" fmla="*/ 2147483647 h 568"/>
                <a:gd name="T28" fmla="*/ 2147483647 w 397"/>
                <a:gd name="T29" fmla="*/ 2147483647 h 568"/>
                <a:gd name="T30" fmla="*/ 2147483647 w 397"/>
                <a:gd name="T31" fmla="*/ 2147483647 h 568"/>
                <a:gd name="T32" fmla="*/ 2147483647 w 397"/>
                <a:gd name="T33" fmla="*/ 2147483647 h 568"/>
                <a:gd name="T34" fmla="*/ 2147483647 w 397"/>
                <a:gd name="T35" fmla="*/ 2147483647 h 568"/>
                <a:gd name="T36" fmla="*/ 2147483647 w 397"/>
                <a:gd name="T37" fmla="*/ 2147483647 h 568"/>
                <a:gd name="T38" fmla="*/ 2147483647 w 397"/>
                <a:gd name="T39" fmla="*/ 2147483647 h 568"/>
                <a:gd name="T40" fmla="*/ 2147483647 w 397"/>
                <a:gd name="T41" fmla="*/ 2147483647 h 5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97"/>
                <a:gd name="T64" fmla="*/ 0 h 568"/>
                <a:gd name="T65" fmla="*/ 397 w 397"/>
                <a:gd name="T66" fmla="*/ 568 h 5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97" h="568">
                  <a:moveTo>
                    <a:pt x="289" y="103"/>
                  </a:moveTo>
                  <a:cubicBezTo>
                    <a:pt x="289" y="103"/>
                    <a:pt x="350" y="28"/>
                    <a:pt x="365" y="1"/>
                  </a:cubicBezTo>
                  <a:cubicBezTo>
                    <a:pt x="365" y="1"/>
                    <a:pt x="300" y="51"/>
                    <a:pt x="259" y="74"/>
                  </a:cubicBezTo>
                  <a:cubicBezTo>
                    <a:pt x="262" y="101"/>
                    <a:pt x="263" y="121"/>
                    <a:pt x="263" y="124"/>
                  </a:cubicBezTo>
                  <a:cubicBezTo>
                    <a:pt x="263" y="133"/>
                    <a:pt x="254" y="194"/>
                    <a:pt x="210" y="217"/>
                  </a:cubicBezTo>
                  <a:cubicBezTo>
                    <a:pt x="166" y="241"/>
                    <a:pt x="76" y="392"/>
                    <a:pt x="66" y="394"/>
                  </a:cubicBezTo>
                  <a:cubicBezTo>
                    <a:pt x="57" y="396"/>
                    <a:pt x="46" y="441"/>
                    <a:pt x="41" y="451"/>
                  </a:cubicBezTo>
                  <a:cubicBezTo>
                    <a:pt x="35" y="460"/>
                    <a:pt x="26" y="451"/>
                    <a:pt x="26" y="451"/>
                  </a:cubicBezTo>
                  <a:cubicBezTo>
                    <a:pt x="26" y="471"/>
                    <a:pt x="26" y="471"/>
                    <a:pt x="26" y="471"/>
                  </a:cubicBezTo>
                  <a:cubicBezTo>
                    <a:pt x="17" y="471"/>
                    <a:pt x="0" y="489"/>
                    <a:pt x="0" y="489"/>
                  </a:cubicBezTo>
                  <a:cubicBezTo>
                    <a:pt x="16" y="527"/>
                    <a:pt x="37" y="551"/>
                    <a:pt x="57" y="568"/>
                  </a:cubicBezTo>
                  <a:cubicBezTo>
                    <a:pt x="73" y="555"/>
                    <a:pt x="90" y="542"/>
                    <a:pt x="94" y="543"/>
                  </a:cubicBezTo>
                  <a:cubicBezTo>
                    <a:pt x="104" y="545"/>
                    <a:pt x="85" y="541"/>
                    <a:pt x="85" y="541"/>
                  </a:cubicBezTo>
                  <a:cubicBezTo>
                    <a:pt x="52" y="476"/>
                    <a:pt x="52" y="476"/>
                    <a:pt x="52" y="476"/>
                  </a:cubicBezTo>
                  <a:cubicBezTo>
                    <a:pt x="52" y="476"/>
                    <a:pt x="102" y="515"/>
                    <a:pt x="122" y="506"/>
                  </a:cubicBezTo>
                  <a:cubicBezTo>
                    <a:pt x="94" y="425"/>
                    <a:pt x="94" y="425"/>
                    <a:pt x="94" y="425"/>
                  </a:cubicBezTo>
                  <a:cubicBezTo>
                    <a:pt x="94" y="425"/>
                    <a:pt x="142" y="478"/>
                    <a:pt x="162" y="461"/>
                  </a:cubicBezTo>
                  <a:cubicBezTo>
                    <a:pt x="182" y="445"/>
                    <a:pt x="135" y="357"/>
                    <a:pt x="135" y="357"/>
                  </a:cubicBezTo>
                  <a:cubicBezTo>
                    <a:pt x="135" y="357"/>
                    <a:pt x="219" y="304"/>
                    <a:pt x="251" y="264"/>
                  </a:cubicBezTo>
                  <a:cubicBezTo>
                    <a:pt x="284" y="224"/>
                    <a:pt x="381" y="44"/>
                    <a:pt x="389" y="22"/>
                  </a:cubicBezTo>
                  <a:cubicBezTo>
                    <a:pt x="397" y="0"/>
                    <a:pt x="289" y="103"/>
                    <a:pt x="289" y="103"/>
                  </a:cubicBezTo>
                  <a:close/>
                </a:path>
              </a:pathLst>
            </a:custGeom>
            <a:solidFill>
              <a:srgbClr val="4C494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51" name="Freeform 119"/>
            <p:cNvSpPr>
              <a:spLocks noChangeArrowheads="1"/>
            </p:cNvSpPr>
            <p:nvPr/>
          </p:nvSpPr>
          <p:spPr bwMode="auto">
            <a:xfrm>
              <a:off x="1077913" y="2667000"/>
              <a:ext cx="184150" cy="604838"/>
            </a:xfrm>
            <a:custGeom>
              <a:avLst/>
              <a:gdLst>
                <a:gd name="T0" fmla="*/ 2147483647 w 49"/>
                <a:gd name="T1" fmla="*/ 2147483647 h 161"/>
                <a:gd name="T2" fmla="*/ 2147483647 w 49"/>
                <a:gd name="T3" fmla="*/ 2147483647 h 161"/>
                <a:gd name="T4" fmla="*/ 2147483647 w 49"/>
                <a:gd name="T5" fmla="*/ 2147483647 h 161"/>
                <a:gd name="T6" fmla="*/ 2147483647 w 49"/>
                <a:gd name="T7" fmla="*/ 2147483647 h 161"/>
                <a:gd name="T8" fmla="*/ 0 w 49"/>
                <a:gd name="T9" fmla="*/ 0 h 161"/>
                <a:gd name="T10" fmla="*/ 2147483647 w 49"/>
                <a:gd name="T11" fmla="*/ 2147483647 h 161"/>
                <a:gd name="T12" fmla="*/ 0 60000 65536"/>
                <a:gd name="T13" fmla="*/ 0 60000 65536"/>
                <a:gd name="T14" fmla="*/ 0 60000 65536"/>
                <a:gd name="T15" fmla="*/ 0 60000 65536"/>
                <a:gd name="T16" fmla="*/ 0 60000 65536"/>
                <a:gd name="T17" fmla="*/ 0 60000 65536"/>
                <a:gd name="T18" fmla="*/ 0 w 49"/>
                <a:gd name="T19" fmla="*/ 0 h 161"/>
                <a:gd name="T20" fmla="*/ 49 w 49"/>
                <a:gd name="T21" fmla="*/ 161 h 161"/>
              </a:gdLst>
              <a:ahLst/>
              <a:cxnLst>
                <a:cxn ang="T12">
                  <a:pos x="T0" y="T1"/>
                </a:cxn>
                <a:cxn ang="T13">
                  <a:pos x="T2" y="T3"/>
                </a:cxn>
                <a:cxn ang="T14">
                  <a:pos x="T4" y="T5"/>
                </a:cxn>
                <a:cxn ang="T15">
                  <a:pos x="T6" y="T7"/>
                </a:cxn>
                <a:cxn ang="T16">
                  <a:pos x="T8" y="T9"/>
                </a:cxn>
                <a:cxn ang="T17">
                  <a:pos x="T10" y="T11"/>
                </a:cxn>
              </a:cxnLst>
              <a:rect l="T18" t="T19" r="T20" b="T21"/>
              <a:pathLst>
                <a:path w="49" h="161">
                  <a:moveTo>
                    <a:pt x="25" y="52"/>
                  </a:moveTo>
                  <a:cubicBezTo>
                    <a:pt x="30" y="63"/>
                    <a:pt x="36" y="112"/>
                    <a:pt x="41" y="161"/>
                  </a:cubicBezTo>
                  <a:cubicBezTo>
                    <a:pt x="46" y="140"/>
                    <a:pt x="49" y="120"/>
                    <a:pt x="49" y="108"/>
                  </a:cubicBezTo>
                  <a:cubicBezTo>
                    <a:pt x="49" y="70"/>
                    <a:pt x="38" y="15"/>
                    <a:pt x="38" y="15"/>
                  </a:cubicBezTo>
                  <a:cubicBezTo>
                    <a:pt x="38" y="15"/>
                    <a:pt x="21" y="5"/>
                    <a:pt x="0" y="0"/>
                  </a:cubicBezTo>
                  <a:cubicBezTo>
                    <a:pt x="10" y="24"/>
                    <a:pt x="21" y="44"/>
                    <a:pt x="25" y="52"/>
                  </a:cubicBezTo>
                  <a:close/>
                </a:path>
              </a:pathLst>
            </a:custGeom>
            <a:solidFill>
              <a:srgbClr val="4C494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52" name="Freeform 120"/>
            <p:cNvSpPr>
              <a:spLocks noChangeArrowheads="1"/>
            </p:cNvSpPr>
            <p:nvPr/>
          </p:nvSpPr>
          <p:spPr bwMode="auto">
            <a:xfrm>
              <a:off x="4175125" y="596900"/>
              <a:ext cx="1022350" cy="1473200"/>
            </a:xfrm>
            <a:custGeom>
              <a:avLst/>
              <a:gdLst>
                <a:gd name="T0" fmla="*/ 0 w 272"/>
                <a:gd name="T1" fmla="*/ 2147483647 h 392"/>
                <a:gd name="T2" fmla="*/ 2147483647 w 272"/>
                <a:gd name="T3" fmla="*/ 2147483647 h 392"/>
                <a:gd name="T4" fmla="*/ 2147483647 w 272"/>
                <a:gd name="T5" fmla="*/ 2147483647 h 392"/>
                <a:gd name="T6" fmla="*/ 2147483647 w 272"/>
                <a:gd name="T7" fmla="*/ 2147483647 h 392"/>
                <a:gd name="T8" fmla="*/ 2147483647 w 272"/>
                <a:gd name="T9" fmla="*/ 2147483647 h 392"/>
                <a:gd name="T10" fmla="*/ 2147483647 w 272"/>
                <a:gd name="T11" fmla="*/ 2147483647 h 392"/>
                <a:gd name="T12" fmla="*/ 2147483647 w 272"/>
                <a:gd name="T13" fmla="*/ 2147483647 h 392"/>
                <a:gd name="T14" fmla="*/ 2147483647 w 272"/>
                <a:gd name="T15" fmla="*/ 2147483647 h 392"/>
                <a:gd name="T16" fmla="*/ 2147483647 w 272"/>
                <a:gd name="T17" fmla="*/ 2147483647 h 392"/>
                <a:gd name="T18" fmla="*/ 2147483647 w 272"/>
                <a:gd name="T19" fmla="*/ 2147483647 h 392"/>
                <a:gd name="T20" fmla="*/ 2147483647 w 272"/>
                <a:gd name="T21" fmla="*/ 2147483647 h 392"/>
                <a:gd name="T22" fmla="*/ 2147483647 w 272"/>
                <a:gd name="T23" fmla="*/ 2147483647 h 392"/>
                <a:gd name="T24" fmla="*/ 2147483647 w 272"/>
                <a:gd name="T25" fmla="*/ 2147483647 h 392"/>
                <a:gd name="T26" fmla="*/ 2147483647 w 272"/>
                <a:gd name="T27" fmla="*/ 2147483647 h 392"/>
                <a:gd name="T28" fmla="*/ 2147483647 w 272"/>
                <a:gd name="T29" fmla="*/ 2147483647 h 392"/>
                <a:gd name="T30" fmla="*/ 2147483647 w 272"/>
                <a:gd name="T31" fmla="*/ 2147483647 h 392"/>
                <a:gd name="T32" fmla="*/ 2147483647 w 272"/>
                <a:gd name="T33" fmla="*/ 2147483647 h 392"/>
                <a:gd name="T34" fmla="*/ 2147483647 w 272"/>
                <a:gd name="T35" fmla="*/ 2147483647 h 392"/>
                <a:gd name="T36" fmla="*/ 2147483647 w 272"/>
                <a:gd name="T37" fmla="*/ 2147483647 h 392"/>
                <a:gd name="T38" fmla="*/ 2147483647 w 272"/>
                <a:gd name="T39" fmla="*/ 2147483647 h 392"/>
                <a:gd name="T40" fmla="*/ 2147483647 w 272"/>
                <a:gd name="T41" fmla="*/ 2147483647 h 392"/>
                <a:gd name="T42" fmla="*/ 2147483647 w 272"/>
                <a:gd name="T43" fmla="*/ 2147483647 h 392"/>
                <a:gd name="T44" fmla="*/ 2147483647 w 272"/>
                <a:gd name="T45" fmla="*/ 2147483647 h 392"/>
                <a:gd name="T46" fmla="*/ 2147483647 w 272"/>
                <a:gd name="T47" fmla="*/ 2147483647 h 392"/>
                <a:gd name="T48" fmla="*/ 2147483647 w 272"/>
                <a:gd name="T49" fmla="*/ 2147483647 h 392"/>
                <a:gd name="T50" fmla="*/ 2147483647 w 272"/>
                <a:gd name="T51" fmla="*/ 2147483647 h 392"/>
                <a:gd name="T52" fmla="*/ 2147483647 w 272"/>
                <a:gd name="T53" fmla="*/ 2147483647 h 392"/>
                <a:gd name="T54" fmla="*/ 2147483647 w 272"/>
                <a:gd name="T55" fmla="*/ 2147483647 h 392"/>
                <a:gd name="T56" fmla="*/ 2147483647 w 272"/>
                <a:gd name="T57" fmla="*/ 2147483647 h 392"/>
                <a:gd name="T58" fmla="*/ 0 w 272"/>
                <a:gd name="T59" fmla="*/ 2147483647 h 3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72"/>
                <a:gd name="T91" fmla="*/ 0 h 392"/>
                <a:gd name="T92" fmla="*/ 272 w 272"/>
                <a:gd name="T93" fmla="*/ 392 h 3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72" h="392">
                  <a:moveTo>
                    <a:pt x="0" y="357"/>
                  </a:moveTo>
                  <a:cubicBezTo>
                    <a:pt x="0" y="357"/>
                    <a:pt x="23" y="392"/>
                    <a:pt x="68" y="383"/>
                  </a:cubicBezTo>
                  <a:cubicBezTo>
                    <a:pt x="68" y="383"/>
                    <a:pt x="234" y="253"/>
                    <a:pt x="239" y="209"/>
                  </a:cubicBezTo>
                  <a:cubicBezTo>
                    <a:pt x="239" y="209"/>
                    <a:pt x="263" y="138"/>
                    <a:pt x="258" y="103"/>
                  </a:cubicBezTo>
                  <a:cubicBezTo>
                    <a:pt x="258" y="103"/>
                    <a:pt x="272" y="34"/>
                    <a:pt x="267" y="30"/>
                  </a:cubicBezTo>
                  <a:cubicBezTo>
                    <a:pt x="261" y="26"/>
                    <a:pt x="261" y="26"/>
                    <a:pt x="261" y="26"/>
                  </a:cubicBezTo>
                  <a:cubicBezTo>
                    <a:pt x="261" y="26"/>
                    <a:pt x="245" y="73"/>
                    <a:pt x="241" y="87"/>
                  </a:cubicBezTo>
                  <a:cubicBezTo>
                    <a:pt x="234" y="87"/>
                    <a:pt x="234" y="87"/>
                    <a:pt x="234" y="87"/>
                  </a:cubicBezTo>
                  <a:cubicBezTo>
                    <a:pt x="234" y="43"/>
                    <a:pt x="234" y="43"/>
                    <a:pt x="234" y="43"/>
                  </a:cubicBezTo>
                  <a:cubicBezTo>
                    <a:pt x="234" y="43"/>
                    <a:pt x="243" y="17"/>
                    <a:pt x="237" y="13"/>
                  </a:cubicBezTo>
                  <a:cubicBezTo>
                    <a:pt x="232" y="10"/>
                    <a:pt x="223" y="13"/>
                    <a:pt x="223" y="13"/>
                  </a:cubicBezTo>
                  <a:cubicBezTo>
                    <a:pt x="213" y="48"/>
                    <a:pt x="213" y="48"/>
                    <a:pt x="213" y="48"/>
                  </a:cubicBezTo>
                  <a:cubicBezTo>
                    <a:pt x="213" y="48"/>
                    <a:pt x="217" y="89"/>
                    <a:pt x="213" y="87"/>
                  </a:cubicBezTo>
                  <a:cubicBezTo>
                    <a:pt x="210" y="85"/>
                    <a:pt x="202" y="57"/>
                    <a:pt x="202" y="57"/>
                  </a:cubicBezTo>
                  <a:cubicBezTo>
                    <a:pt x="202" y="57"/>
                    <a:pt x="217" y="8"/>
                    <a:pt x="212" y="4"/>
                  </a:cubicBezTo>
                  <a:cubicBezTo>
                    <a:pt x="206" y="0"/>
                    <a:pt x="193" y="6"/>
                    <a:pt x="186" y="57"/>
                  </a:cubicBezTo>
                  <a:cubicBezTo>
                    <a:pt x="188" y="87"/>
                    <a:pt x="188" y="87"/>
                    <a:pt x="188" y="87"/>
                  </a:cubicBezTo>
                  <a:cubicBezTo>
                    <a:pt x="177" y="68"/>
                    <a:pt x="177" y="68"/>
                    <a:pt x="177" y="68"/>
                  </a:cubicBezTo>
                  <a:cubicBezTo>
                    <a:pt x="177" y="68"/>
                    <a:pt x="182" y="19"/>
                    <a:pt x="173" y="19"/>
                  </a:cubicBezTo>
                  <a:cubicBezTo>
                    <a:pt x="164" y="19"/>
                    <a:pt x="155" y="48"/>
                    <a:pt x="155" y="80"/>
                  </a:cubicBezTo>
                  <a:cubicBezTo>
                    <a:pt x="155" y="80"/>
                    <a:pt x="162" y="101"/>
                    <a:pt x="164" y="109"/>
                  </a:cubicBezTo>
                  <a:cubicBezTo>
                    <a:pt x="166" y="116"/>
                    <a:pt x="166" y="116"/>
                    <a:pt x="166" y="116"/>
                  </a:cubicBezTo>
                  <a:cubicBezTo>
                    <a:pt x="166" y="116"/>
                    <a:pt x="167" y="142"/>
                    <a:pt x="158" y="147"/>
                  </a:cubicBezTo>
                  <a:cubicBezTo>
                    <a:pt x="158" y="147"/>
                    <a:pt x="125" y="109"/>
                    <a:pt x="114" y="116"/>
                  </a:cubicBezTo>
                  <a:cubicBezTo>
                    <a:pt x="114" y="116"/>
                    <a:pt x="108" y="127"/>
                    <a:pt x="134" y="151"/>
                  </a:cubicBezTo>
                  <a:cubicBezTo>
                    <a:pt x="134" y="151"/>
                    <a:pt x="153" y="186"/>
                    <a:pt x="179" y="186"/>
                  </a:cubicBezTo>
                  <a:cubicBezTo>
                    <a:pt x="171" y="194"/>
                    <a:pt x="171" y="194"/>
                    <a:pt x="171" y="194"/>
                  </a:cubicBezTo>
                  <a:cubicBezTo>
                    <a:pt x="171" y="194"/>
                    <a:pt x="133" y="236"/>
                    <a:pt x="111" y="247"/>
                  </a:cubicBezTo>
                  <a:cubicBezTo>
                    <a:pt x="89" y="258"/>
                    <a:pt x="41" y="267"/>
                    <a:pt x="32" y="274"/>
                  </a:cubicBezTo>
                  <a:cubicBezTo>
                    <a:pt x="22" y="282"/>
                    <a:pt x="0" y="357"/>
                    <a:pt x="0" y="357"/>
                  </a:cubicBezTo>
                  <a:close/>
                </a:path>
              </a:pathLst>
            </a:custGeom>
            <a:solidFill>
              <a:srgbClr val="F8C29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53" name="Freeform 121"/>
            <p:cNvSpPr>
              <a:spLocks noChangeArrowheads="1"/>
            </p:cNvSpPr>
            <p:nvPr/>
          </p:nvSpPr>
          <p:spPr bwMode="auto">
            <a:xfrm>
              <a:off x="322263" y="274637"/>
              <a:ext cx="1270000" cy="1525588"/>
            </a:xfrm>
            <a:custGeom>
              <a:avLst/>
              <a:gdLst>
                <a:gd name="T0" fmla="*/ 2147483647 w 338"/>
                <a:gd name="T1" fmla="*/ 2147483647 h 406"/>
                <a:gd name="T2" fmla="*/ 2147483647 w 338"/>
                <a:gd name="T3" fmla="*/ 2147483647 h 406"/>
                <a:gd name="T4" fmla="*/ 2147483647 w 338"/>
                <a:gd name="T5" fmla="*/ 2147483647 h 406"/>
                <a:gd name="T6" fmla="*/ 2147483647 w 338"/>
                <a:gd name="T7" fmla="*/ 0 h 406"/>
                <a:gd name="T8" fmla="*/ 2147483647 w 338"/>
                <a:gd name="T9" fmla="*/ 2147483647 h 406"/>
                <a:gd name="T10" fmla="*/ 2147483647 w 338"/>
                <a:gd name="T11" fmla="*/ 2147483647 h 406"/>
                <a:gd name="T12" fmla="*/ 2147483647 w 338"/>
                <a:gd name="T13" fmla="*/ 2147483647 h 406"/>
                <a:gd name="T14" fmla="*/ 2147483647 w 338"/>
                <a:gd name="T15" fmla="*/ 2147483647 h 406"/>
                <a:gd name="T16" fmla="*/ 2147483647 w 338"/>
                <a:gd name="T17" fmla="*/ 2147483647 h 406"/>
                <a:gd name="T18" fmla="*/ 2147483647 w 338"/>
                <a:gd name="T19" fmla="*/ 2147483647 h 406"/>
                <a:gd name="T20" fmla="*/ 2147483647 w 338"/>
                <a:gd name="T21" fmla="*/ 2147483647 h 406"/>
                <a:gd name="T22" fmla="*/ 2147483647 w 338"/>
                <a:gd name="T23" fmla="*/ 2147483647 h 406"/>
                <a:gd name="T24" fmla="*/ 2147483647 w 338"/>
                <a:gd name="T25" fmla="*/ 2147483647 h 406"/>
                <a:gd name="T26" fmla="*/ 2147483647 w 338"/>
                <a:gd name="T27" fmla="*/ 2147483647 h 406"/>
                <a:gd name="T28" fmla="*/ 2147483647 w 338"/>
                <a:gd name="T29" fmla="*/ 2147483647 h 406"/>
                <a:gd name="T30" fmla="*/ 2147483647 w 338"/>
                <a:gd name="T31" fmla="*/ 2147483647 h 406"/>
                <a:gd name="T32" fmla="*/ 2147483647 w 338"/>
                <a:gd name="T33" fmla="*/ 2147483647 h 406"/>
                <a:gd name="T34" fmla="*/ 2147483647 w 338"/>
                <a:gd name="T35" fmla="*/ 2147483647 h 406"/>
                <a:gd name="T36" fmla="*/ 2147483647 w 338"/>
                <a:gd name="T37" fmla="*/ 2147483647 h 406"/>
                <a:gd name="T38" fmla="*/ 2147483647 w 338"/>
                <a:gd name="T39" fmla="*/ 2147483647 h 406"/>
                <a:gd name="T40" fmla="*/ 2147483647 w 338"/>
                <a:gd name="T41" fmla="*/ 2147483647 h 406"/>
                <a:gd name="T42" fmla="*/ 2147483647 w 338"/>
                <a:gd name="T43" fmla="*/ 2147483647 h 406"/>
                <a:gd name="T44" fmla="*/ 2147483647 w 338"/>
                <a:gd name="T45" fmla="*/ 2147483647 h 406"/>
                <a:gd name="T46" fmla="*/ 2147483647 w 338"/>
                <a:gd name="T47" fmla="*/ 2147483647 h 40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8"/>
                <a:gd name="T73" fmla="*/ 0 h 406"/>
                <a:gd name="T74" fmla="*/ 338 w 338"/>
                <a:gd name="T75" fmla="*/ 406 h 40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8" h="406">
                  <a:moveTo>
                    <a:pt x="180" y="250"/>
                  </a:moveTo>
                  <a:cubicBezTo>
                    <a:pt x="180" y="226"/>
                    <a:pt x="261" y="160"/>
                    <a:pt x="261" y="160"/>
                  </a:cubicBezTo>
                  <a:cubicBezTo>
                    <a:pt x="261" y="160"/>
                    <a:pt x="338" y="116"/>
                    <a:pt x="338" y="89"/>
                  </a:cubicBezTo>
                  <a:cubicBezTo>
                    <a:pt x="338" y="63"/>
                    <a:pt x="295" y="0"/>
                    <a:pt x="295" y="0"/>
                  </a:cubicBezTo>
                  <a:cubicBezTo>
                    <a:pt x="295" y="0"/>
                    <a:pt x="230" y="55"/>
                    <a:pt x="212" y="75"/>
                  </a:cubicBezTo>
                  <a:cubicBezTo>
                    <a:pt x="193" y="96"/>
                    <a:pt x="122" y="211"/>
                    <a:pt x="103" y="222"/>
                  </a:cubicBezTo>
                  <a:cubicBezTo>
                    <a:pt x="103" y="222"/>
                    <a:pt x="70" y="244"/>
                    <a:pt x="63" y="263"/>
                  </a:cubicBezTo>
                  <a:cubicBezTo>
                    <a:pt x="63" y="263"/>
                    <a:pt x="24" y="282"/>
                    <a:pt x="19" y="295"/>
                  </a:cubicBezTo>
                  <a:cubicBezTo>
                    <a:pt x="19" y="307"/>
                    <a:pt x="19" y="307"/>
                    <a:pt x="19" y="307"/>
                  </a:cubicBezTo>
                  <a:cubicBezTo>
                    <a:pt x="19" y="307"/>
                    <a:pt x="0" y="335"/>
                    <a:pt x="4" y="344"/>
                  </a:cubicBezTo>
                  <a:cubicBezTo>
                    <a:pt x="8" y="353"/>
                    <a:pt x="22" y="338"/>
                    <a:pt x="32" y="329"/>
                  </a:cubicBezTo>
                  <a:cubicBezTo>
                    <a:pt x="32" y="329"/>
                    <a:pt x="55" y="309"/>
                    <a:pt x="63" y="314"/>
                  </a:cubicBezTo>
                  <a:cubicBezTo>
                    <a:pt x="63" y="314"/>
                    <a:pt x="10" y="366"/>
                    <a:pt x="21" y="382"/>
                  </a:cubicBezTo>
                  <a:cubicBezTo>
                    <a:pt x="21" y="382"/>
                    <a:pt x="29" y="386"/>
                    <a:pt x="47" y="360"/>
                  </a:cubicBezTo>
                  <a:cubicBezTo>
                    <a:pt x="62" y="338"/>
                    <a:pt x="84" y="327"/>
                    <a:pt x="84" y="327"/>
                  </a:cubicBezTo>
                  <a:cubicBezTo>
                    <a:pt x="87" y="329"/>
                    <a:pt x="87" y="329"/>
                    <a:pt x="87" y="329"/>
                  </a:cubicBezTo>
                  <a:cubicBezTo>
                    <a:pt x="87" y="329"/>
                    <a:pt x="83" y="360"/>
                    <a:pt x="76" y="373"/>
                  </a:cubicBezTo>
                  <a:cubicBezTo>
                    <a:pt x="68" y="386"/>
                    <a:pt x="72" y="406"/>
                    <a:pt x="83" y="402"/>
                  </a:cubicBezTo>
                  <a:cubicBezTo>
                    <a:pt x="94" y="399"/>
                    <a:pt x="101" y="349"/>
                    <a:pt x="111" y="342"/>
                  </a:cubicBezTo>
                  <a:cubicBezTo>
                    <a:pt x="120" y="335"/>
                    <a:pt x="147" y="298"/>
                    <a:pt x="171" y="311"/>
                  </a:cubicBezTo>
                  <a:cubicBezTo>
                    <a:pt x="171" y="311"/>
                    <a:pt x="168" y="366"/>
                    <a:pt x="190" y="375"/>
                  </a:cubicBezTo>
                  <a:cubicBezTo>
                    <a:pt x="190" y="375"/>
                    <a:pt x="197" y="379"/>
                    <a:pt x="190" y="353"/>
                  </a:cubicBezTo>
                  <a:cubicBezTo>
                    <a:pt x="182" y="327"/>
                    <a:pt x="193" y="293"/>
                    <a:pt x="188" y="280"/>
                  </a:cubicBezTo>
                  <a:cubicBezTo>
                    <a:pt x="182" y="267"/>
                    <a:pt x="180" y="250"/>
                    <a:pt x="180" y="250"/>
                  </a:cubicBezTo>
                  <a:close/>
                </a:path>
              </a:pathLst>
            </a:custGeom>
            <a:solidFill>
              <a:srgbClr val="F8C29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54" name="Freeform 122"/>
            <p:cNvSpPr>
              <a:spLocks noChangeArrowheads="1"/>
            </p:cNvSpPr>
            <p:nvPr/>
          </p:nvSpPr>
          <p:spPr bwMode="auto">
            <a:xfrm>
              <a:off x="635000" y="447675"/>
              <a:ext cx="957263" cy="1336675"/>
            </a:xfrm>
            <a:custGeom>
              <a:avLst/>
              <a:gdLst>
                <a:gd name="T0" fmla="*/ 2147483647 w 255"/>
                <a:gd name="T1" fmla="*/ 2147483647 h 356"/>
                <a:gd name="T2" fmla="*/ 2147483647 w 255"/>
                <a:gd name="T3" fmla="*/ 2147483647 h 356"/>
                <a:gd name="T4" fmla="*/ 2147483647 w 255"/>
                <a:gd name="T5" fmla="*/ 0 h 356"/>
                <a:gd name="T6" fmla="*/ 2147483647 w 255"/>
                <a:gd name="T7" fmla="*/ 2147483647 h 356"/>
                <a:gd name="T8" fmla="*/ 2147483647 w 255"/>
                <a:gd name="T9" fmla="*/ 2147483647 h 356"/>
                <a:gd name="T10" fmla="*/ 2147483647 w 255"/>
                <a:gd name="T11" fmla="*/ 2147483647 h 356"/>
                <a:gd name="T12" fmla="*/ 2147483647 w 255"/>
                <a:gd name="T13" fmla="*/ 2147483647 h 356"/>
                <a:gd name="T14" fmla="*/ 0 w 255"/>
                <a:gd name="T15" fmla="*/ 2147483647 h 356"/>
                <a:gd name="T16" fmla="*/ 2147483647 w 255"/>
                <a:gd name="T17" fmla="*/ 2147483647 h 356"/>
                <a:gd name="T18" fmla="*/ 2147483647 w 255"/>
                <a:gd name="T19" fmla="*/ 2147483647 h 356"/>
                <a:gd name="T20" fmla="*/ 2147483647 w 255"/>
                <a:gd name="T21" fmla="*/ 2147483647 h 356"/>
                <a:gd name="T22" fmla="*/ 2147483647 w 255"/>
                <a:gd name="T23" fmla="*/ 2147483647 h 356"/>
                <a:gd name="T24" fmla="*/ 2147483647 w 255"/>
                <a:gd name="T25" fmla="*/ 2147483647 h 356"/>
                <a:gd name="T26" fmla="*/ 2147483647 w 255"/>
                <a:gd name="T27" fmla="*/ 2147483647 h 356"/>
                <a:gd name="T28" fmla="*/ 2147483647 w 255"/>
                <a:gd name="T29" fmla="*/ 2147483647 h 3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5"/>
                <a:gd name="T46" fmla="*/ 0 h 356"/>
                <a:gd name="T47" fmla="*/ 255 w 255"/>
                <a:gd name="T48" fmla="*/ 356 h 3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5" h="356">
                  <a:moveTo>
                    <a:pt x="178" y="114"/>
                  </a:moveTo>
                  <a:cubicBezTo>
                    <a:pt x="178" y="114"/>
                    <a:pt x="255" y="70"/>
                    <a:pt x="255" y="43"/>
                  </a:cubicBezTo>
                  <a:cubicBezTo>
                    <a:pt x="255" y="32"/>
                    <a:pt x="248" y="16"/>
                    <a:pt x="240" y="0"/>
                  </a:cubicBezTo>
                  <a:cubicBezTo>
                    <a:pt x="225" y="26"/>
                    <a:pt x="204" y="62"/>
                    <a:pt x="191" y="72"/>
                  </a:cubicBezTo>
                  <a:cubicBezTo>
                    <a:pt x="191" y="72"/>
                    <a:pt x="71" y="166"/>
                    <a:pt x="68" y="187"/>
                  </a:cubicBezTo>
                  <a:cubicBezTo>
                    <a:pt x="68" y="187"/>
                    <a:pt x="87" y="216"/>
                    <a:pt x="89" y="234"/>
                  </a:cubicBezTo>
                  <a:cubicBezTo>
                    <a:pt x="89" y="234"/>
                    <a:pt x="38" y="268"/>
                    <a:pt x="25" y="280"/>
                  </a:cubicBezTo>
                  <a:cubicBezTo>
                    <a:pt x="25" y="280"/>
                    <a:pt x="3" y="320"/>
                    <a:pt x="0" y="356"/>
                  </a:cubicBezTo>
                  <a:cubicBezTo>
                    <a:pt x="11" y="351"/>
                    <a:pt x="18" y="303"/>
                    <a:pt x="28" y="296"/>
                  </a:cubicBezTo>
                  <a:cubicBezTo>
                    <a:pt x="37" y="289"/>
                    <a:pt x="64" y="252"/>
                    <a:pt x="88" y="265"/>
                  </a:cubicBezTo>
                  <a:cubicBezTo>
                    <a:pt x="88" y="265"/>
                    <a:pt x="85" y="320"/>
                    <a:pt x="107" y="329"/>
                  </a:cubicBezTo>
                  <a:cubicBezTo>
                    <a:pt x="107" y="329"/>
                    <a:pt x="114" y="333"/>
                    <a:pt x="107" y="307"/>
                  </a:cubicBezTo>
                  <a:cubicBezTo>
                    <a:pt x="99" y="281"/>
                    <a:pt x="110" y="247"/>
                    <a:pt x="105" y="234"/>
                  </a:cubicBezTo>
                  <a:cubicBezTo>
                    <a:pt x="99" y="221"/>
                    <a:pt x="97" y="204"/>
                    <a:pt x="97" y="204"/>
                  </a:cubicBezTo>
                  <a:cubicBezTo>
                    <a:pt x="97" y="180"/>
                    <a:pt x="178" y="114"/>
                    <a:pt x="178" y="114"/>
                  </a:cubicBezTo>
                  <a:close/>
                </a:path>
              </a:pathLst>
            </a:custGeom>
            <a:solidFill>
              <a:srgbClr val="EEAC8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55" name="Freeform 123"/>
            <p:cNvSpPr>
              <a:spLocks noChangeArrowheads="1"/>
            </p:cNvSpPr>
            <p:nvPr/>
          </p:nvSpPr>
          <p:spPr bwMode="auto">
            <a:xfrm>
              <a:off x="4581525" y="668337"/>
              <a:ext cx="292100" cy="627063"/>
            </a:xfrm>
            <a:custGeom>
              <a:avLst/>
              <a:gdLst>
                <a:gd name="T0" fmla="*/ 2147483647 w 78"/>
                <a:gd name="T1" fmla="*/ 2147483647 h 167"/>
                <a:gd name="T2" fmla="*/ 2147483647 w 78"/>
                <a:gd name="T3" fmla="*/ 2147483647 h 167"/>
                <a:gd name="T4" fmla="*/ 2147483647 w 78"/>
                <a:gd name="T5" fmla="*/ 2147483647 h 167"/>
                <a:gd name="T6" fmla="*/ 2147483647 w 78"/>
                <a:gd name="T7" fmla="*/ 0 h 167"/>
                <a:gd name="T8" fmla="*/ 2147483647 w 78"/>
                <a:gd name="T9" fmla="*/ 2147483647 h 167"/>
                <a:gd name="T10" fmla="*/ 2147483647 w 78"/>
                <a:gd name="T11" fmla="*/ 2147483647 h 167"/>
                <a:gd name="T12" fmla="*/ 2147483647 w 78"/>
                <a:gd name="T13" fmla="*/ 2147483647 h 167"/>
                <a:gd name="T14" fmla="*/ 2147483647 w 78"/>
                <a:gd name="T15" fmla="*/ 2147483647 h 167"/>
                <a:gd name="T16" fmla="*/ 2147483647 w 78"/>
                <a:gd name="T17" fmla="*/ 2147483647 h 167"/>
                <a:gd name="T18" fmla="*/ 2147483647 w 78"/>
                <a:gd name="T19" fmla="*/ 2147483647 h 167"/>
                <a:gd name="T20" fmla="*/ 2147483647 w 78"/>
                <a:gd name="T21" fmla="*/ 2147483647 h 167"/>
                <a:gd name="T22" fmla="*/ 2147483647 w 78"/>
                <a:gd name="T23" fmla="*/ 2147483647 h 1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
                <a:gd name="T37" fmla="*/ 0 h 167"/>
                <a:gd name="T38" fmla="*/ 78 w 78"/>
                <a:gd name="T39" fmla="*/ 167 h 16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 h="167">
                  <a:moveTo>
                    <a:pt x="54" y="145"/>
                  </a:moveTo>
                  <a:cubicBezTo>
                    <a:pt x="54" y="145"/>
                    <a:pt x="78" y="106"/>
                    <a:pt x="76" y="97"/>
                  </a:cubicBezTo>
                  <a:cubicBezTo>
                    <a:pt x="69" y="49"/>
                    <a:pt x="69" y="49"/>
                    <a:pt x="69" y="49"/>
                  </a:cubicBezTo>
                  <a:cubicBezTo>
                    <a:pt x="69" y="49"/>
                    <a:pt x="74" y="0"/>
                    <a:pt x="65" y="0"/>
                  </a:cubicBezTo>
                  <a:cubicBezTo>
                    <a:pt x="56" y="0"/>
                    <a:pt x="47" y="29"/>
                    <a:pt x="47" y="61"/>
                  </a:cubicBezTo>
                  <a:cubicBezTo>
                    <a:pt x="47" y="61"/>
                    <a:pt x="54" y="82"/>
                    <a:pt x="56" y="90"/>
                  </a:cubicBezTo>
                  <a:cubicBezTo>
                    <a:pt x="58" y="97"/>
                    <a:pt x="58" y="97"/>
                    <a:pt x="58" y="97"/>
                  </a:cubicBezTo>
                  <a:cubicBezTo>
                    <a:pt x="58" y="97"/>
                    <a:pt x="59" y="123"/>
                    <a:pt x="50" y="128"/>
                  </a:cubicBezTo>
                  <a:cubicBezTo>
                    <a:pt x="50" y="128"/>
                    <a:pt x="17" y="90"/>
                    <a:pt x="6" y="97"/>
                  </a:cubicBezTo>
                  <a:cubicBezTo>
                    <a:pt x="6" y="97"/>
                    <a:pt x="0" y="108"/>
                    <a:pt x="26" y="132"/>
                  </a:cubicBezTo>
                  <a:cubicBezTo>
                    <a:pt x="26" y="132"/>
                    <a:pt x="45" y="167"/>
                    <a:pt x="71" y="167"/>
                  </a:cubicBezTo>
                  <a:cubicBezTo>
                    <a:pt x="71" y="167"/>
                    <a:pt x="46" y="156"/>
                    <a:pt x="54" y="145"/>
                  </a:cubicBezTo>
                  <a:close/>
                </a:path>
              </a:pathLst>
            </a:custGeom>
            <a:solidFill>
              <a:srgbClr val="EEAC8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56" name="Freeform 124"/>
            <p:cNvSpPr>
              <a:spLocks noChangeArrowheads="1"/>
            </p:cNvSpPr>
            <p:nvPr/>
          </p:nvSpPr>
          <p:spPr bwMode="auto">
            <a:xfrm>
              <a:off x="4246563" y="1289050"/>
              <a:ext cx="781050" cy="431800"/>
            </a:xfrm>
            <a:custGeom>
              <a:avLst/>
              <a:gdLst>
                <a:gd name="T0" fmla="*/ 2147483647 w 208"/>
                <a:gd name="T1" fmla="*/ 2147483647 h 115"/>
                <a:gd name="T2" fmla="*/ 2147483647 w 208"/>
                <a:gd name="T3" fmla="*/ 2147483647 h 115"/>
                <a:gd name="T4" fmla="*/ 2147483647 w 208"/>
                <a:gd name="T5" fmla="*/ 0 h 115"/>
                <a:gd name="T6" fmla="*/ 2147483647 w 208"/>
                <a:gd name="T7" fmla="*/ 2147483647 h 115"/>
                <a:gd name="T8" fmla="*/ 2147483647 w 208"/>
                <a:gd name="T9" fmla="*/ 2147483647 h 115"/>
                <a:gd name="T10" fmla="*/ 2147483647 w 208"/>
                <a:gd name="T11" fmla="*/ 2147483647 h 115"/>
                <a:gd name="T12" fmla="*/ 2147483647 w 208"/>
                <a:gd name="T13" fmla="*/ 2147483647 h 115"/>
                <a:gd name="T14" fmla="*/ 0 w 208"/>
                <a:gd name="T15" fmla="*/ 2147483647 h 115"/>
                <a:gd name="T16" fmla="*/ 2147483647 w 208"/>
                <a:gd name="T17" fmla="*/ 2147483647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8"/>
                <a:gd name="T28" fmla="*/ 0 h 115"/>
                <a:gd name="T29" fmla="*/ 208 w 208"/>
                <a:gd name="T30" fmla="*/ 115 h 1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8" h="115">
                  <a:moveTo>
                    <a:pt x="91" y="83"/>
                  </a:moveTo>
                  <a:cubicBezTo>
                    <a:pt x="119" y="65"/>
                    <a:pt x="196" y="21"/>
                    <a:pt x="202" y="11"/>
                  </a:cubicBezTo>
                  <a:cubicBezTo>
                    <a:pt x="208" y="0"/>
                    <a:pt x="208" y="0"/>
                    <a:pt x="208" y="0"/>
                  </a:cubicBezTo>
                  <a:cubicBezTo>
                    <a:pt x="208" y="0"/>
                    <a:pt x="176" y="25"/>
                    <a:pt x="160" y="2"/>
                  </a:cubicBezTo>
                  <a:cubicBezTo>
                    <a:pt x="152" y="10"/>
                    <a:pt x="152" y="10"/>
                    <a:pt x="152" y="10"/>
                  </a:cubicBezTo>
                  <a:cubicBezTo>
                    <a:pt x="152" y="10"/>
                    <a:pt x="114" y="52"/>
                    <a:pt x="92" y="63"/>
                  </a:cubicBezTo>
                  <a:cubicBezTo>
                    <a:pt x="70" y="74"/>
                    <a:pt x="22" y="83"/>
                    <a:pt x="13" y="90"/>
                  </a:cubicBezTo>
                  <a:cubicBezTo>
                    <a:pt x="10" y="93"/>
                    <a:pt x="5" y="103"/>
                    <a:pt x="0" y="115"/>
                  </a:cubicBezTo>
                  <a:cubicBezTo>
                    <a:pt x="31" y="107"/>
                    <a:pt x="74" y="94"/>
                    <a:pt x="91" y="83"/>
                  </a:cubicBezTo>
                  <a:close/>
                </a:path>
              </a:pathLst>
            </a:custGeom>
            <a:solidFill>
              <a:srgbClr val="EEAC8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57" name="Freeform 125"/>
            <p:cNvSpPr>
              <a:spLocks noChangeArrowheads="1"/>
            </p:cNvSpPr>
            <p:nvPr/>
          </p:nvSpPr>
          <p:spPr bwMode="auto">
            <a:xfrm>
              <a:off x="5126038" y="695325"/>
              <a:ext cx="60325" cy="93663"/>
            </a:xfrm>
            <a:custGeom>
              <a:avLst/>
              <a:gdLst>
                <a:gd name="T0" fmla="*/ 2147483647 w 16"/>
                <a:gd name="T1" fmla="*/ 0 h 25"/>
                <a:gd name="T2" fmla="*/ 0 w 16"/>
                <a:gd name="T3" fmla="*/ 2147483647 h 25"/>
                <a:gd name="T4" fmla="*/ 2147483647 w 16"/>
                <a:gd name="T5" fmla="*/ 2147483647 h 25"/>
                <a:gd name="T6" fmla="*/ 2147483647 w 16"/>
                <a:gd name="T7" fmla="*/ 2147483647 h 25"/>
                <a:gd name="T8" fmla="*/ 2147483647 w 16"/>
                <a:gd name="T9" fmla="*/ 0 h 25"/>
                <a:gd name="T10" fmla="*/ 0 60000 65536"/>
                <a:gd name="T11" fmla="*/ 0 60000 65536"/>
                <a:gd name="T12" fmla="*/ 0 60000 65536"/>
                <a:gd name="T13" fmla="*/ 0 60000 65536"/>
                <a:gd name="T14" fmla="*/ 0 60000 65536"/>
                <a:gd name="T15" fmla="*/ 0 w 16"/>
                <a:gd name="T16" fmla="*/ 0 h 25"/>
                <a:gd name="T17" fmla="*/ 16 w 16"/>
                <a:gd name="T18" fmla="*/ 25 h 25"/>
              </a:gdLst>
              <a:ahLst/>
              <a:cxnLst>
                <a:cxn ang="T10">
                  <a:pos x="T0" y="T1"/>
                </a:cxn>
                <a:cxn ang="T11">
                  <a:pos x="T2" y="T3"/>
                </a:cxn>
                <a:cxn ang="T12">
                  <a:pos x="T4" y="T5"/>
                </a:cxn>
                <a:cxn ang="T13">
                  <a:pos x="T6" y="T7"/>
                </a:cxn>
                <a:cxn ang="T14">
                  <a:pos x="T8" y="T9"/>
                </a:cxn>
              </a:cxnLst>
              <a:rect l="T15" t="T16" r="T17" b="T18"/>
              <a:pathLst>
                <a:path w="16" h="25">
                  <a:moveTo>
                    <a:pt x="8" y="0"/>
                  </a:moveTo>
                  <a:cubicBezTo>
                    <a:pt x="8" y="0"/>
                    <a:pt x="5" y="10"/>
                    <a:pt x="0" y="23"/>
                  </a:cubicBezTo>
                  <a:cubicBezTo>
                    <a:pt x="5" y="23"/>
                    <a:pt x="9" y="24"/>
                    <a:pt x="14" y="25"/>
                  </a:cubicBezTo>
                  <a:cubicBezTo>
                    <a:pt x="15" y="14"/>
                    <a:pt x="16" y="5"/>
                    <a:pt x="14" y="4"/>
                  </a:cubicBezTo>
                  <a:cubicBezTo>
                    <a:pt x="8" y="0"/>
                    <a:pt x="8" y="0"/>
                    <a:pt x="8" y="0"/>
                  </a:cubicBezTo>
                  <a:close/>
                </a:path>
              </a:pathLst>
            </a:custGeom>
            <a:solidFill>
              <a:srgbClr val="EEAC8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58" name="Freeform 126"/>
            <p:cNvSpPr>
              <a:spLocks noChangeArrowheads="1"/>
            </p:cNvSpPr>
            <p:nvPr/>
          </p:nvSpPr>
          <p:spPr bwMode="auto">
            <a:xfrm>
              <a:off x="4873625" y="596900"/>
              <a:ext cx="112713" cy="236538"/>
            </a:xfrm>
            <a:custGeom>
              <a:avLst/>
              <a:gdLst>
                <a:gd name="T0" fmla="*/ 0 w 30"/>
                <a:gd name="T1" fmla="*/ 2147483647 h 63"/>
                <a:gd name="T2" fmla="*/ 2147483647 w 30"/>
                <a:gd name="T3" fmla="*/ 2147483647 h 63"/>
                <a:gd name="T4" fmla="*/ 2147483647 w 30"/>
                <a:gd name="T5" fmla="*/ 2147483647 h 63"/>
                <a:gd name="T6" fmla="*/ 0 w 30"/>
                <a:gd name="T7" fmla="*/ 2147483647 h 63"/>
                <a:gd name="T8" fmla="*/ 0 w 30"/>
                <a:gd name="T9" fmla="*/ 2147483647 h 63"/>
                <a:gd name="T10" fmla="*/ 0 60000 65536"/>
                <a:gd name="T11" fmla="*/ 0 60000 65536"/>
                <a:gd name="T12" fmla="*/ 0 60000 65536"/>
                <a:gd name="T13" fmla="*/ 0 60000 65536"/>
                <a:gd name="T14" fmla="*/ 0 60000 65536"/>
                <a:gd name="T15" fmla="*/ 0 w 30"/>
                <a:gd name="T16" fmla="*/ 0 h 63"/>
                <a:gd name="T17" fmla="*/ 30 w 30"/>
                <a:gd name="T18" fmla="*/ 63 h 63"/>
              </a:gdLst>
              <a:ahLst/>
              <a:cxnLst>
                <a:cxn ang="T10">
                  <a:pos x="T0" y="T1"/>
                </a:cxn>
                <a:cxn ang="T11">
                  <a:pos x="T2" y="T3"/>
                </a:cxn>
                <a:cxn ang="T12">
                  <a:pos x="T4" y="T5"/>
                </a:cxn>
                <a:cxn ang="T13">
                  <a:pos x="T6" y="T7"/>
                </a:cxn>
                <a:cxn ang="T14">
                  <a:pos x="T8" y="T9"/>
                </a:cxn>
              </a:cxnLst>
              <a:rect l="T15" t="T16" r="T17" b="T18"/>
              <a:pathLst>
                <a:path w="30" h="63">
                  <a:moveTo>
                    <a:pt x="0" y="63"/>
                  </a:moveTo>
                  <a:cubicBezTo>
                    <a:pt x="5" y="60"/>
                    <a:pt x="10" y="57"/>
                    <a:pt x="17" y="55"/>
                  </a:cubicBezTo>
                  <a:cubicBezTo>
                    <a:pt x="20" y="45"/>
                    <a:pt x="30" y="7"/>
                    <a:pt x="26" y="4"/>
                  </a:cubicBezTo>
                  <a:cubicBezTo>
                    <a:pt x="20" y="0"/>
                    <a:pt x="7" y="6"/>
                    <a:pt x="0" y="57"/>
                  </a:cubicBezTo>
                  <a:lnTo>
                    <a:pt x="0" y="63"/>
                  </a:lnTo>
                  <a:close/>
                </a:path>
              </a:pathLst>
            </a:custGeom>
            <a:solidFill>
              <a:srgbClr val="EEAC8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59" name="Freeform 127"/>
            <p:cNvSpPr>
              <a:spLocks noChangeArrowheads="1"/>
            </p:cNvSpPr>
            <p:nvPr/>
          </p:nvSpPr>
          <p:spPr bwMode="auto">
            <a:xfrm>
              <a:off x="4975225" y="635000"/>
              <a:ext cx="112713" cy="157163"/>
            </a:xfrm>
            <a:custGeom>
              <a:avLst/>
              <a:gdLst>
                <a:gd name="T0" fmla="*/ 2147483647 w 30"/>
                <a:gd name="T1" fmla="*/ 2147483647 h 42"/>
                <a:gd name="T2" fmla="*/ 0 w 30"/>
                <a:gd name="T3" fmla="*/ 2147483647 h 42"/>
                <a:gd name="T4" fmla="*/ 2147483647 w 30"/>
                <a:gd name="T5" fmla="*/ 2147483647 h 42"/>
                <a:gd name="T6" fmla="*/ 2147483647 w 30"/>
                <a:gd name="T7" fmla="*/ 2147483647 h 42"/>
                <a:gd name="T8" fmla="*/ 2147483647 w 30"/>
                <a:gd name="T9" fmla="*/ 2147483647 h 42"/>
                <a:gd name="T10" fmla="*/ 2147483647 w 30"/>
                <a:gd name="T11" fmla="*/ 2147483647 h 42"/>
                <a:gd name="T12" fmla="*/ 2147483647 w 30"/>
                <a:gd name="T13" fmla="*/ 2147483647 h 42"/>
                <a:gd name="T14" fmla="*/ 0 60000 65536"/>
                <a:gd name="T15" fmla="*/ 0 60000 65536"/>
                <a:gd name="T16" fmla="*/ 0 60000 65536"/>
                <a:gd name="T17" fmla="*/ 0 60000 65536"/>
                <a:gd name="T18" fmla="*/ 0 60000 65536"/>
                <a:gd name="T19" fmla="*/ 0 60000 65536"/>
                <a:gd name="T20" fmla="*/ 0 60000 65536"/>
                <a:gd name="T21" fmla="*/ 0 w 30"/>
                <a:gd name="T22" fmla="*/ 0 h 42"/>
                <a:gd name="T23" fmla="*/ 30 w 30"/>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2">
                  <a:moveTo>
                    <a:pt x="10" y="3"/>
                  </a:moveTo>
                  <a:cubicBezTo>
                    <a:pt x="0" y="38"/>
                    <a:pt x="0" y="38"/>
                    <a:pt x="0" y="38"/>
                  </a:cubicBezTo>
                  <a:cubicBezTo>
                    <a:pt x="0" y="38"/>
                    <a:pt x="1" y="40"/>
                    <a:pt x="1" y="42"/>
                  </a:cubicBezTo>
                  <a:cubicBezTo>
                    <a:pt x="7" y="40"/>
                    <a:pt x="14" y="39"/>
                    <a:pt x="21" y="38"/>
                  </a:cubicBezTo>
                  <a:cubicBezTo>
                    <a:pt x="21" y="33"/>
                    <a:pt x="21" y="33"/>
                    <a:pt x="21" y="33"/>
                  </a:cubicBezTo>
                  <a:cubicBezTo>
                    <a:pt x="21" y="33"/>
                    <a:pt x="30" y="7"/>
                    <a:pt x="24" y="3"/>
                  </a:cubicBezTo>
                  <a:cubicBezTo>
                    <a:pt x="19" y="0"/>
                    <a:pt x="10" y="3"/>
                    <a:pt x="10" y="3"/>
                  </a:cubicBezTo>
                  <a:close/>
                </a:path>
              </a:pathLst>
            </a:custGeom>
            <a:solidFill>
              <a:srgbClr val="EEAC8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60" name="Freeform 128"/>
            <p:cNvSpPr>
              <a:spLocks noChangeArrowheads="1"/>
            </p:cNvSpPr>
            <p:nvPr/>
          </p:nvSpPr>
          <p:spPr bwMode="auto">
            <a:xfrm>
              <a:off x="717550" y="1701800"/>
              <a:ext cx="2566988" cy="2528888"/>
            </a:xfrm>
            <a:custGeom>
              <a:avLst/>
              <a:gdLst>
                <a:gd name="T0" fmla="*/ 2147483647 w 683"/>
                <a:gd name="T1" fmla="*/ 2147483647 h 673"/>
                <a:gd name="T2" fmla="*/ 2147483647 w 683"/>
                <a:gd name="T3" fmla="*/ 2147483647 h 673"/>
                <a:gd name="T4" fmla="*/ 2147483647 w 683"/>
                <a:gd name="T5" fmla="*/ 2147483647 h 673"/>
                <a:gd name="T6" fmla="*/ 2147483647 w 683"/>
                <a:gd name="T7" fmla="*/ 2147483647 h 673"/>
                <a:gd name="T8" fmla="*/ 2147483647 w 683"/>
                <a:gd name="T9" fmla="*/ 2147483647 h 673"/>
                <a:gd name="T10" fmla="*/ 2147483647 w 683"/>
                <a:gd name="T11" fmla="*/ 2147483647 h 673"/>
                <a:gd name="T12" fmla="*/ 2147483647 w 683"/>
                <a:gd name="T13" fmla="*/ 2147483647 h 673"/>
                <a:gd name="T14" fmla="*/ 2147483647 w 683"/>
                <a:gd name="T15" fmla="*/ 2147483647 h 673"/>
                <a:gd name="T16" fmla="*/ 2147483647 w 683"/>
                <a:gd name="T17" fmla="*/ 2147483647 h 673"/>
                <a:gd name="T18" fmla="*/ 2147483647 w 683"/>
                <a:gd name="T19" fmla="*/ 2147483647 h 673"/>
                <a:gd name="T20" fmla="*/ 2147483647 w 683"/>
                <a:gd name="T21" fmla="*/ 2147483647 h 673"/>
                <a:gd name="T22" fmla="*/ 2147483647 w 683"/>
                <a:gd name="T23" fmla="*/ 2147483647 h 673"/>
                <a:gd name="T24" fmla="*/ 2147483647 w 683"/>
                <a:gd name="T25" fmla="*/ 2147483647 h 673"/>
                <a:gd name="T26" fmla="*/ 2147483647 w 683"/>
                <a:gd name="T27" fmla="*/ 2147483647 h 6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3"/>
                <a:gd name="T43" fmla="*/ 0 h 673"/>
                <a:gd name="T44" fmla="*/ 683 w 683"/>
                <a:gd name="T45" fmla="*/ 673 h 6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3" h="673">
                  <a:moveTo>
                    <a:pt x="413" y="405"/>
                  </a:moveTo>
                  <a:cubicBezTo>
                    <a:pt x="413" y="405"/>
                    <a:pt x="327" y="489"/>
                    <a:pt x="292" y="506"/>
                  </a:cubicBezTo>
                  <a:cubicBezTo>
                    <a:pt x="257" y="522"/>
                    <a:pt x="285" y="506"/>
                    <a:pt x="285" y="506"/>
                  </a:cubicBezTo>
                  <a:cubicBezTo>
                    <a:pt x="285" y="506"/>
                    <a:pt x="239" y="509"/>
                    <a:pt x="222" y="520"/>
                  </a:cubicBezTo>
                  <a:cubicBezTo>
                    <a:pt x="206" y="531"/>
                    <a:pt x="173" y="555"/>
                    <a:pt x="173" y="555"/>
                  </a:cubicBezTo>
                  <a:cubicBezTo>
                    <a:pt x="173" y="555"/>
                    <a:pt x="198" y="673"/>
                    <a:pt x="323" y="647"/>
                  </a:cubicBezTo>
                  <a:cubicBezTo>
                    <a:pt x="323" y="647"/>
                    <a:pt x="377" y="596"/>
                    <a:pt x="395" y="592"/>
                  </a:cubicBezTo>
                  <a:cubicBezTo>
                    <a:pt x="413" y="588"/>
                    <a:pt x="665" y="439"/>
                    <a:pt x="671" y="405"/>
                  </a:cubicBezTo>
                  <a:cubicBezTo>
                    <a:pt x="676" y="370"/>
                    <a:pt x="683" y="342"/>
                    <a:pt x="671" y="327"/>
                  </a:cubicBezTo>
                  <a:cubicBezTo>
                    <a:pt x="658" y="313"/>
                    <a:pt x="378" y="144"/>
                    <a:pt x="355" y="118"/>
                  </a:cubicBezTo>
                  <a:cubicBezTo>
                    <a:pt x="331" y="92"/>
                    <a:pt x="175" y="0"/>
                    <a:pt x="92" y="41"/>
                  </a:cubicBezTo>
                  <a:cubicBezTo>
                    <a:pt x="92" y="41"/>
                    <a:pt x="0" y="229"/>
                    <a:pt x="171" y="326"/>
                  </a:cubicBezTo>
                  <a:cubicBezTo>
                    <a:pt x="171" y="326"/>
                    <a:pt x="300" y="392"/>
                    <a:pt x="372" y="381"/>
                  </a:cubicBezTo>
                  <a:cubicBezTo>
                    <a:pt x="372" y="381"/>
                    <a:pt x="406" y="390"/>
                    <a:pt x="413" y="405"/>
                  </a:cubicBezTo>
                  <a:close/>
                </a:path>
              </a:pathLst>
            </a:custGeom>
            <a:solidFill>
              <a:srgbClr val="26242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61" name="Freeform 129"/>
            <p:cNvSpPr>
              <a:spLocks noChangeArrowheads="1"/>
            </p:cNvSpPr>
            <p:nvPr/>
          </p:nvSpPr>
          <p:spPr bwMode="auto">
            <a:xfrm>
              <a:off x="1081088" y="0"/>
              <a:ext cx="3341688" cy="2498725"/>
            </a:xfrm>
            <a:custGeom>
              <a:avLst/>
              <a:gdLst>
                <a:gd name="T0" fmla="*/ 2147483647 w 889"/>
                <a:gd name="T1" fmla="*/ 2147483647 h 665"/>
                <a:gd name="T2" fmla="*/ 2147483647 w 889"/>
                <a:gd name="T3" fmla="*/ 2147483647 h 665"/>
                <a:gd name="T4" fmla="*/ 2147483647 w 889"/>
                <a:gd name="T5" fmla="*/ 2147483647 h 665"/>
                <a:gd name="T6" fmla="*/ 2147483647 w 889"/>
                <a:gd name="T7" fmla="*/ 2147483647 h 665"/>
                <a:gd name="T8" fmla="*/ 2147483647 w 889"/>
                <a:gd name="T9" fmla="*/ 2147483647 h 665"/>
                <a:gd name="T10" fmla="*/ 2147483647 w 889"/>
                <a:gd name="T11" fmla="*/ 2147483647 h 665"/>
                <a:gd name="T12" fmla="*/ 2147483647 w 889"/>
                <a:gd name="T13" fmla="*/ 2147483647 h 665"/>
                <a:gd name="T14" fmla="*/ 2147483647 w 889"/>
                <a:gd name="T15" fmla="*/ 2147483647 h 665"/>
                <a:gd name="T16" fmla="*/ 2147483647 w 889"/>
                <a:gd name="T17" fmla="*/ 2147483647 h 665"/>
                <a:gd name="T18" fmla="*/ 2147483647 w 889"/>
                <a:gd name="T19" fmla="*/ 2147483647 h 665"/>
                <a:gd name="T20" fmla="*/ 2147483647 w 889"/>
                <a:gd name="T21" fmla="*/ 2147483647 h 665"/>
                <a:gd name="T22" fmla="*/ 2147483647 w 889"/>
                <a:gd name="T23" fmla="*/ 2147483647 h 665"/>
                <a:gd name="T24" fmla="*/ 2147483647 w 889"/>
                <a:gd name="T25" fmla="*/ 2147483647 h 665"/>
                <a:gd name="T26" fmla="*/ 2147483647 w 889"/>
                <a:gd name="T27" fmla="*/ 2147483647 h 665"/>
                <a:gd name="T28" fmla="*/ 2147483647 w 889"/>
                <a:gd name="T29" fmla="*/ 2147483647 h 665"/>
                <a:gd name="T30" fmla="*/ 2147483647 w 889"/>
                <a:gd name="T31" fmla="*/ 2147483647 h 665"/>
                <a:gd name="T32" fmla="*/ 2147483647 w 889"/>
                <a:gd name="T33" fmla="*/ 2147483647 h 665"/>
                <a:gd name="T34" fmla="*/ 2147483647 w 889"/>
                <a:gd name="T35" fmla="*/ 2147483647 h 665"/>
                <a:gd name="T36" fmla="*/ 2147483647 w 889"/>
                <a:gd name="T37" fmla="*/ 2147483647 h 665"/>
                <a:gd name="T38" fmla="*/ 2147483647 w 889"/>
                <a:gd name="T39" fmla="*/ 2147483647 h 665"/>
                <a:gd name="T40" fmla="*/ 2147483647 w 889"/>
                <a:gd name="T41" fmla="*/ 2147483647 h 665"/>
                <a:gd name="T42" fmla="*/ 2147483647 w 889"/>
                <a:gd name="T43" fmla="*/ 2147483647 h 665"/>
                <a:gd name="T44" fmla="*/ 2147483647 w 889"/>
                <a:gd name="T45" fmla="*/ 2147483647 h 665"/>
                <a:gd name="T46" fmla="*/ 2147483647 w 889"/>
                <a:gd name="T47" fmla="*/ 2147483647 h 665"/>
                <a:gd name="T48" fmla="*/ 2147483647 w 889"/>
                <a:gd name="T49" fmla="*/ 2147483647 h 665"/>
                <a:gd name="T50" fmla="*/ 2147483647 w 889"/>
                <a:gd name="T51" fmla="*/ 2147483647 h 665"/>
                <a:gd name="T52" fmla="*/ 2147483647 w 889"/>
                <a:gd name="T53" fmla="*/ 2147483647 h 665"/>
                <a:gd name="T54" fmla="*/ 2147483647 w 889"/>
                <a:gd name="T55" fmla="*/ 2147483647 h 66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89"/>
                <a:gd name="T85" fmla="*/ 0 h 665"/>
                <a:gd name="T86" fmla="*/ 889 w 889"/>
                <a:gd name="T87" fmla="*/ 665 h 66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89" h="665">
                  <a:moveTo>
                    <a:pt x="120" y="542"/>
                  </a:moveTo>
                  <a:cubicBezTo>
                    <a:pt x="136" y="542"/>
                    <a:pt x="184" y="532"/>
                    <a:pt x="202" y="554"/>
                  </a:cubicBezTo>
                  <a:cubicBezTo>
                    <a:pt x="221" y="576"/>
                    <a:pt x="308" y="589"/>
                    <a:pt x="337" y="627"/>
                  </a:cubicBezTo>
                  <a:cubicBezTo>
                    <a:pt x="366" y="665"/>
                    <a:pt x="387" y="659"/>
                    <a:pt x="387" y="659"/>
                  </a:cubicBezTo>
                  <a:cubicBezTo>
                    <a:pt x="387" y="659"/>
                    <a:pt x="406" y="619"/>
                    <a:pt x="417" y="621"/>
                  </a:cubicBezTo>
                  <a:cubicBezTo>
                    <a:pt x="428" y="622"/>
                    <a:pt x="559" y="521"/>
                    <a:pt x="588" y="514"/>
                  </a:cubicBezTo>
                  <a:cubicBezTo>
                    <a:pt x="618" y="507"/>
                    <a:pt x="634" y="464"/>
                    <a:pt x="641" y="464"/>
                  </a:cubicBezTo>
                  <a:cubicBezTo>
                    <a:pt x="649" y="464"/>
                    <a:pt x="759" y="514"/>
                    <a:pt x="777" y="514"/>
                  </a:cubicBezTo>
                  <a:cubicBezTo>
                    <a:pt x="777" y="514"/>
                    <a:pt x="809" y="543"/>
                    <a:pt x="818" y="542"/>
                  </a:cubicBezTo>
                  <a:cubicBezTo>
                    <a:pt x="827" y="540"/>
                    <a:pt x="889" y="470"/>
                    <a:pt x="877" y="424"/>
                  </a:cubicBezTo>
                  <a:cubicBezTo>
                    <a:pt x="877" y="424"/>
                    <a:pt x="799" y="389"/>
                    <a:pt x="792" y="371"/>
                  </a:cubicBezTo>
                  <a:cubicBezTo>
                    <a:pt x="785" y="352"/>
                    <a:pt x="610" y="163"/>
                    <a:pt x="594" y="161"/>
                  </a:cubicBezTo>
                  <a:cubicBezTo>
                    <a:pt x="581" y="161"/>
                    <a:pt x="581" y="161"/>
                    <a:pt x="581" y="161"/>
                  </a:cubicBezTo>
                  <a:cubicBezTo>
                    <a:pt x="581" y="161"/>
                    <a:pt x="539" y="125"/>
                    <a:pt x="526" y="117"/>
                  </a:cubicBezTo>
                  <a:cubicBezTo>
                    <a:pt x="526" y="117"/>
                    <a:pt x="493" y="97"/>
                    <a:pt x="469" y="97"/>
                  </a:cubicBezTo>
                  <a:cubicBezTo>
                    <a:pt x="469" y="97"/>
                    <a:pt x="428" y="84"/>
                    <a:pt x="409" y="79"/>
                  </a:cubicBezTo>
                  <a:cubicBezTo>
                    <a:pt x="409" y="79"/>
                    <a:pt x="299" y="29"/>
                    <a:pt x="258" y="38"/>
                  </a:cubicBezTo>
                  <a:cubicBezTo>
                    <a:pt x="252" y="40"/>
                    <a:pt x="250" y="38"/>
                    <a:pt x="250" y="38"/>
                  </a:cubicBezTo>
                  <a:cubicBezTo>
                    <a:pt x="250" y="38"/>
                    <a:pt x="219" y="9"/>
                    <a:pt x="197" y="22"/>
                  </a:cubicBezTo>
                  <a:cubicBezTo>
                    <a:pt x="197" y="22"/>
                    <a:pt x="177" y="0"/>
                    <a:pt x="138" y="29"/>
                  </a:cubicBezTo>
                  <a:cubicBezTo>
                    <a:pt x="93" y="38"/>
                    <a:pt x="93" y="38"/>
                    <a:pt x="93" y="38"/>
                  </a:cubicBezTo>
                  <a:cubicBezTo>
                    <a:pt x="93" y="38"/>
                    <a:pt x="63" y="90"/>
                    <a:pt x="122" y="187"/>
                  </a:cubicBezTo>
                  <a:cubicBezTo>
                    <a:pt x="176" y="172"/>
                    <a:pt x="176" y="172"/>
                    <a:pt x="176" y="172"/>
                  </a:cubicBezTo>
                  <a:cubicBezTo>
                    <a:pt x="176" y="172"/>
                    <a:pt x="169" y="200"/>
                    <a:pt x="176" y="204"/>
                  </a:cubicBezTo>
                  <a:cubicBezTo>
                    <a:pt x="182" y="207"/>
                    <a:pt x="250" y="220"/>
                    <a:pt x="250" y="231"/>
                  </a:cubicBezTo>
                  <a:cubicBezTo>
                    <a:pt x="250" y="242"/>
                    <a:pt x="24" y="398"/>
                    <a:pt x="10" y="446"/>
                  </a:cubicBezTo>
                  <a:cubicBezTo>
                    <a:pt x="10" y="446"/>
                    <a:pt x="0" y="496"/>
                    <a:pt x="41" y="501"/>
                  </a:cubicBezTo>
                  <a:cubicBezTo>
                    <a:pt x="81" y="507"/>
                    <a:pt x="120" y="542"/>
                    <a:pt x="120" y="542"/>
                  </a:cubicBezTo>
                  <a:close/>
                </a:path>
              </a:pathLst>
            </a:custGeom>
            <a:solidFill>
              <a:srgbClr val="EFEFE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62" name="Freeform 130"/>
            <p:cNvSpPr>
              <a:spLocks noChangeArrowheads="1"/>
            </p:cNvSpPr>
            <p:nvPr/>
          </p:nvSpPr>
          <p:spPr bwMode="auto">
            <a:xfrm>
              <a:off x="3479800" y="131762"/>
              <a:ext cx="992188" cy="1292225"/>
            </a:xfrm>
            <a:custGeom>
              <a:avLst/>
              <a:gdLst>
                <a:gd name="T0" fmla="*/ 0 w 264"/>
                <a:gd name="T1" fmla="*/ 2147483647 h 344"/>
                <a:gd name="T2" fmla="*/ 2147483647 w 264"/>
                <a:gd name="T3" fmla="*/ 2147483647 h 344"/>
                <a:gd name="T4" fmla="*/ 2147483647 w 264"/>
                <a:gd name="T5" fmla="*/ 2147483647 h 344"/>
                <a:gd name="T6" fmla="*/ 2147483647 w 264"/>
                <a:gd name="T7" fmla="*/ 2147483647 h 344"/>
                <a:gd name="T8" fmla="*/ 2147483647 w 264"/>
                <a:gd name="T9" fmla="*/ 2147483647 h 344"/>
                <a:gd name="T10" fmla="*/ 2147483647 w 264"/>
                <a:gd name="T11" fmla="*/ 2147483647 h 344"/>
                <a:gd name="T12" fmla="*/ 2147483647 w 264"/>
                <a:gd name="T13" fmla="*/ 2147483647 h 344"/>
                <a:gd name="T14" fmla="*/ 2147483647 w 264"/>
                <a:gd name="T15" fmla="*/ 2147483647 h 344"/>
                <a:gd name="T16" fmla="*/ 2147483647 w 264"/>
                <a:gd name="T17" fmla="*/ 2147483647 h 344"/>
                <a:gd name="T18" fmla="*/ 2147483647 w 264"/>
                <a:gd name="T19" fmla="*/ 2147483647 h 344"/>
                <a:gd name="T20" fmla="*/ 2147483647 w 264"/>
                <a:gd name="T21" fmla="*/ 2147483647 h 344"/>
                <a:gd name="T22" fmla="*/ 2147483647 w 264"/>
                <a:gd name="T23" fmla="*/ 2147483647 h 344"/>
                <a:gd name="T24" fmla="*/ 2147483647 w 264"/>
                <a:gd name="T25" fmla="*/ 2147483647 h 344"/>
                <a:gd name="T26" fmla="*/ 2147483647 w 264"/>
                <a:gd name="T27" fmla="*/ 2147483647 h 344"/>
                <a:gd name="T28" fmla="*/ 0 w 264"/>
                <a:gd name="T29" fmla="*/ 2147483647 h 3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64"/>
                <a:gd name="T46" fmla="*/ 0 h 344"/>
                <a:gd name="T47" fmla="*/ 264 w 264"/>
                <a:gd name="T48" fmla="*/ 344 h 3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64" h="344">
                  <a:moveTo>
                    <a:pt x="0" y="123"/>
                  </a:moveTo>
                  <a:cubicBezTo>
                    <a:pt x="0" y="123"/>
                    <a:pt x="9" y="273"/>
                    <a:pt x="33" y="301"/>
                  </a:cubicBezTo>
                  <a:cubicBezTo>
                    <a:pt x="33" y="301"/>
                    <a:pt x="59" y="299"/>
                    <a:pt x="73" y="301"/>
                  </a:cubicBezTo>
                  <a:cubicBezTo>
                    <a:pt x="88" y="305"/>
                    <a:pt x="119" y="344"/>
                    <a:pt x="150" y="330"/>
                  </a:cubicBezTo>
                  <a:cubicBezTo>
                    <a:pt x="167" y="310"/>
                    <a:pt x="167" y="310"/>
                    <a:pt x="167" y="310"/>
                  </a:cubicBezTo>
                  <a:cubicBezTo>
                    <a:pt x="184" y="301"/>
                    <a:pt x="184" y="301"/>
                    <a:pt x="184" y="301"/>
                  </a:cubicBezTo>
                  <a:cubicBezTo>
                    <a:pt x="171" y="282"/>
                    <a:pt x="171" y="282"/>
                    <a:pt x="171" y="282"/>
                  </a:cubicBezTo>
                  <a:cubicBezTo>
                    <a:pt x="171" y="282"/>
                    <a:pt x="188" y="286"/>
                    <a:pt x="193" y="279"/>
                  </a:cubicBezTo>
                  <a:cubicBezTo>
                    <a:pt x="200" y="268"/>
                    <a:pt x="220" y="279"/>
                    <a:pt x="224" y="273"/>
                  </a:cubicBezTo>
                  <a:cubicBezTo>
                    <a:pt x="228" y="268"/>
                    <a:pt x="224" y="220"/>
                    <a:pt x="224" y="207"/>
                  </a:cubicBezTo>
                  <a:cubicBezTo>
                    <a:pt x="224" y="194"/>
                    <a:pt x="250" y="183"/>
                    <a:pt x="250" y="183"/>
                  </a:cubicBezTo>
                  <a:cubicBezTo>
                    <a:pt x="250" y="183"/>
                    <a:pt x="264" y="137"/>
                    <a:pt x="229" y="91"/>
                  </a:cubicBezTo>
                  <a:cubicBezTo>
                    <a:pt x="195" y="46"/>
                    <a:pt x="116" y="0"/>
                    <a:pt x="53" y="56"/>
                  </a:cubicBezTo>
                  <a:cubicBezTo>
                    <a:pt x="53" y="56"/>
                    <a:pt x="22" y="66"/>
                    <a:pt x="24" y="119"/>
                  </a:cubicBezTo>
                  <a:lnTo>
                    <a:pt x="0" y="123"/>
                  </a:lnTo>
                  <a:close/>
                </a:path>
              </a:pathLst>
            </a:custGeom>
            <a:solidFill>
              <a:srgbClr val="EEAC8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63" name="Freeform 131"/>
            <p:cNvSpPr>
              <a:spLocks noChangeArrowheads="1"/>
            </p:cNvSpPr>
            <p:nvPr/>
          </p:nvSpPr>
          <p:spPr bwMode="auto">
            <a:xfrm>
              <a:off x="1119188" y="3768725"/>
              <a:ext cx="646113" cy="1089025"/>
            </a:xfrm>
            <a:custGeom>
              <a:avLst/>
              <a:gdLst>
                <a:gd name="T0" fmla="*/ 0 w 172"/>
                <a:gd name="T1" fmla="*/ 2147483647 h 290"/>
                <a:gd name="T2" fmla="*/ 2147483647 w 172"/>
                <a:gd name="T3" fmla="*/ 2147483647 h 290"/>
                <a:gd name="T4" fmla="*/ 2147483647 w 172"/>
                <a:gd name="T5" fmla="*/ 2147483647 h 290"/>
                <a:gd name="T6" fmla="*/ 2147483647 w 172"/>
                <a:gd name="T7" fmla="*/ 2147483647 h 290"/>
                <a:gd name="T8" fmla="*/ 2147483647 w 172"/>
                <a:gd name="T9" fmla="*/ 2147483647 h 290"/>
                <a:gd name="T10" fmla="*/ 2147483647 w 172"/>
                <a:gd name="T11" fmla="*/ 2147483647 h 290"/>
                <a:gd name="T12" fmla="*/ 2147483647 w 172"/>
                <a:gd name="T13" fmla="*/ 2147483647 h 290"/>
                <a:gd name="T14" fmla="*/ 2147483647 w 172"/>
                <a:gd name="T15" fmla="*/ 2147483647 h 290"/>
                <a:gd name="T16" fmla="*/ 0 w 172"/>
                <a:gd name="T17" fmla="*/ 2147483647 h 2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290"/>
                <a:gd name="T29" fmla="*/ 172 w 172"/>
                <a:gd name="T30" fmla="*/ 290 h 2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290">
                  <a:moveTo>
                    <a:pt x="0" y="9"/>
                  </a:moveTo>
                  <a:cubicBezTo>
                    <a:pt x="0" y="9"/>
                    <a:pt x="3" y="82"/>
                    <a:pt x="17" y="117"/>
                  </a:cubicBezTo>
                  <a:cubicBezTo>
                    <a:pt x="27" y="117"/>
                    <a:pt x="27" y="117"/>
                    <a:pt x="27" y="117"/>
                  </a:cubicBezTo>
                  <a:cubicBezTo>
                    <a:pt x="27" y="117"/>
                    <a:pt x="33" y="231"/>
                    <a:pt x="123" y="290"/>
                  </a:cubicBezTo>
                  <a:cubicBezTo>
                    <a:pt x="123" y="290"/>
                    <a:pt x="143" y="283"/>
                    <a:pt x="143" y="268"/>
                  </a:cubicBezTo>
                  <a:cubicBezTo>
                    <a:pt x="143" y="253"/>
                    <a:pt x="113" y="191"/>
                    <a:pt x="117" y="178"/>
                  </a:cubicBezTo>
                  <a:cubicBezTo>
                    <a:pt x="121" y="165"/>
                    <a:pt x="172" y="120"/>
                    <a:pt x="165" y="99"/>
                  </a:cubicBezTo>
                  <a:cubicBezTo>
                    <a:pt x="158" y="78"/>
                    <a:pt x="71" y="9"/>
                    <a:pt x="71" y="9"/>
                  </a:cubicBezTo>
                  <a:cubicBezTo>
                    <a:pt x="71" y="9"/>
                    <a:pt x="42" y="0"/>
                    <a:pt x="0" y="9"/>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64" name="Freeform 132"/>
            <p:cNvSpPr>
              <a:spLocks noChangeArrowheads="1"/>
            </p:cNvSpPr>
            <p:nvPr/>
          </p:nvSpPr>
          <p:spPr bwMode="auto">
            <a:xfrm>
              <a:off x="3517900" y="473075"/>
              <a:ext cx="811213" cy="879475"/>
            </a:xfrm>
            <a:custGeom>
              <a:avLst/>
              <a:gdLst>
                <a:gd name="T0" fmla="*/ 2147483647 w 216"/>
                <a:gd name="T1" fmla="*/ 2147483647 h 234"/>
                <a:gd name="T2" fmla="*/ 2147483647 w 216"/>
                <a:gd name="T3" fmla="*/ 2147483647 h 234"/>
                <a:gd name="T4" fmla="*/ 2147483647 w 216"/>
                <a:gd name="T5" fmla="*/ 2147483647 h 234"/>
                <a:gd name="T6" fmla="*/ 2147483647 w 216"/>
                <a:gd name="T7" fmla="*/ 2147483647 h 234"/>
                <a:gd name="T8" fmla="*/ 2147483647 w 216"/>
                <a:gd name="T9" fmla="*/ 2147483647 h 234"/>
                <a:gd name="T10" fmla="*/ 2147483647 w 216"/>
                <a:gd name="T11" fmla="*/ 2147483647 h 234"/>
                <a:gd name="T12" fmla="*/ 2147483647 w 216"/>
                <a:gd name="T13" fmla="*/ 2147483647 h 234"/>
                <a:gd name="T14" fmla="*/ 2147483647 w 216"/>
                <a:gd name="T15" fmla="*/ 2147483647 h 234"/>
                <a:gd name="T16" fmla="*/ 0 w 216"/>
                <a:gd name="T17" fmla="*/ 2147483647 h 234"/>
                <a:gd name="T18" fmla="*/ 2147483647 w 216"/>
                <a:gd name="T19" fmla="*/ 2147483647 h 234"/>
                <a:gd name="T20" fmla="*/ 2147483647 w 216"/>
                <a:gd name="T21" fmla="*/ 2147483647 h 234"/>
                <a:gd name="T22" fmla="*/ 2147483647 w 216"/>
                <a:gd name="T23" fmla="*/ 2147483647 h 234"/>
                <a:gd name="T24" fmla="*/ 2147483647 w 216"/>
                <a:gd name="T25" fmla="*/ 2147483647 h 234"/>
                <a:gd name="T26" fmla="*/ 2147483647 w 216"/>
                <a:gd name="T27" fmla="*/ 2147483647 h 234"/>
                <a:gd name="T28" fmla="*/ 2147483647 w 216"/>
                <a:gd name="T29" fmla="*/ 2147483647 h 234"/>
                <a:gd name="T30" fmla="*/ 2147483647 w 216"/>
                <a:gd name="T31" fmla="*/ 2147483647 h 234"/>
                <a:gd name="T32" fmla="*/ 2147483647 w 216"/>
                <a:gd name="T33" fmla="*/ 2147483647 h 234"/>
                <a:gd name="T34" fmla="*/ 2147483647 w 216"/>
                <a:gd name="T35" fmla="*/ 2147483647 h 234"/>
                <a:gd name="T36" fmla="*/ 2147483647 w 216"/>
                <a:gd name="T37" fmla="*/ 2147483647 h 23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6"/>
                <a:gd name="T58" fmla="*/ 0 h 234"/>
                <a:gd name="T59" fmla="*/ 216 w 216"/>
                <a:gd name="T60" fmla="*/ 234 h 23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6" h="234">
                  <a:moveTo>
                    <a:pt x="188" y="104"/>
                  </a:moveTo>
                  <a:cubicBezTo>
                    <a:pt x="192" y="95"/>
                    <a:pt x="211" y="63"/>
                    <a:pt x="211" y="63"/>
                  </a:cubicBezTo>
                  <a:cubicBezTo>
                    <a:pt x="211" y="63"/>
                    <a:pt x="201" y="15"/>
                    <a:pt x="175" y="7"/>
                  </a:cubicBezTo>
                  <a:cubicBezTo>
                    <a:pt x="149" y="0"/>
                    <a:pt x="127" y="78"/>
                    <a:pt x="127" y="78"/>
                  </a:cubicBezTo>
                  <a:cubicBezTo>
                    <a:pt x="127" y="78"/>
                    <a:pt x="112" y="43"/>
                    <a:pt x="90" y="54"/>
                  </a:cubicBezTo>
                  <a:cubicBezTo>
                    <a:pt x="90" y="54"/>
                    <a:pt x="51" y="92"/>
                    <a:pt x="96" y="120"/>
                  </a:cubicBezTo>
                  <a:cubicBezTo>
                    <a:pt x="96" y="120"/>
                    <a:pt x="84" y="123"/>
                    <a:pt x="73" y="117"/>
                  </a:cubicBezTo>
                  <a:cubicBezTo>
                    <a:pt x="62" y="149"/>
                    <a:pt x="62" y="149"/>
                    <a:pt x="62" y="149"/>
                  </a:cubicBezTo>
                  <a:cubicBezTo>
                    <a:pt x="62" y="149"/>
                    <a:pt x="27" y="144"/>
                    <a:pt x="0" y="131"/>
                  </a:cubicBezTo>
                  <a:cubicBezTo>
                    <a:pt x="0" y="132"/>
                    <a:pt x="1" y="133"/>
                    <a:pt x="1" y="134"/>
                  </a:cubicBezTo>
                  <a:cubicBezTo>
                    <a:pt x="15" y="146"/>
                    <a:pt x="33" y="161"/>
                    <a:pt x="51" y="171"/>
                  </a:cubicBezTo>
                  <a:cubicBezTo>
                    <a:pt x="86" y="191"/>
                    <a:pt x="105" y="234"/>
                    <a:pt x="131" y="227"/>
                  </a:cubicBezTo>
                  <a:cubicBezTo>
                    <a:pt x="140" y="189"/>
                    <a:pt x="140" y="189"/>
                    <a:pt x="140" y="189"/>
                  </a:cubicBezTo>
                  <a:cubicBezTo>
                    <a:pt x="151" y="180"/>
                    <a:pt x="151" y="180"/>
                    <a:pt x="151" y="180"/>
                  </a:cubicBezTo>
                  <a:cubicBezTo>
                    <a:pt x="151" y="180"/>
                    <a:pt x="179" y="167"/>
                    <a:pt x="185" y="158"/>
                  </a:cubicBezTo>
                  <a:cubicBezTo>
                    <a:pt x="185" y="158"/>
                    <a:pt x="202" y="168"/>
                    <a:pt x="215" y="179"/>
                  </a:cubicBezTo>
                  <a:cubicBezTo>
                    <a:pt x="216" y="170"/>
                    <a:pt x="215" y="146"/>
                    <a:pt x="214" y="130"/>
                  </a:cubicBezTo>
                  <a:cubicBezTo>
                    <a:pt x="214" y="130"/>
                    <a:pt x="214" y="130"/>
                    <a:pt x="214" y="130"/>
                  </a:cubicBezTo>
                  <a:cubicBezTo>
                    <a:pt x="214" y="130"/>
                    <a:pt x="185" y="113"/>
                    <a:pt x="188" y="104"/>
                  </a:cubicBezTo>
                  <a:close/>
                </a:path>
              </a:pathLst>
            </a:custGeom>
            <a:solidFill>
              <a:srgbClr val="F8C29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65" name="Freeform 133"/>
            <p:cNvSpPr>
              <a:spLocks noChangeArrowheads="1"/>
            </p:cNvSpPr>
            <p:nvPr/>
          </p:nvSpPr>
          <p:spPr bwMode="auto">
            <a:xfrm>
              <a:off x="1366838" y="3224212"/>
              <a:ext cx="1557338" cy="1006475"/>
            </a:xfrm>
            <a:custGeom>
              <a:avLst/>
              <a:gdLst>
                <a:gd name="T0" fmla="*/ 2147483647 w 414"/>
                <a:gd name="T1" fmla="*/ 2147483647 h 268"/>
                <a:gd name="T2" fmla="*/ 2147483647 w 414"/>
                <a:gd name="T3" fmla="*/ 2147483647 h 268"/>
                <a:gd name="T4" fmla="*/ 2147483647 w 414"/>
                <a:gd name="T5" fmla="*/ 2147483647 h 268"/>
                <a:gd name="T6" fmla="*/ 0 w 414"/>
                <a:gd name="T7" fmla="*/ 2147483647 h 268"/>
                <a:gd name="T8" fmla="*/ 2147483647 w 414"/>
                <a:gd name="T9" fmla="*/ 2147483647 h 268"/>
                <a:gd name="T10" fmla="*/ 2147483647 w 414"/>
                <a:gd name="T11" fmla="*/ 2147483647 h 268"/>
                <a:gd name="T12" fmla="*/ 2147483647 w 414"/>
                <a:gd name="T13" fmla="*/ 2147483647 h 268"/>
                <a:gd name="T14" fmla="*/ 2147483647 w 414"/>
                <a:gd name="T15" fmla="*/ 2147483647 h 268"/>
                <a:gd name="T16" fmla="*/ 2147483647 w 414"/>
                <a:gd name="T17" fmla="*/ 2147483647 h 268"/>
                <a:gd name="T18" fmla="*/ 2147483647 w 414"/>
                <a:gd name="T19" fmla="*/ 2147483647 h 268"/>
                <a:gd name="T20" fmla="*/ 2147483647 w 414"/>
                <a:gd name="T21" fmla="*/ 2147483647 h 268"/>
                <a:gd name="T22" fmla="*/ 2147483647 w 414"/>
                <a:gd name="T23" fmla="*/ 2147483647 h 268"/>
                <a:gd name="T24" fmla="*/ 2147483647 w 414"/>
                <a:gd name="T25" fmla="*/ 0 h 268"/>
                <a:gd name="T26" fmla="*/ 2147483647 w 414"/>
                <a:gd name="T27" fmla="*/ 2147483647 h 2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4"/>
                <a:gd name="T43" fmla="*/ 0 h 268"/>
                <a:gd name="T44" fmla="*/ 414 w 414"/>
                <a:gd name="T45" fmla="*/ 268 h 2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4" h="268">
                  <a:moveTo>
                    <a:pt x="119" y="101"/>
                  </a:moveTo>
                  <a:cubicBezTo>
                    <a:pt x="84" y="117"/>
                    <a:pt x="112" y="101"/>
                    <a:pt x="112" y="101"/>
                  </a:cubicBezTo>
                  <a:cubicBezTo>
                    <a:pt x="112" y="101"/>
                    <a:pt x="66" y="104"/>
                    <a:pt x="49" y="115"/>
                  </a:cubicBezTo>
                  <a:cubicBezTo>
                    <a:pt x="33" y="126"/>
                    <a:pt x="0" y="150"/>
                    <a:pt x="0" y="150"/>
                  </a:cubicBezTo>
                  <a:cubicBezTo>
                    <a:pt x="0" y="150"/>
                    <a:pt x="25" y="268"/>
                    <a:pt x="150" y="242"/>
                  </a:cubicBezTo>
                  <a:cubicBezTo>
                    <a:pt x="150" y="242"/>
                    <a:pt x="175" y="219"/>
                    <a:pt x="196" y="202"/>
                  </a:cubicBezTo>
                  <a:cubicBezTo>
                    <a:pt x="142" y="197"/>
                    <a:pt x="75" y="185"/>
                    <a:pt x="67" y="150"/>
                  </a:cubicBezTo>
                  <a:cubicBezTo>
                    <a:pt x="67" y="150"/>
                    <a:pt x="130" y="182"/>
                    <a:pt x="167" y="169"/>
                  </a:cubicBezTo>
                  <a:cubicBezTo>
                    <a:pt x="167" y="169"/>
                    <a:pt x="100" y="150"/>
                    <a:pt x="100" y="138"/>
                  </a:cubicBezTo>
                  <a:cubicBezTo>
                    <a:pt x="100" y="124"/>
                    <a:pt x="100" y="124"/>
                    <a:pt x="100" y="124"/>
                  </a:cubicBezTo>
                  <a:cubicBezTo>
                    <a:pt x="100" y="124"/>
                    <a:pt x="202" y="54"/>
                    <a:pt x="267" y="52"/>
                  </a:cubicBezTo>
                  <a:cubicBezTo>
                    <a:pt x="332" y="50"/>
                    <a:pt x="414" y="11"/>
                    <a:pt x="414" y="11"/>
                  </a:cubicBezTo>
                  <a:cubicBezTo>
                    <a:pt x="414" y="11"/>
                    <a:pt x="298" y="9"/>
                    <a:pt x="240" y="0"/>
                  </a:cubicBezTo>
                  <a:cubicBezTo>
                    <a:pt x="235" y="5"/>
                    <a:pt x="153" y="85"/>
                    <a:pt x="119" y="101"/>
                  </a:cubicBezTo>
                  <a:close/>
                </a:path>
              </a:pathLst>
            </a:custGeom>
            <a:solidFill>
              <a:srgbClr val="4C494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66" name="Freeform 134"/>
            <p:cNvSpPr>
              <a:spLocks noChangeArrowheads="1"/>
            </p:cNvSpPr>
            <p:nvPr/>
          </p:nvSpPr>
          <p:spPr bwMode="auto">
            <a:xfrm>
              <a:off x="882650" y="1979612"/>
              <a:ext cx="1868488" cy="1201738"/>
            </a:xfrm>
            <a:custGeom>
              <a:avLst/>
              <a:gdLst>
                <a:gd name="T0" fmla="*/ 2147483647 w 497"/>
                <a:gd name="T1" fmla="*/ 2147483647 h 320"/>
                <a:gd name="T2" fmla="*/ 2147483647 w 497"/>
                <a:gd name="T3" fmla="*/ 2147483647 h 320"/>
                <a:gd name="T4" fmla="*/ 2147483647 w 497"/>
                <a:gd name="T5" fmla="*/ 2147483647 h 320"/>
                <a:gd name="T6" fmla="*/ 2147483647 w 497"/>
                <a:gd name="T7" fmla="*/ 2147483647 h 320"/>
                <a:gd name="T8" fmla="*/ 2147483647 w 497"/>
                <a:gd name="T9" fmla="*/ 2147483647 h 320"/>
                <a:gd name="T10" fmla="*/ 2147483647 w 497"/>
                <a:gd name="T11" fmla="*/ 2147483647 h 320"/>
                <a:gd name="T12" fmla="*/ 2147483647 w 497"/>
                <a:gd name="T13" fmla="*/ 2147483647 h 320"/>
                <a:gd name="T14" fmla="*/ 2147483647 w 497"/>
                <a:gd name="T15" fmla="*/ 2147483647 h 320"/>
                <a:gd name="T16" fmla="*/ 2147483647 w 497"/>
                <a:gd name="T17" fmla="*/ 2147483647 h 320"/>
                <a:gd name="T18" fmla="*/ 2147483647 w 497"/>
                <a:gd name="T19" fmla="*/ 2147483647 h 320"/>
                <a:gd name="T20" fmla="*/ 2147483647 w 497"/>
                <a:gd name="T21" fmla="*/ 2147483647 h 320"/>
                <a:gd name="T22" fmla="*/ 2147483647 w 497"/>
                <a:gd name="T23" fmla="*/ 2147483647 h 320"/>
                <a:gd name="T24" fmla="*/ 2147483647 w 497"/>
                <a:gd name="T25" fmla="*/ 2147483647 h 320"/>
                <a:gd name="T26" fmla="*/ 2147483647 w 497"/>
                <a:gd name="T27" fmla="*/ 2147483647 h 320"/>
                <a:gd name="T28" fmla="*/ 2147483647 w 497"/>
                <a:gd name="T29" fmla="*/ 2147483647 h 320"/>
                <a:gd name="T30" fmla="*/ 2147483647 w 497"/>
                <a:gd name="T31" fmla="*/ 0 h 320"/>
                <a:gd name="T32" fmla="*/ 2147483647 w 497"/>
                <a:gd name="T33" fmla="*/ 2147483647 h 3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7"/>
                <a:gd name="T52" fmla="*/ 0 h 320"/>
                <a:gd name="T53" fmla="*/ 497 w 497"/>
                <a:gd name="T54" fmla="*/ 320 h 3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7" h="320">
                  <a:moveTo>
                    <a:pt x="127" y="252"/>
                  </a:moveTo>
                  <a:cubicBezTo>
                    <a:pt x="127" y="252"/>
                    <a:pt x="256" y="318"/>
                    <a:pt x="328" y="307"/>
                  </a:cubicBezTo>
                  <a:cubicBezTo>
                    <a:pt x="328" y="307"/>
                    <a:pt x="347" y="312"/>
                    <a:pt x="359" y="320"/>
                  </a:cubicBezTo>
                  <a:cubicBezTo>
                    <a:pt x="394" y="313"/>
                    <a:pt x="471" y="297"/>
                    <a:pt x="497" y="296"/>
                  </a:cubicBezTo>
                  <a:cubicBezTo>
                    <a:pt x="497" y="296"/>
                    <a:pt x="398" y="205"/>
                    <a:pt x="346" y="198"/>
                  </a:cubicBezTo>
                  <a:cubicBezTo>
                    <a:pt x="294" y="190"/>
                    <a:pt x="189" y="250"/>
                    <a:pt x="189" y="250"/>
                  </a:cubicBezTo>
                  <a:cubicBezTo>
                    <a:pt x="189" y="250"/>
                    <a:pt x="270" y="174"/>
                    <a:pt x="342" y="166"/>
                  </a:cubicBezTo>
                  <a:cubicBezTo>
                    <a:pt x="415" y="159"/>
                    <a:pt x="328" y="166"/>
                    <a:pt x="328" y="166"/>
                  </a:cubicBezTo>
                  <a:cubicBezTo>
                    <a:pt x="328" y="166"/>
                    <a:pt x="216" y="146"/>
                    <a:pt x="153" y="172"/>
                  </a:cubicBezTo>
                  <a:cubicBezTo>
                    <a:pt x="153" y="172"/>
                    <a:pt x="218" y="140"/>
                    <a:pt x="244" y="120"/>
                  </a:cubicBezTo>
                  <a:cubicBezTo>
                    <a:pt x="270" y="99"/>
                    <a:pt x="272" y="70"/>
                    <a:pt x="272" y="70"/>
                  </a:cubicBezTo>
                  <a:cubicBezTo>
                    <a:pt x="272" y="70"/>
                    <a:pt x="102" y="77"/>
                    <a:pt x="77" y="81"/>
                  </a:cubicBezTo>
                  <a:cubicBezTo>
                    <a:pt x="77" y="81"/>
                    <a:pt x="166" y="55"/>
                    <a:pt x="175" y="42"/>
                  </a:cubicBezTo>
                  <a:cubicBezTo>
                    <a:pt x="185" y="29"/>
                    <a:pt x="63" y="60"/>
                    <a:pt x="63" y="60"/>
                  </a:cubicBezTo>
                  <a:cubicBezTo>
                    <a:pt x="63" y="60"/>
                    <a:pt x="146" y="25"/>
                    <a:pt x="122" y="16"/>
                  </a:cubicBezTo>
                  <a:cubicBezTo>
                    <a:pt x="105" y="10"/>
                    <a:pt x="66" y="0"/>
                    <a:pt x="35" y="0"/>
                  </a:cubicBezTo>
                  <a:cubicBezTo>
                    <a:pt x="18" y="58"/>
                    <a:pt x="0" y="180"/>
                    <a:pt x="127" y="252"/>
                  </a:cubicBezTo>
                  <a:close/>
                </a:path>
              </a:pathLst>
            </a:custGeom>
            <a:solidFill>
              <a:srgbClr val="4C494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67" name="Freeform 135"/>
            <p:cNvSpPr>
              <a:spLocks noChangeArrowheads="1"/>
            </p:cNvSpPr>
            <p:nvPr/>
          </p:nvSpPr>
          <p:spPr bwMode="auto">
            <a:xfrm>
              <a:off x="1503363" y="173037"/>
              <a:ext cx="1116013" cy="984250"/>
            </a:xfrm>
            <a:custGeom>
              <a:avLst/>
              <a:gdLst>
                <a:gd name="T0" fmla="*/ 2147483647 w 297"/>
                <a:gd name="T1" fmla="*/ 2147483647 h 262"/>
                <a:gd name="T2" fmla="*/ 2147483647 w 297"/>
                <a:gd name="T3" fmla="*/ 2147483647 h 262"/>
                <a:gd name="T4" fmla="*/ 2147483647 w 297"/>
                <a:gd name="T5" fmla="*/ 2147483647 h 262"/>
                <a:gd name="T6" fmla="*/ 2147483647 w 297"/>
                <a:gd name="T7" fmla="*/ 2147483647 h 262"/>
                <a:gd name="T8" fmla="*/ 2147483647 w 297"/>
                <a:gd name="T9" fmla="*/ 2147483647 h 262"/>
                <a:gd name="T10" fmla="*/ 2147483647 w 297"/>
                <a:gd name="T11" fmla="*/ 0 h 262"/>
                <a:gd name="T12" fmla="*/ 2147483647 w 297"/>
                <a:gd name="T13" fmla="*/ 2147483647 h 262"/>
                <a:gd name="T14" fmla="*/ 0 w 297"/>
                <a:gd name="T15" fmla="*/ 2147483647 h 262"/>
                <a:gd name="T16" fmla="*/ 2147483647 w 297"/>
                <a:gd name="T17" fmla="*/ 2147483647 h 262"/>
                <a:gd name="T18" fmla="*/ 2147483647 w 297"/>
                <a:gd name="T19" fmla="*/ 2147483647 h 262"/>
                <a:gd name="T20" fmla="*/ 2147483647 w 297"/>
                <a:gd name="T21" fmla="*/ 2147483647 h 262"/>
                <a:gd name="T22" fmla="*/ 2147483647 w 297"/>
                <a:gd name="T23" fmla="*/ 2147483647 h 262"/>
                <a:gd name="T24" fmla="*/ 2147483647 w 297"/>
                <a:gd name="T25" fmla="*/ 2147483647 h 262"/>
                <a:gd name="T26" fmla="*/ 2147483647 w 297"/>
                <a:gd name="T27" fmla="*/ 2147483647 h 262"/>
                <a:gd name="T28" fmla="*/ 2147483647 w 297"/>
                <a:gd name="T29" fmla="*/ 2147483647 h 262"/>
                <a:gd name="T30" fmla="*/ 2147483647 w 297"/>
                <a:gd name="T31" fmla="*/ 2147483647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7"/>
                <a:gd name="T49" fmla="*/ 0 h 262"/>
                <a:gd name="T50" fmla="*/ 297 w 297"/>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7" h="262">
                  <a:moveTo>
                    <a:pt x="124" y="152"/>
                  </a:moveTo>
                  <a:cubicBezTo>
                    <a:pt x="198" y="116"/>
                    <a:pt x="198" y="116"/>
                    <a:pt x="198" y="116"/>
                  </a:cubicBezTo>
                  <a:cubicBezTo>
                    <a:pt x="198" y="116"/>
                    <a:pt x="114" y="136"/>
                    <a:pt x="105" y="125"/>
                  </a:cubicBezTo>
                  <a:cubicBezTo>
                    <a:pt x="100" y="119"/>
                    <a:pt x="107" y="93"/>
                    <a:pt x="115" y="68"/>
                  </a:cubicBezTo>
                  <a:cubicBezTo>
                    <a:pt x="109" y="79"/>
                    <a:pt x="102" y="87"/>
                    <a:pt x="95" y="87"/>
                  </a:cubicBezTo>
                  <a:cubicBezTo>
                    <a:pt x="73" y="86"/>
                    <a:pt x="40" y="0"/>
                    <a:pt x="40" y="0"/>
                  </a:cubicBezTo>
                  <a:cubicBezTo>
                    <a:pt x="40" y="0"/>
                    <a:pt x="68" y="93"/>
                    <a:pt x="64" y="100"/>
                  </a:cubicBezTo>
                  <a:cubicBezTo>
                    <a:pt x="62" y="105"/>
                    <a:pt x="26" y="116"/>
                    <a:pt x="0" y="124"/>
                  </a:cubicBezTo>
                  <a:cubicBezTo>
                    <a:pt x="3" y="129"/>
                    <a:pt x="6" y="135"/>
                    <a:pt x="10" y="141"/>
                  </a:cubicBezTo>
                  <a:cubicBezTo>
                    <a:pt x="64" y="126"/>
                    <a:pt x="64" y="126"/>
                    <a:pt x="64" y="126"/>
                  </a:cubicBezTo>
                  <a:cubicBezTo>
                    <a:pt x="64" y="126"/>
                    <a:pt x="57" y="154"/>
                    <a:pt x="64" y="158"/>
                  </a:cubicBezTo>
                  <a:cubicBezTo>
                    <a:pt x="70" y="161"/>
                    <a:pt x="138" y="174"/>
                    <a:pt x="138" y="185"/>
                  </a:cubicBezTo>
                  <a:cubicBezTo>
                    <a:pt x="138" y="188"/>
                    <a:pt x="127" y="197"/>
                    <a:pt x="111" y="210"/>
                  </a:cubicBezTo>
                  <a:cubicBezTo>
                    <a:pt x="146" y="200"/>
                    <a:pt x="146" y="200"/>
                    <a:pt x="146" y="200"/>
                  </a:cubicBezTo>
                  <a:cubicBezTo>
                    <a:pt x="157" y="194"/>
                    <a:pt x="297" y="262"/>
                    <a:pt x="297" y="262"/>
                  </a:cubicBezTo>
                  <a:lnTo>
                    <a:pt x="124" y="152"/>
                  </a:lnTo>
                  <a:close/>
                </a:path>
              </a:pathLst>
            </a:custGeom>
            <a:solidFill>
              <a:srgbClr val="D2DBE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68" name="Freeform 136"/>
            <p:cNvSpPr>
              <a:spLocks noChangeArrowheads="1"/>
            </p:cNvSpPr>
            <p:nvPr/>
          </p:nvSpPr>
          <p:spPr bwMode="auto">
            <a:xfrm>
              <a:off x="1935163" y="244475"/>
              <a:ext cx="60325" cy="184150"/>
            </a:xfrm>
            <a:custGeom>
              <a:avLst/>
              <a:gdLst>
                <a:gd name="T0" fmla="*/ 0 w 16"/>
                <a:gd name="T1" fmla="*/ 2147483647 h 49"/>
                <a:gd name="T2" fmla="*/ 2147483647 w 16"/>
                <a:gd name="T3" fmla="*/ 0 h 49"/>
                <a:gd name="T4" fmla="*/ 0 w 16"/>
                <a:gd name="T5" fmla="*/ 2147483647 h 49"/>
                <a:gd name="T6" fmla="*/ 0 60000 65536"/>
                <a:gd name="T7" fmla="*/ 0 60000 65536"/>
                <a:gd name="T8" fmla="*/ 0 60000 65536"/>
                <a:gd name="T9" fmla="*/ 0 w 16"/>
                <a:gd name="T10" fmla="*/ 0 h 49"/>
                <a:gd name="T11" fmla="*/ 16 w 16"/>
                <a:gd name="T12" fmla="*/ 49 h 49"/>
              </a:gdLst>
              <a:ahLst/>
              <a:cxnLst>
                <a:cxn ang="T6">
                  <a:pos x="T0" y="T1"/>
                </a:cxn>
                <a:cxn ang="T7">
                  <a:pos x="T2" y="T3"/>
                </a:cxn>
                <a:cxn ang="T8">
                  <a:pos x="T4" y="T5"/>
                </a:cxn>
              </a:cxnLst>
              <a:rect l="T9" t="T10" r="T11" b="T12"/>
              <a:pathLst>
                <a:path w="16" h="49">
                  <a:moveTo>
                    <a:pt x="0" y="49"/>
                  </a:moveTo>
                  <a:cubicBezTo>
                    <a:pt x="10" y="29"/>
                    <a:pt x="16" y="0"/>
                    <a:pt x="16" y="0"/>
                  </a:cubicBezTo>
                  <a:cubicBezTo>
                    <a:pt x="16" y="0"/>
                    <a:pt x="7" y="24"/>
                    <a:pt x="0" y="49"/>
                  </a:cubicBezTo>
                  <a:close/>
                </a:path>
              </a:pathLst>
            </a:custGeom>
            <a:solidFill>
              <a:srgbClr val="D2DBE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69" name="Freeform 137"/>
            <p:cNvSpPr>
              <a:spLocks noChangeArrowheads="1"/>
            </p:cNvSpPr>
            <p:nvPr/>
          </p:nvSpPr>
          <p:spPr bwMode="auto">
            <a:xfrm>
              <a:off x="2108200" y="280987"/>
              <a:ext cx="2066925" cy="2217738"/>
            </a:xfrm>
            <a:custGeom>
              <a:avLst/>
              <a:gdLst>
                <a:gd name="T0" fmla="*/ 2147483647 w 550"/>
                <a:gd name="T1" fmla="*/ 2147483647 h 590"/>
                <a:gd name="T2" fmla="*/ 2147483647 w 550"/>
                <a:gd name="T3" fmla="*/ 2147483647 h 590"/>
                <a:gd name="T4" fmla="*/ 2147483647 w 550"/>
                <a:gd name="T5" fmla="*/ 2147483647 h 590"/>
                <a:gd name="T6" fmla="*/ 2147483647 w 550"/>
                <a:gd name="T7" fmla="*/ 2147483647 h 590"/>
                <a:gd name="T8" fmla="*/ 2147483647 w 550"/>
                <a:gd name="T9" fmla="*/ 2147483647 h 590"/>
                <a:gd name="T10" fmla="*/ 2147483647 w 550"/>
                <a:gd name="T11" fmla="*/ 2147483647 h 590"/>
                <a:gd name="T12" fmla="*/ 2147483647 w 550"/>
                <a:gd name="T13" fmla="*/ 2147483647 h 590"/>
                <a:gd name="T14" fmla="*/ 2147483647 w 550"/>
                <a:gd name="T15" fmla="*/ 2147483647 h 590"/>
                <a:gd name="T16" fmla="*/ 2147483647 w 550"/>
                <a:gd name="T17" fmla="*/ 2147483647 h 590"/>
                <a:gd name="T18" fmla="*/ 2147483647 w 550"/>
                <a:gd name="T19" fmla="*/ 2147483647 h 590"/>
                <a:gd name="T20" fmla="*/ 2147483647 w 550"/>
                <a:gd name="T21" fmla="*/ 2147483647 h 590"/>
                <a:gd name="T22" fmla="*/ 2147483647 w 550"/>
                <a:gd name="T23" fmla="*/ 2147483647 h 590"/>
                <a:gd name="T24" fmla="*/ 2147483647 w 550"/>
                <a:gd name="T25" fmla="*/ 2147483647 h 590"/>
                <a:gd name="T26" fmla="*/ 2147483647 w 550"/>
                <a:gd name="T27" fmla="*/ 2147483647 h 590"/>
                <a:gd name="T28" fmla="*/ 2147483647 w 550"/>
                <a:gd name="T29" fmla="*/ 0 h 590"/>
                <a:gd name="T30" fmla="*/ 2147483647 w 550"/>
                <a:gd name="T31" fmla="*/ 2147483647 h 590"/>
                <a:gd name="T32" fmla="*/ 2147483647 w 550"/>
                <a:gd name="T33" fmla="*/ 2147483647 h 590"/>
                <a:gd name="T34" fmla="*/ 2147483647 w 550"/>
                <a:gd name="T35" fmla="*/ 2147483647 h 590"/>
                <a:gd name="T36" fmla="*/ 2147483647 w 550"/>
                <a:gd name="T37" fmla="*/ 2147483647 h 590"/>
                <a:gd name="T38" fmla="*/ 2147483647 w 550"/>
                <a:gd name="T39" fmla="*/ 2147483647 h 590"/>
                <a:gd name="T40" fmla="*/ 2147483647 w 550"/>
                <a:gd name="T41" fmla="*/ 2147483647 h 590"/>
                <a:gd name="T42" fmla="*/ 2147483647 w 550"/>
                <a:gd name="T43" fmla="*/ 2147483647 h 590"/>
                <a:gd name="T44" fmla="*/ 2147483647 w 550"/>
                <a:gd name="T45" fmla="*/ 2147483647 h 590"/>
                <a:gd name="T46" fmla="*/ 2147483647 w 550"/>
                <a:gd name="T47" fmla="*/ 2147483647 h 590"/>
                <a:gd name="T48" fmla="*/ 2147483647 w 550"/>
                <a:gd name="T49" fmla="*/ 2147483647 h 590"/>
                <a:gd name="T50" fmla="*/ 2147483647 w 550"/>
                <a:gd name="T51" fmla="*/ 2147483647 h 590"/>
                <a:gd name="T52" fmla="*/ 2147483647 w 550"/>
                <a:gd name="T53" fmla="*/ 2147483647 h 590"/>
                <a:gd name="T54" fmla="*/ 2147483647 w 550"/>
                <a:gd name="T55" fmla="*/ 2147483647 h 590"/>
                <a:gd name="T56" fmla="*/ 2147483647 w 550"/>
                <a:gd name="T57" fmla="*/ 2147483647 h 590"/>
                <a:gd name="T58" fmla="*/ 2147483647 w 550"/>
                <a:gd name="T59" fmla="*/ 2147483647 h 590"/>
                <a:gd name="T60" fmla="*/ 2147483647 w 550"/>
                <a:gd name="T61" fmla="*/ 2147483647 h 590"/>
                <a:gd name="T62" fmla="*/ 2147483647 w 550"/>
                <a:gd name="T63" fmla="*/ 2147483647 h 590"/>
                <a:gd name="T64" fmla="*/ 2147483647 w 550"/>
                <a:gd name="T65" fmla="*/ 2147483647 h 5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0"/>
                <a:gd name="T100" fmla="*/ 0 h 590"/>
                <a:gd name="T101" fmla="*/ 550 w 550"/>
                <a:gd name="T102" fmla="*/ 590 h 5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0" h="590">
                  <a:moveTo>
                    <a:pt x="467" y="383"/>
                  </a:moveTo>
                  <a:cubicBezTo>
                    <a:pt x="446" y="374"/>
                    <a:pt x="439" y="351"/>
                    <a:pt x="439" y="351"/>
                  </a:cubicBezTo>
                  <a:cubicBezTo>
                    <a:pt x="467" y="307"/>
                    <a:pt x="467" y="307"/>
                    <a:pt x="467" y="307"/>
                  </a:cubicBezTo>
                  <a:cubicBezTo>
                    <a:pt x="411" y="359"/>
                    <a:pt x="391" y="338"/>
                    <a:pt x="385" y="329"/>
                  </a:cubicBezTo>
                  <a:cubicBezTo>
                    <a:pt x="387" y="328"/>
                    <a:pt x="390" y="328"/>
                    <a:pt x="392" y="325"/>
                  </a:cubicBezTo>
                  <a:cubicBezTo>
                    <a:pt x="460" y="250"/>
                    <a:pt x="398" y="261"/>
                    <a:pt x="398" y="261"/>
                  </a:cubicBezTo>
                  <a:cubicBezTo>
                    <a:pt x="364" y="212"/>
                    <a:pt x="364" y="212"/>
                    <a:pt x="364" y="212"/>
                  </a:cubicBezTo>
                  <a:cubicBezTo>
                    <a:pt x="332" y="94"/>
                    <a:pt x="332" y="94"/>
                    <a:pt x="332" y="94"/>
                  </a:cubicBezTo>
                  <a:cubicBezTo>
                    <a:pt x="331" y="93"/>
                    <a:pt x="331" y="93"/>
                    <a:pt x="330" y="92"/>
                  </a:cubicBezTo>
                  <a:cubicBezTo>
                    <a:pt x="305" y="122"/>
                    <a:pt x="322" y="200"/>
                    <a:pt x="322" y="200"/>
                  </a:cubicBezTo>
                  <a:cubicBezTo>
                    <a:pt x="280" y="160"/>
                    <a:pt x="280" y="160"/>
                    <a:pt x="280" y="160"/>
                  </a:cubicBezTo>
                  <a:cubicBezTo>
                    <a:pt x="315" y="222"/>
                    <a:pt x="315" y="222"/>
                    <a:pt x="315" y="222"/>
                  </a:cubicBezTo>
                  <a:cubicBezTo>
                    <a:pt x="319" y="239"/>
                    <a:pt x="272" y="261"/>
                    <a:pt x="272" y="261"/>
                  </a:cubicBezTo>
                  <a:cubicBezTo>
                    <a:pt x="101" y="195"/>
                    <a:pt x="116" y="55"/>
                    <a:pt x="129" y="1"/>
                  </a:cubicBezTo>
                  <a:cubicBezTo>
                    <a:pt x="128" y="1"/>
                    <a:pt x="127" y="0"/>
                    <a:pt x="126" y="0"/>
                  </a:cubicBezTo>
                  <a:cubicBezTo>
                    <a:pt x="40" y="190"/>
                    <a:pt x="231" y="264"/>
                    <a:pt x="259" y="270"/>
                  </a:cubicBezTo>
                  <a:cubicBezTo>
                    <a:pt x="289" y="276"/>
                    <a:pt x="308" y="270"/>
                    <a:pt x="308" y="270"/>
                  </a:cubicBezTo>
                  <a:cubicBezTo>
                    <a:pt x="308" y="270"/>
                    <a:pt x="330" y="294"/>
                    <a:pt x="340" y="318"/>
                  </a:cubicBezTo>
                  <a:cubicBezTo>
                    <a:pt x="350" y="342"/>
                    <a:pt x="218" y="414"/>
                    <a:pt x="191" y="442"/>
                  </a:cubicBezTo>
                  <a:cubicBezTo>
                    <a:pt x="163" y="470"/>
                    <a:pt x="85" y="496"/>
                    <a:pt x="85" y="496"/>
                  </a:cubicBezTo>
                  <a:cubicBezTo>
                    <a:pt x="126" y="335"/>
                    <a:pt x="61" y="278"/>
                    <a:pt x="61" y="278"/>
                  </a:cubicBezTo>
                  <a:cubicBezTo>
                    <a:pt x="112" y="379"/>
                    <a:pt x="37" y="468"/>
                    <a:pt x="37" y="468"/>
                  </a:cubicBezTo>
                  <a:cubicBezTo>
                    <a:pt x="0" y="431"/>
                    <a:pt x="39" y="318"/>
                    <a:pt x="39" y="318"/>
                  </a:cubicBezTo>
                  <a:cubicBezTo>
                    <a:pt x="6" y="354"/>
                    <a:pt x="3" y="448"/>
                    <a:pt x="5" y="515"/>
                  </a:cubicBezTo>
                  <a:cubicBezTo>
                    <a:pt x="29" y="524"/>
                    <a:pt x="52" y="536"/>
                    <a:pt x="64" y="552"/>
                  </a:cubicBezTo>
                  <a:cubicBezTo>
                    <a:pt x="93" y="590"/>
                    <a:pt x="114" y="584"/>
                    <a:pt x="114" y="584"/>
                  </a:cubicBezTo>
                  <a:cubicBezTo>
                    <a:pt x="114" y="584"/>
                    <a:pt x="133" y="544"/>
                    <a:pt x="144" y="546"/>
                  </a:cubicBezTo>
                  <a:cubicBezTo>
                    <a:pt x="155" y="547"/>
                    <a:pt x="286" y="446"/>
                    <a:pt x="315" y="439"/>
                  </a:cubicBezTo>
                  <a:cubicBezTo>
                    <a:pt x="345" y="432"/>
                    <a:pt x="361" y="389"/>
                    <a:pt x="368" y="389"/>
                  </a:cubicBezTo>
                  <a:cubicBezTo>
                    <a:pt x="376" y="389"/>
                    <a:pt x="486" y="439"/>
                    <a:pt x="504" y="439"/>
                  </a:cubicBezTo>
                  <a:cubicBezTo>
                    <a:pt x="504" y="439"/>
                    <a:pt x="505" y="439"/>
                    <a:pt x="505" y="440"/>
                  </a:cubicBezTo>
                  <a:cubicBezTo>
                    <a:pt x="530" y="423"/>
                    <a:pt x="550" y="400"/>
                    <a:pt x="550" y="400"/>
                  </a:cubicBezTo>
                  <a:cubicBezTo>
                    <a:pt x="550" y="400"/>
                    <a:pt x="487" y="392"/>
                    <a:pt x="467" y="383"/>
                  </a:cubicBezTo>
                  <a:close/>
                </a:path>
              </a:pathLst>
            </a:custGeom>
            <a:solidFill>
              <a:srgbClr val="D2DBE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70" name="Freeform 138"/>
            <p:cNvSpPr>
              <a:spLocks noChangeArrowheads="1"/>
            </p:cNvSpPr>
            <p:nvPr/>
          </p:nvSpPr>
          <p:spPr bwMode="auto">
            <a:xfrm>
              <a:off x="3348038" y="560387"/>
              <a:ext cx="255588" cy="701675"/>
            </a:xfrm>
            <a:custGeom>
              <a:avLst/>
              <a:gdLst>
                <a:gd name="T0" fmla="*/ 2147483647 w 68"/>
                <a:gd name="T1" fmla="*/ 2147483647 h 187"/>
                <a:gd name="T2" fmla="*/ 2147483647 w 68"/>
                <a:gd name="T3" fmla="*/ 2147483647 h 187"/>
                <a:gd name="T4" fmla="*/ 2147483647 w 68"/>
                <a:gd name="T5" fmla="*/ 2147483647 h 187"/>
                <a:gd name="T6" fmla="*/ 2147483647 w 68"/>
                <a:gd name="T7" fmla="*/ 2147483647 h 187"/>
                <a:gd name="T8" fmla="*/ 0 w 68"/>
                <a:gd name="T9" fmla="*/ 2147483647 h 187"/>
                <a:gd name="T10" fmla="*/ 2147483647 w 68"/>
                <a:gd name="T11" fmla="*/ 2147483647 h 187"/>
                <a:gd name="T12" fmla="*/ 0 60000 65536"/>
                <a:gd name="T13" fmla="*/ 0 60000 65536"/>
                <a:gd name="T14" fmla="*/ 0 60000 65536"/>
                <a:gd name="T15" fmla="*/ 0 60000 65536"/>
                <a:gd name="T16" fmla="*/ 0 60000 65536"/>
                <a:gd name="T17" fmla="*/ 0 60000 65536"/>
                <a:gd name="T18" fmla="*/ 0 w 68"/>
                <a:gd name="T19" fmla="*/ 0 h 187"/>
                <a:gd name="T20" fmla="*/ 68 w 68"/>
                <a:gd name="T21" fmla="*/ 187 h 187"/>
              </a:gdLst>
              <a:ahLst/>
              <a:cxnLst>
                <a:cxn ang="T12">
                  <a:pos x="T0" y="T1"/>
                </a:cxn>
                <a:cxn ang="T13">
                  <a:pos x="T2" y="T3"/>
                </a:cxn>
                <a:cxn ang="T14">
                  <a:pos x="T4" y="T5"/>
                </a:cxn>
                <a:cxn ang="T15">
                  <a:pos x="T6" y="T7"/>
                </a:cxn>
                <a:cxn ang="T16">
                  <a:pos x="T8" y="T9"/>
                </a:cxn>
                <a:cxn ang="T17">
                  <a:pos x="T10" y="T11"/>
                </a:cxn>
              </a:cxnLst>
              <a:rect l="T18" t="T19" r="T20" b="T21"/>
              <a:pathLst>
                <a:path w="68" h="187">
                  <a:moveTo>
                    <a:pt x="18" y="161"/>
                  </a:moveTo>
                  <a:cubicBezTo>
                    <a:pt x="18" y="161"/>
                    <a:pt x="48" y="173"/>
                    <a:pt x="53" y="187"/>
                  </a:cubicBezTo>
                  <a:cubicBezTo>
                    <a:pt x="68" y="187"/>
                    <a:pt x="68" y="187"/>
                    <a:pt x="68" y="187"/>
                  </a:cubicBezTo>
                  <a:cubicBezTo>
                    <a:pt x="68" y="187"/>
                    <a:pt x="50" y="51"/>
                    <a:pt x="35" y="9"/>
                  </a:cubicBezTo>
                  <a:cubicBezTo>
                    <a:pt x="35" y="9"/>
                    <a:pt x="22" y="0"/>
                    <a:pt x="0" y="18"/>
                  </a:cubicBezTo>
                  <a:cubicBezTo>
                    <a:pt x="0" y="18"/>
                    <a:pt x="0" y="123"/>
                    <a:pt x="18" y="161"/>
                  </a:cubicBezTo>
                  <a:close/>
                </a:path>
              </a:pathLst>
            </a:custGeom>
            <a:solidFill>
              <a:srgbClr val="EFEFE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71" name="Freeform 139"/>
            <p:cNvSpPr>
              <a:spLocks noChangeArrowheads="1"/>
            </p:cNvSpPr>
            <p:nvPr/>
          </p:nvSpPr>
          <p:spPr bwMode="auto">
            <a:xfrm>
              <a:off x="3257550" y="1600200"/>
              <a:ext cx="222250" cy="1285875"/>
            </a:xfrm>
            <a:custGeom>
              <a:avLst/>
              <a:gdLst>
                <a:gd name="T0" fmla="*/ 2147483647 w 59"/>
                <a:gd name="T1" fmla="*/ 2147483647 h 342"/>
                <a:gd name="T2" fmla="*/ 2147483647 w 59"/>
                <a:gd name="T3" fmla="*/ 2147483647 h 342"/>
                <a:gd name="T4" fmla="*/ 2147483647 w 59"/>
                <a:gd name="T5" fmla="*/ 0 h 342"/>
                <a:gd name="T6" fmla="*/ 2147483647 w 59"/>
                <a:gd name="T7" fmla="*/ 2147483647 h 342"/>
                <a:gd name="T8" fmla="*/ 2147483647 w 59"/>
                <a:gd name="T9" fmla="*/ 2147483647 h 342"/>
                <a:gd name="T10" fmla="*/ 0 60000 65536"/>
                <a:gd name="T11" fmla="*/ 0 60000 65536"/>
                <a:gd name="T12" fmla="*/ 0 60000 65536"/>
                <a:gd name="T13" fmla="*/ 0 60000 65536"/>
                <a:gd name="T14" fmla="*/ 0 60000 65536"/>
                <a:gd name="T15" fmla="*/ 0 w 59"/>
                <a:gd name="T16" fmla="*/ 0 h 342"/>
                <a:gd name="T17" fmla="*/ 59 w 59"/>
                <a:gd name="T18" fmla="*/ 342 h 342"/>
              </a:gdLst>
              <a:ahLst/>
              <a:cxnLst>
                <a:cxn ang="T10">
                  <a:pos x="T0" y="T1"/>
                </a:cxn>
                <a:cxn ang="T11">
                  <a:pos x="T2" y="T3"/>
                </a:cxn>
                <a:cxn ang="T12">
                  <a:pos x="T4" y="T5"/>
                </a:cxn>
                <a:cxn ang="T13">
                  <a:pos x="T6" y="T7"/>
                </a:cxn>
                <a:cxn ang="T14">
                  <a:pos x="T8" y="T9"/>
                </a:cxn>
              </a:cxnLst>
              <a:rect l="T15" t="T16" r="T17" b="T18"/>
              <a:pathLst>
                <a:path w="59" h="342">
                  <a:moveTo>
                    <a:pt x="11" y="342"/>
                  </a:moveTo>
                  <a:cubicBezTo>
                    <a:pt x="42" y="319"/>
                    <a:pt x="42" y="319"/>
                    <a:pt x="42" y="319"/>
                  </a:cubicBezTo>
                  <a:cubicBezTo>
                    <a:pt x="59" y="0"/>
                    <a:pt x="59" y="0"/>
                    <a:pt x="59" y="0"/>
                  </a:cubicBezTo>
                  <a:cubicBezTo>
                    <a:pt x="44" y="22"/>
                    <a:pt x="44" y="22"/>
                    <a:pt x="44" y="22"/>
                  </a:cubicBezTo>
                  <a:cubicBezTo>
                    <a:pt x="44" y="22"/>
                    <a:pt x="0" y="314"/>
                    <a:pt x="11" y="342"/>
                  </a:cubicBezTo>
                  <a:close/>
                </a:path>
              </a:pathLst>
            </a:custGeom>
            <a:solidFill>
              <a:srgbClr val="05050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72" name="Freeform 140"/>
            <p:cNvSpPr>
              <a:spLocks noChangeArrowheads="1"/>
            </p:cNvSpPr>
            <p:nvPr/>
          </p:nvSpPr>
          <p:spPr bwMode="auto">
            <a:xfrm>
              <a:off x="3273425" y="1212850"/>
              <a:ext cx="333375" cy="2052638"/>
            </a:xfrm>
            <a:custGeom>
              <a:avLst/>
              <a:gdLst>
                <a:gd name="T0" fmla="*/ 2147483647 w 89"/>
                <a:gd name="T1" fmla="*/ 2147483647 h 546"/>
                <a:gd name="T2" fmla="*/ 2147483647 w 89"/>
                <a:gd name="T3" fmla="*/ 2147483647 h 546"/>
                <a:gd name="T4" fmla="*/ 2147483647 w 89"/>
                <a:gd name="T5" fmla="*/ 2147483647 h 546"/>
                <a:gd name="T6" fmla="*/ 2147483647 w 89"/>
                <a:gd name="T7" fmla="*/ 2147483647 h 546"/>
                <a:gd name="T8" fmla="*/ 2147483647 w 89"/>
                <a:gd name="T9" fmla="*/ 0 h 546"/>
                <a:gd name="T10" fmla="*/ 2147483647 w 89"/>
                <a:gd name="T11" fmla="*/ 2147483647 h 546"/>
                <a:gd name="T12" fmla="*/ 2147483647 w 89"/>
                <a:gd name="T13" fmla="*/ 2147483647 h 546"/>
                <a:gd name="T14" fmla="*/ 0 w 89"/>
                <a:gd name="T15" fmla="*/ 2147483647 h 546"/>
                <a:gd name="T16" fmla="*/ 2147483647 w 89"/>
                <a:gd name="T17" fmla="*/ 2147483647 h 5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546"/>
                <a:gd name="T29" fmla="*/ 89 w 89"/>
                <a:gd name="T30" fmla="*/ 546 h 5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546">
                  <a:moveTo>
                    <a:pt x="25" y="546"/>
                  </a:moveTo>
                  <a:cubicBezTo>
                    <a:pt x="49" y="492"/>
                    <a:pt x="49" y="492"/>
                    <a:pt x="49" y="492"/>
                  </a:cubicBezTo>
                  <a:cubicBezTo>
                    <a:pt x="49" y="492"/>
                    <a:pt x="84" y="112"/>
                    <a:pt x="82" y="70"/>
                  </a:cubicBezTo>
                  <a:cubicBezTo>
                    <a:pt x="82" y="70"/>
                    <a:pt x="89" y="25"/>
                    <a:pt x="82" y="13"/>
                  </a:cubicBezTo>
                  <a:cubicBezTo>
                    <a:pt x="76" y="2"/>
                    <a:pt x="55" y="0"/>
                    <a:pt x="55" y="0"/>
                  </a:cubicBezTo>
                  <a:cubicBezTo>
                    <a:pt x="48" y="45"/>
                    <a:pt x="48" y="45"/>
                    <a:pt x="48" y="45"/>
                  </a:cubicBezTo>
                  <a:cubicBezTo>
                    <a:pt x="48" y="45"/>
                    <a:pt x="61" y="55"/>
                    <a:pt x="55" y="79"/>
                  </a:cubicBezTo>
                  <a:cubicBezTo>
                    <a:pt x="49" y="103"/>
                    <a:pt x="5" y="459"/>
                    <a:pt x="0" y="503"/>
                  </a:cubicBezTo>
                  <a:lnTo>
                    <a:pt x="25" y="546"/>
                  </a:lnTo>
                  <a:close/>
                </a:path>
              </a:pathLst>
            </a:custGeom>
            <a:solidFill>
              <a:srgbClr val="05050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73" name="Freeform 141"/>
            <p:cNvSpPr>
              <a:spLocks noChangeArrowheads="1"/>
            </p:cNvSpPr>
            <p:nvPr/>
          </p:nvSpPr>
          <p:spPr bwMode="auto">
            <a:xfrm>
              <a:off x="3457575" y="131762"/>
              <a:ext cx="1033463" cy="849313"/>
            </a:xfrm>
            <a:custGeom>
              <a:avLst/>
              <a:gdLst>
                <a:gd name="T0" fmla="*/ 2147483647 w 275"/>
                <a:gd name="T1" fmla="*/ 2147483647 h 226"/>
                <a:gd name="T2" fmla="*/ 2147483647 w 275"/>
                <a:gd name="T3" fmla="*/ 2147483647 h 226"/>
                <a:gd name="T4" fmla="*/ 2147483647 w 275"/>
                <a:gd name="T5" fmla="*/ 2147483647 h 226"/>
                <a:gd name="T6" fmla="*/ 2147483647 w 275"/>
                <a:gd name="T7" fmla="*/ 2147483647 h 226"/>
                <a:gd name="T8" fmla="*/ 2147483647 w 275"/>
                <a:gd name="T9" fmla="*/ 2147483647 h 226"/>
                <a:gd name="T10" fmla="*/ 2147483647 w 275"/>
                <a:gd name="T11" fmla="*/ 2147483647 h 226"/>
                <a:gd name="T12" fmla="*/ 2147483647 w 275"/>
                <a:gd name="T13" fmla="*/ 2147483647 h 226"/>
                <a:gd name="T14" fmla="*/ 2147483647 w 275"/>
                <a:gd name="T15" fmla="*/ 2147483647 h 226"/>
                <a:gd name="T16" fmla="*/ 2147483647 w 275"/>
                <a:gd name="T17" fmla="*/ 2147483647 h 226"/>
                <a:gd name="T18" fmla="*/ 0 w 275"/>
                <a:gd name="T19" fmla="*/ 2147483647 h 226"/>
                <a:gd name="T20" fmla="*/ 2147483647 w 275"/>
                <a:gd name="T21" fmla="*/ 2147483647 h 226"/>
                <a:gd name="T22" fmla="*/ 2147483647 w 275"/>
                <a:gd name="T23" fmla="*/ 2147483647 h 226"/>
                <a:gd name="T24" fmla="*/ 2147483647 w 275"/>
                <a:gd name="T25" fmla="*/ 2147483647 h 226"/>
                <a:gd name="T26" fmla="*/ 2147483647 w 275"/>
                <a:gd name="T27" fmla="*/ 2147483647 h 226"/>
                <a:gd name="T28" fmla="*/ 2147483647 w 275"/>
                <a:gd name="T29" fmla="*/ 2147483647 h 226"/>
                <a:gd name="T30" fmla="*/ 2147483647 w 275"/>
                <a:gd name="T31" fmla="*/ 2147483647 h 226"/>
                <a:gd name="T32" fmla="*/ 2147483647 w 275"/>
                <a:gd name="T33" fmla="*/ 2147483647 h 2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5"/>
                <a:gd name="T52" fmla="*/ 0 h 226"/>
                <a:gd name="T53" fmla="*/ 275 w 275"/>
                <a:gd name="T54" fmla="*/ 226 h 2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5" h="226">
                  <a:moveTo>
                    <a:pt x="139" y="200"/>
                  </a:moveTo>
                  <a:cubicBezTo>
                    <a:pt x="150" y="200"/>
                    <a:pt x="150" y="200"/>
                    <a:pt x="150" y="200"/>
                  </a:cubicBezTo>
                  <a:cubicBezTo>
                    <a:pt x="150" y="200"/>
                    <a:pt x="149" y="166"/>
                    <a:pt x="164" y="157"/>
                  </a:cubicBezTo>
                  <a:cubicBezTo>
                    <a:pt x="179" y="148"/>
                    <a:pt x="196" y="129"/>
                    <a:pt x="220" y="131"/>
                  </a:cubicBezTo>
                  <a:cubicBezTo>
                    <a:pt x="220" y="131"/>
                    <a:pt x="254" y="138"/>
                    <a:pt x="259" y="136"/>
                  </a:cubicBezTo>
                  <a:cubicBezTo>
                    <a:pt x="264" y="134"/>
                    <a:pt x="275" y="121"/>
                    <a:pt x="275" y="121"/>
                  </a:cubicBezTo>
                  <a:cubicBezTo>
                    <a:pt x="275" y="121"/>
                    <a:pt x="241" y="35"/>
                    <a:pt x="150" y="5"/>
                  </a:cubicBezTo>
                  <a:cubicBezTo>
                    <a:pt x="124" y="5"/>
                    <a:pt x="124" y="5"/>
                    <a:pt x="124" y="5"/>
                  </a:cubicBezTo>
                  <a:cubicBezTo>
                    <a:pt x="124" y="5"/>
                    <a:pt x="97" y="0"/>
                    <a:pt x="94" y="5"/>
                  </a:cubicBezTo>
                  <a:cubicBezTo>
                    <a:pt x="91" y="10"/>
                    <a:pt x="0" y="46"/>
                    <a:pt x="0" y="121"/>
                  </a:cubicBezTo>
                  <a:cubicBezTo>
                    <a:pt x="0" y="185"/>
                    <a:pt x="28" y="226"/>
                    <a:pt x="28" y="226"/>
                  </a:cubicBezTo>
                  <a:cubicBezTo>
                    <a:pt x="36" y="215"/>
                    <a:pt x="36" y="222"/>
                    <a:pt x="39" y="205"/>
                  </a:cubicBezTo>
                  <a:cubicBezTo>
                    <a:pt x="52" y="193"/>
                    <a:pt x="87" y="196"/>
                    <a:pt x="87" y="196"/>
                  </a:cubicBezTo>
                  <a:cubicBezTo>
                    <a:pt x="87" y="196"/>
                    <a:pt x="80" y="181"/>
                    <a:pt x="89" y="163"/>
                  </a:cubicBezTo>
                  <a:cubicBezTo>
                    <a:pt x="98" y="145"/>
                    <a:pt x="109" y="132"/>
                    <a:pt x="124" y="136"/>
                  </a:cubicBezTo>
                  <a:cubicBezTo>
                    <a:pt x="124" y="136"/>
                    <a:pt x="143" y="151"/>
                    <a:pt x="143" y="169"/>
                  </a:cubicBezTo>
                  <a:lnTo>
                    <a:pt x="139" y="20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grpSp>
      <p:pic>
        <p:nvPicPr>
          <p:cNvPr id="74" name="图片 72"/>
          <p:cNvPicPr>
            <a:picLocks noChangeAspect="1" noChangeArrowheads="1"/>
          </p:cNvPicPr>
          <p:nvPr/>
        </p:nvPicPr>
        <p:blipFill>
          <a:blip r:embed="rId3"/>
          <a:srcRect/>
          <a:stretch>
            <a:fillRect/>
          </a:stretch>
        </p:blipFill>
        <p:spPr bwMode="auto">
          <a:xfrm>
            <a:off x="8794398" y="2513904"/>
            <a:ext cx="673481" cy="1033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文本框 73"/>
          <p:cNvSpPr>
            <a:spLocks noChangeArrowheads="1"/>
          </p:cNvSpPr>
          <p:nvPr/>
        </p:nvSpPr>
        <p:spPr bwMode="auto">
          <a:xfrm>
            <a:off x="633230" y="2648882"/>
            <a:ext cx="2369754" cy="2231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209" tIns="38103" rIns="76209" bIns="38103">
            <a:spAutoFit/>
          </a:bodyPr>
          <a:lstStyle/>
          <a:p>
            <a:r>
              <a:rPr lang="zh-CN" altLang="en-US" sz="1000" dirty="0">
                <a:cs typeface="+mn-ea"/>
                <a:sym typeface="+mn-lt"/>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endParaRPr lang="en-US" altLang="zh-CN" sz="1000" dirty="0">
              <a:solidFill>
                <a:srgbClr val="262626"/>
              </a:solidFill>
              <a:cs typeface="+mn-ea"/>
              <a:sym typeface="+mn-lt"/>
            </a:endParaRPr>
          </a:p>
          <a:p>
            <a:endParaRPr lang="en-US" altLang="zh-CN" sz="1000" dirty="0">
              <a:solidFill>
                <a:srgbClr val="262626"/>
              </a:solidFill>
              <a:cs typeface="+mn-ea"/>
              <a:sym typeface="+mn-lt"/>
            </a:endParaRPr>
          </a:p>
          <a:p>
            <a:r>
              <a:rPr lang="zh-CN" altLang="en-US" sz="1000" dirty="0">
                <a:cs typeface="+mn-ea"/>
                <a:sym typeface="+mn-lt"/>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endParaRPr lang="en-US" altLang="zh-CN" sz="1000" dirty="0">
              <a:solidFill>
                <a:srgbClr val="262626"/>
              </a:solidFill>
              <a:cs typeface="+mn-ea"/>
              <a:sym typeface="+mn-lt"/>
            </a:endParaRPr>
          </a:p>
          <a:p>
            <a:endParaRPr lang="zh-CN" altLang="en-US" sz="1000" dirty="0">
              <a:solidFill>
                <a:srgbClr val="000000"/>
              </a:solidFill>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8" presetClass="emph" presetSubtype="0" fill="hold" nodeType="withEffect">
                                      <p:stCondLst>
                                        <p:cond delay="0"/>
                                      </p:stCondLst>
                                      <p:childTnLst>
                                        <p:animRot by="21600000">
                                          <p:cBhvr>
                                            <p:cTn id="26" dur="2000" fill="hold"/>
                                            <p:tgtEl>
                                              <p:spTgt spid="10"/>
                                            </p:tgtEl>
                                            <p:attrNameLst>
                                              <p:attrName>r</p:attrName>
                                            </p:attrNameLst>
                                          </p:cBhvr>
                                        </p:animRot>
                                      </p:childTnLst>
                                    </p:cTn>
                                  </p:par>
                                  <p:par>
                                    <p:cTn id="27" presetID="8" presetClass="emph" presetSubtype="0" fill="hold" nodeType="withEffect">
                                      <p:stCondLst>
                                        <p:cond delay="0"/>
                                      </p:stCondLst>
                                      <p:childTnLst>
                                        <p:animRot by="21600000">
                                          <p:cBhvr>
                                            <p:cTn id="28" dur="2000" fill="hold"/>
                                            <p:tgtEl>
                                              <p:spTgt spid="13"/>
                                            </p:tgtEl>
                                            <p:attrNameLst>
                                              <p:attrName>r</p:attrName>
                                            </p:attrNameLst>
                                          </p:cBhvr>
                                        </p:animRot>
                                      </p:childTnLst>
                                    </p:cTn>
                                  </p:par>
                                  <p:par>
                                    <p:cTn id="29" presetID="8" presetClass="emph" presetSubtype="0" fill="hold" nodeType="withEffect">
                                      <p:stCondLst>
                                        <p:cond delay="0"/>
                                      </p:stCondLst>
                                      <p:childTnLst>
                                        <p:animRot by="21600000">
                                          <p:cBhvr>
                                            <p:cTn id="30" dur="2000" fill="hold"/>
                                            <p:tgtEl>
                                              <p:spTgt spid="16"/>
                                            </p:tgtEl>
                                            <p:attrNameLst>
                                              <p:attrName>r</p:attrName>
                                            </p:attrNameLst>
                                          </p:cBhvr>
                                        </p:animRo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1000"/>
                                            <p:tgtEl>
                                              <p:spTgt spid="34"/>
                                            </p:tgtEl>
                                          </p:cBhvr>
                                        </p:animEffect>
                                        <p:anim calcmode="lin" valueType="num">
                                          <p:cBhvr>
                                            <p:cTn id="45" dur="1000" fill="hold"/>
                                            <p:tgtEl>
                                              <p:spTgt spid="34"/>
                                            </p:tgtEl>
                                            <p:attrNameLst>
                                              <p:attrName>ppt_x</p:attrName>
                                            </p:attrNameLst>
                                          </p:cBhvr>
                                          <p:tavLst>
                                            <p:tav tm="0">
                                              <p:val>
                                                <p:strVal val="#ppt_x"/>
                                              </p:val>
                                            </p:tav>
                                            <p:tav tm="100000">
                                              <p:val>
                                                <p:strVal val="#ppt_x"/>
                                              </p:val>
                                            </p:tav>
                                          </p:tavLst>
                                        </p:anim>
                                        <p:anim calcmode="lin" valueType="num">
                                          <p:cBhvr>
                                            <p:cTn id="46" dur="1000" fill="hold"/>
                                            <p:tgtEl>
                                              <p:spTgt spid="3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6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20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1000"/>
                                            <p:tgtEl>
                                              <p:spTgt spid="74"/>
                                            </p:tgtEl>
                                          </p:cBhvr>
                                        </p:animEffect>
                                        <p:anim calcmode="lin" valueType="num">
                                          <p:cBhvr>
                                            <p:cTn id="55" dur="1000" fill="hold"/>
                                            <p:tgtEl>
                                              <p:spTgt spid="74"/>
                                            </p:tgtEl>
                                            <p:attrNameLst>
                                              <p:attrName>ppt_x</p:attrName>
                                            </p:attrNameLst>
                                          </p:cBhvr>
                                          <p:tavLst>
                                            <p:tav tm="0">
                                              <p:val>
                                                <p:strVal val="#ppt_x"/>
                                              </p:val>
                                            </p:tav>
                                            <p:tav tm="100000">
                                              <p:val>
                                                <p:strVal val="#ppt_x"/>
                                              </p:val>
                                            </p:tav>
                                          </p:tavLst>
                                        </p:anim>
                                        <p:anim calcmode="lin" valueType="num">
                                          <p:cBhvr>
                                            <p:cTn id="56" dur="1000" fill="hold"/>
                                            <p:tgtEl>
                                              <p:spTgt spid="74"/>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22" presetClass="entr" presetSubtype="1" fill="hold" grpId="0" nodeType="after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wipe(up)">
                                          <p:cBhvr>
                                            <p:cTn id="60"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8" presetClass="emph" presetSubtype="0" fill="hold" nodeType="withEffect">
                                      <p:stCondLst>
                                        <p:cond delay="0"/>
                                      </p:stCondLst>
                                      <p:childTnLst>
                                        <p:animRot by="21600000">
                                          <p:cBhvr>
                                            <p:cTn id="26" dur="2000" fill="hold"/>
                                            <p:tgtEl>
                                              <p:spTgt spid="10"/>
                                            </p:tgtEl>
                                            <p:attrNameLst>
                                              <p:attrName>r</p:attrName>
                                            </p:attrNameLst>
                                          </p:cBhvr>
                                        </p:animRot>
                                      </p:childTnLst>
                                    </p:cTn>
                                  </p:par>
                                  <p:par>
                                    <p:cTn id="27" presetID="8" presetClass="emph" presetSubtype="0" fill="hold" nodeType="withEffect">
                                      <p:stCondLst>
                                        <p:cond delay="0"/>
                                      </p:stCondLst>
                                      <p:childTnLst>
                                        <p:animRot by="21600000">
                                          <p:cBhvr>
                                            <p:cTn id="28" dur="2000" fill="hold"/>
                                            <p:tgtEl>
                                              <p:spTgt spid="13"/>
                                            </p:tgtEl>
                                            <p:attrNameLst>
                                              <p:attrName>r</p:attrName>
                                            </p:attrNameLst>
                                          </p:cBhvr>
                                        </p:animRot>
                                      </p:childTnLst>
                                    </p:cTn>
                                  </p:par>
                                  <p:par>
                                    <p:cTn id="29" presetID="8" presetClass="emph" presetSubtype="0" fill="hold" nodeType="withEffect">
                                      <p:stCondLst>
                                        <p:cond delay="0"/>
                                      </p:stCondLst>
                                      <p:childTnLst>
                                        <p:animRot by="21600000">
                                          <p:cBhvr>
                                            <p:cTn id="30" dur="2000" fill="hold"/>
                                            <p:tgtEl>
                                              <p:spTgt spid="16"/>
                                            </p:tgtEl>
                                            <p:attrNameLst>
                                              <p:attrName>r</p:attrName>
                                            </p:attrNameLst>
                                          </p:cBhvr>
                                        </p:animRo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1000"/>
                                            <p:tgtEl>
                                              <p:spTgt spid="34"/>
                                            </p:tgtEl>
                                          </p:cBhvr>
                                        </p:animEffect>
                                        <p:anim calcmode="lin" valueType="num">
                                          <p:cBhvr>
                                            <p:cTn id="45" dur="1000" fill="hold"/>
                                            <p:tgtEl>
                                              <p:spTgt spid="34"/>
                                            </p:tgtEl>
                                            <p:attrNameLst>
                                              <p:attrName>ppt_x</p:attrName>
                                            </p:attrNameLst>
                                          </p:cBhvr>
                                          <p:tavLst>
                                            <p:tav tm="0">
                                              <p:val>
                                                <p:strVal val="#ppt_x"/>
                                              </p:val>
                                            </p:tav>
                                            <p:tav tm="100000">
                                              <p:val>
                                                <p:strVal val="#ppt_x"/>
                                              </p:val>
                                            </p:tav>
                                          </p:tavLst>
                                        </p:anim>
                                        <p:anim calcmode="lin" valueType="num">
                                          <p:cBhvr>
                                            <p:cTn id="46" dur="1000" fill="hold"/>
                                            <p:tgtEl>
                                              <p:spTgt spid="3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6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20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1000"/>
                                            <p:tgtEl>
                                              <p:spTgt spid="74"/>
                                            </p:tgtEl>
                                          </p:cBhvr>
                                        </p:animEffect>
                                        <p:anim calcmode="lin" valueType="num">
                                          <p:cBhvr>
                                            <p:cTn id="55" dur="1000" fill="hold"/>
                                            <p:tgtEl>
                                              <p:spTgt spid="74"/>
                                            </p:tgtEl>
                                            <p:attrNameLst>
                                              <p:attrName>ppt_x</p:attrName>
                                            </p:attrNameLst>
                                          </p:cBhvr>
                                          <p:tavLst>
                                            <p:tav tm="0">
                                              <p:val>
                                                <p:strVal val="#ppt_x"/>
                                              </p:val>
                                            </p:tav>
                                            <p:tav tm="100000">
                                              <p:val>
                                                <p:strVal val="#ppt_x"/>
                                              </p:val>
                                            </p:tav>
                                          </p:tavLst>
                                        </p:anim>
                                        <p:anim calcmode="lin" valueType="num">
                                          <p:cBhvr>
                                            <p:cTn id="56" dur="1000" fill="hold"/>
                                            <p:tgtEl>
                                              <p:spTgt spid="74"/>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22" presetClass="entr" presetSubtype="1" fill="hold" grpId="0" nodeType="after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wipe(up)">
                                          <p:cBhvr>
                                            <p:cTn id="60"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81643"/>
            <a:ext cx="2350911" cy="939800"/>
          </a:xfrm>
          <a:prstGeom prst="rect">
            <a:avLst/>
          </a:prstGeom>
        </p:spPr>
      </p:pic>
      <p:grpSp>
        <p:nvGrpSpPr>
          <p:cNvPr id="10" name="组合 9"/>
          <p:cNvGrpSpPr/>
          <p:nvPr/>
        </p:nvGrpSpPr>
        <p:grpSpPr>
          <a:xfrm>
            <a:off x="4680617" y="1177313"/>
            <a:ext cx="3199694" cy="2418291"/>
            <a:chOff x="4212555" y="801712"/>
            <a:chExt cx="2879725" cy="2176462"/>
          </a:xfrm>
        </p:grpSpPr>
        <p:grpSp>
          <p:nvGrpSpPr>
            <p:cNvPr id="11" name="Group 98"/>
            <p:cNvGrpSpPr/>
            <p:nvPr/>
          </p:nvGrpSpPr>
          <p:grpSpPr bwMode="auto">
            <a:xfrm>
              <a:off x="4357762" y="801712"/>
              <a:ext cx="2590800" cy="2176462"/>
              <a:chOff x="2767" y="981"/>
              <a:chExt cx="1632" cy="1371"/>
            </a:xfrm>
          </p:grpSpPr>
          <p:sp>
            <p:nvSpPr>
              <p:cNvPr id="13" name="Freeform 99"/>
              <p:cNvSpPr>
                <a:spLocks noEditPoints="1"/>
              </p:cNvSpPr>
              <p:nvPr/>
            </p:nvSpPr>
            <p:spPr bwMode="auto">
              <a:xfrm>
                <a:off x="2767" y="1185"/>
                <a:ext cx="1632" cy="1167"/>
              </a:xfrm>
              <a:custGeom>
                <a:avLst/>
                <a:gdLst>
                  <a:gd name="T0" fmla="*/ 1706 w 1816"/>
                  <a:gd name="T1" fmla="*/ 792 h 1816"/>
                  <a:gd name="T2" fmla="*/ 1718 w 1816"/>
                  <a:gd name="T3" fmla="*/ 494 h 1816"/>
                  <a:gd name="T4" fmla="*/ 1552 w 1816"/>
                  <a:gd name="T5" fmla="*/ 424 h 1816"/>
                  <a:gd name="T6" fmla="*/ 1426 w 1816"/>
                  <a:gd name="T7" fmla="*/ 290 h 1816"/>
                  <a:gd name="T8" fmla="*/ 1320 w 1816"/>
                  <a:gd name="T9" fmla="*/ 96 h 1816"/>
                  <a:gd name="T10" fmla="*/ 1066 w 1816"/>
                  <a:gd name="T11" fmla="*/ 116 h 1816"/>
                  <a:gd name="T12" fmla="*/ 836 w 1816"/>
                  <a:gd name="T13" fmla="*/ 104 h 1816"/>
                  <a:gd name="T14" fmla="*/ 666 w 1816"/>
                  <a:gd name="T15" fmla="*/ 138 h 1816"/>
                  <a:gd name="T16" fmla="*/ 496 w 1816"/>
                  <a:gd name="T17" fmla="*/ 214 h 1816"/>
                  <a:gd name="T18" fmla="*/ 216 w 1816"/>
                  <a:gd name="T19" fmla="*/ 316 h 1816"/>
                  <a:gd name="T20" fmla="*/ 214 w 1816"/>
                  <a:gd name="T21" fmla="*/ 496 h 1816"/>
                  <a:gd name="T22" fmla="*/ 138 w 1816"/>
                  <a:gd name="T23" fmla="*/ 666 h 1816"/>
                  <a:gd name="T24" fmla="*/ 0 w 1816"/>
                  <a:gd name="T25" fmla="*/ 836 h 1816"/>
                  <a:gd name="T26" fmla="*/ 116 w 1816"/>
                  <a:gd name="T27" fmla="*/ 1066 h 1816"/>
                  <a:gd name="T28" fmla="*/ 192 w 1816"/>
                  <a:gd name="T29" fmla="*/ 1280 h 1816"/>
                  <a:gd name="T30" fmla="*/ 288 w 1816"/>
                  <a:gd name="T31" fmla="*/ 1426 h 1816"/>
                  <a:gd name="T32" fmla="*/ 424 w 1816"/>
                  <a:gd name="T33" fmla="*/ 1554 h 1816"/>
                  <a:gd name="T34" fmla="*/ 626 w 1816"/>
                  <a:gd name="T35" fmla="*/ 1774 h 1816"/>
                  <a:gd name="T36" fmla="*/ 792 w 1816"/>
                  <a:gd name="T37" fmla="*/ 1706 h 1816"/>
                  <a:gd name="T38" fmla="*/ 978 w 1816"/>
                  <a:gd name="T39" fmla="*/ 1712 h 1816"/>
                  <a:gd name="T40" fmla="*/ 1188 w 1816"/>
                  <a:gd name="T41" fmla="*/ 1774 h 1816"/>
                  <a:gd name="T42" fmla="*/ 1356 w 1816"/>
                  <a:gd name="T43" fmla="*/ 1578 h 1816"/>
                  <a:gd name="T44" fmla="*/ 1526 w 1816"/>
                  <a:gd name="T45" fmla="*/ 1426 h 1816"/>
                  <a:gd name="T46" fmla="*/ 1622 w 1816"/>
                  <a:gd name="T47" fmla="*/ 1280 h 1816"/>
                  <a:gd name="T48" fmla="*/ 1688 w 1816"/>
                  <a:gd name="T49" fmla="*/ 1108 h 1816"/>
                  <a:gd name="T50" fmla="*/ 908 w 1816"/>
                  <a:gd name="T51" fmla="*/ 1614 h 1816"/>
                  <a:gd name="T52" fmla="*/ 766 w 1816"/>
                  <a:gd name="T53" fmla="*/ 1600 h 1816"/>
                  <a:gd name="T54" fmla="*/ 602 w 1816"/>
                  <a:gd name="T55" fmla="*/ 1544 h 1816"/>
                  <a:gd name="T56" fmla="*/ 458 w 1816"/>
                  <a:gd name="T57" fmla="*/ 1452 h 1816"/>
                  <a:gd name="T58" fmla="*/ 342 w 1816"/>
                  <a:gd name="T59" fmla="*/ 1330 h 1816"/>
                  <a:gd name="T60" fmla="*/ 256 w 1816"/>
                  <a:gd name="T61" fmla="*/ 1182 h 1816"/>
                  <a:gd name="T62" fmla="*/ 210 w 1816"/>
                  <a:gd name="T63" fmla="*/ 1016 h 1816"/>
                  <a:gd name="T64" fmla="*/ 202 w 1816"/>
                  <a:gd name="T65" fmla="*/ 872 h 1816"/>
                  <a:gd name="T66" fmla="*/ 234 w 1816"/>
                  <a:gd name="T67" fmla="*/ 698 h 1816"/>
                  <a:gd name="T68" fmla="*/ 304 w 1816"/>
                  <a:gd name="T69" fmla="*/ 542 h 1816"/>
                  <a:gd name="T70" fmla="*/ 408 w 1816"/>
                  <a:gd name="T71" fmla="*/ 408 h 1816"/>
                  <a:gd name="T72" fmla="*/ 542 w 1816"/>
                  <a:gd name="T73" fmla="*/ 304 h 1816"/>
                  <a:gd name="T74" fmla="*/ 698 w 1816"/>
                  <a:gd name="T75" fmla="*/ 234 h 1816"/>
                  <a:gd name="T76" fmla="*/ 872 w 1816"/>
                  <a:gd name="T77" fmla="*/ 202 h 1816"/>
                  <a:gd name="T78" fmla="*/ 1014 w 1816"/>
                  <a:gd name="T79" fmla="*/ 210 h 1816"/>
                  <a:gd name="T80" fmla="*/ 1182 w 1816"/>
                  <a:gd name="T81" fmla="*/ 258 h 1816"/>
                  <a:gd name="T82" fmla="*/ 1330 w 1816"/>
                  <a:gd name="T83" fmla="*/ 342 h 1816"/>
                  <a:gd name="T84" fmla="*/ 1452 w 1816"/>
                  <a:gd name="T85" fmla="*/ 458 h 1816"/>
                  <a:gd name="T86" fmla="*/ 1544 w 1816"/>
                  <a:gd name="T87" fmla="*/ 602 h 1816"/>
                  <a:gd name="T88" fmla="*/ 1598 w 1816"/>
                  <a:gd name="T89" fmla="*/ 766 h 1816"/>
                  <a:gd name="T90" fmla="*/ 1614 w 1816"/>
                  <a:gd name="T91" fmla="*/ 908 h 1816"/>
                  <a:gd name="T92" fmla="*/ 1592 w 1816"/>
                  <a:gd name="T93" fmla="*/ 1084 h 1816"/>
                  <a:gd name="T94" fmla="*/ 1528 w 1816"/>
                  <a:gd name="T95" fmla="*/ 1244 h 1816"/>
                  <a:gd name="T96" fmla="*/ 1430 w 1816"/>
                  <a:gd name="T97" fmla="*/ 1382 h 1816"/>
                  <a:gd name="T98" fmla="*/ 1302 w 1816"/>
                  <a:gd name="T99" fmla="*/ 1492 h 1816"/>
                  <a:gd name="T100" fmla="*/ 1150 w 1816"/>
                  <a:gd name="T101" fmla="*/ 1570 h 1816"/>
                  <a:gd name="T102" fmla="*/ 980 w 1816"/>
                  <a:gd name="T103" fmla="*/ 1610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16" h="1816">
                    <a:moveTo>
                      <a:pt x="1816" y="978"/>
                    </a:moveTo>
                    <a:lnTo>
                      <a:pt x="1816" y="836"/>
                    </a:lnTo>
                    <a:lnTo>
                      <a:pt x="1710" y="836"/>
                    </a:lnTo>
                    <a:lnTo>
                      <a:pt x="1710" y="836"/>
                    </a:lnTo>
                    <a:lnTo>
                      <a:pt x="1706" y="792"/>
                    </a:lnTo>
                    <a:lnTo>
                      <a:pt x="1698" y="750"/>
                    </a:lnTo>
                    <a:lnTo>
                      <a:pt x="1688" y="708"/>
                    </a:lnTo>
                    <a:lnTo>
                      <a:pt x="1678" y="666"/>
                    </a:lnTo>
                    <a:lnTo>
                      <a:pt x="1774" y="626"/>
                    </a:lnTo>
                    <a:lnTo>
                      <a:pt x="1718" y="494"/>
                    </a:lnTo>
                    <a:lnTo>
                      <a:pt x="1622" y="534"/>
                    </a:lnTo>
                    <a:lnTo>
                      <a:pt x="1622" y="534"/>
                    </a:lnTo>
                    <a:lnTo>
                      <a:pt x="1602" y="496"/>
                    </a:lnTo>
                    <a:lnTo>
                      <a:pt x="1578" y="460"/>
                    </a:lnTo>
                    <a:lnTo>
                      <a:pt x="1552" y="424"/>
                    </a:lnTo>
                    <a:lnTo>
                      <a:pt x="1526" y="390"/>
                    </a:lnTo>
                    <a:lnTo>
                      <a:pt x="1600" y="316"/>
                    </a:lnTo>
                    <a:lnTo>
                      <a:pt x="1498" y="216"/>
                    </a:lnTo>
                    <a:lnTo>
                      <a:pt x="1426" y="290"/>
                    </a:lnTo>
                    <a:lnTo>
                      <a:pt x="1426" y="290"/>
                    </a:lnTo>
                    <a:lnTo>
                      <a:pt x="1392" y="262"/>
                    </a:lnTo>
                    <a:lnTo>
                      <a:pt x="1356" y="236"/>
                    </a:lnTo>
                    <a:lnTo>
                      <a:pt x="1318" y="214"/>
                    </a:lnTo>
                    <a:lnTo>
                      <a:pt x="1280" y="192"/>
                    </a:lnTo>
                    <a:lnTo>
                      <a:pt x="1320" y="96"/>
                    </a:lnTo>
                    <a:lnTo>
                      <a:pt x="1188" y="42"/>
                    </a:lnTo>
                    <a:lnTo>
                      <a:pt x="1150" y="138"/>
                    </a:lnTo>
                    <a:lnTo>
                      <a:pt x="1150" y="138"/>
                    </a:lnTo>
                    <a:lnTo>
                      <a:pt x="1108" y="126"/>
                    </a:lnTo>
                    <a:lnTo>
                      <a:pt x="1066" y="116"/>
                    </a:lnTo>
                    <a:lnTo>
                      <a:pt x="1022" y="110"/>
                    </a:lnTo>
                    <a:lnTo>
                      <a:pt x="978" y="104"/>
                    </a:lnTo>
                    <a:lnTo>
                      <a:pt x="978" y="0"/>
                    </a:lnTo>
                    <a:lnTo>
                      <a:pt x="836" y="0"/>
                    </a:lnTo>
                    <a:lnTo>
                      <a:pt x="836" y="104"/>
                    </a:lnTo>
                    <a:lnTo>
                      <a:pt x="836" y="104"/>
                    </a:lnTo>
                    <a:lnTo>
                      <a:pt x="792" y="110"/>
                    </a:lnTo>
                    <a:lnTo>
                      <a:pt x="750" y="116"/>
                    </a:lnTo>
                    <a:lnTo>
                      <a:pt x="706" y="126"/>
                    </a:lnTo>
                    <a:lnTo>
                      <a:pt x="666" y="138"/>
                    </a:lnTo>
                    <a:lnTo>
                      <a:pt x="626" y="42"/>
                    </a:lnTo>
                    <a:lnTo>
                      <a:pt x="494" y="96"/>
                    </a:lnTo>
                    <a:lnTo>
                      <a:pt x="534" y="192"/>
                    </a:lnTo>
                    <a:lnTo>
                      <a:pt x="534" y="192"/>
                    </a:lnTo>
                    <a:lnTo>
                      <a:pt x="496" y="214"/>
                    </a:lnTo>
                    <a:lnTo>
                      <a:pt x="460" y="236"/>
                    </a:lnTo>
                    <a:lnTo>
                      <a:pt x="424" y="262"/>
                    </a:lnTo>
                    <a:lnTo>
                      <a:pt x="390" y="290"/>
                    </a:lnTo>
                    <a:lnTo>
                      <a:pt x="316" y="216"/>
                    </a:lnTo>
                    <a:lnTo>
                      <a:pt x="216" y="316"/>
                    </a:lnTo>
                    <a:lnTo>
                      <a:pt x="288" y="390"/>
                    </a:lnTo>
                    <a:lnTo>
                      <a:pt x="288" y="390"/>
                    </a:lnTo>
                    <a:lnTo>
                      <a:pt x="262" y="424"/>
                    </a:lnTo>
                    <a:lnTo>
                      <a:pt x="236" y="460"/>
                    </a:lnTo>
                    <a:lnTo>
                      <a:pt x="214" y="496"/>
                    </a:lnTo>
                    <a:lnTo>
                      <a:pt x="192" y="534"/>
                    </a:lnTo>
                    <a:lnTo>
                      <a:pt x="96" y="494"/>
                    </a:lnTo>
                    <a:lnTo>
                      <a:pt x="42" y="626"/>
                    </a:lnTo>
                    <a:lnTo>
                      <a:pt x="138" y="666"/>
                    </a:lnTo>
                    <a:lnTo>
                      <a:pt x="138" y="666"/>
                    </a:lnTo>
                    <a:lnTo>
                      <a:pt x="126" y="708"/>
                    </a:lnTo>
                    <a:lnTo>
                      <a:pt x="116" y="750"/>
                    </a:lnTo>
                    <a:lnTo>
                      <a:pt x="108" y="792"/>
                    </a:lnTo>
                    <a:lnTo>
                      <a:pt x="104" y="836"/>
                    </a:lnTo>
                    <a:lnTo>
                      <a:pt x="0" y="836"/>
                    </a:lnTo>
                    <a:lnTo>
                      <a:pt x="0" y="978"/>
                    </a:lnTo>
                    <a:lnTo>
                      <a:pt x="104" y="978"/>
                    </a:lnTo>
                    <a:lnTo>
                      <a:pt x="104" y="978"/>
                    </a:lnTo>
                    <a:lnTo>
                      <a:pt x="108" y="1022"/>
                    </a:lnTo>
                    <a:lnTo>
                      <a:pt x="116" y="1066"/>
                    </a:lnTo>
                    <a:lnTo>
                      <a:pt x="126" y="1108"/>
                    </a:lnTo>
                    <a:lnTo>
                      <a:pt x="138" y="1150"/>
                    </a:lnTo>
                    <a:lnTo>
                      <a:pt x="42" y="1190"/>
                    </a:lnTo>
                    <a:lnTo>
                      <a:pt x="96" y="1320"/>
                    </a:lnTo>
                    <a:lnTo>
                      <a:pt x="192" y="1280"/>
                    </a:lnTo>
                    <a:lnTo>
                      <a:pt x="192" y="1280"/>
                    </a:lnTo>
                    <a:lnTo>
                      <a:pt x="214" y="1320"/>
                    </a:lnTo>
                    <a:lnTo>
                      <a:pt x="236" y="1356"/>
                    </a:lnTo>
                    <a:lnTo>
                      <a:pt x="262" y="1392"/>
                    </a:lnTo>
                    <a:lnTo>
                      <a:pt x="288" y="1426"/>
                    </a:lnTo>
                    <a:lnTo>
                      <a:pt x="216" y="1500"/>
                    </a:lnTo>
                    <a:lnTo>
                      <a:pt x="316" y="1600"/>
                    </a:lnTo>
                    <a:lnTo>
                      <a:pt x="390" y="1526"/>
                    </a:lnTo>
                    <a:lnTo>
                      <a:pt x="390" y="1526"/>
                    </a:lnTo>
                    <a:lnTo>
                      <a:pt x="424" y="1554"/>
                    </a:lnTo>
                    <a:lnTo>
                      <a:pt x="460" y="1578"/>
                    </a:lnTo>
                    <a:lnTo>
                      <a:pt x="496" y="1602"/>
                    </a:lnTo>
                    <a:lnTo>
                      <a:pt x="534" y="1622"/>
                    </a:lnTo>
                    <a:lnTo>
                      <a:pt x="494" y="1718"/>
                    </a:lnTo>
                    <a:lnTo>
                      <a:pt x="626" y="1774"/>
                    </a:lnTo>
                    <a:lnTo>
                      <a:pt x="666" y="1678"/>
                    </a:lnTo>
                    <a:lnTo>
                      <a:pt x="666" y="1678"/>
                    </a:lnTo>
                    <a:lnTo>
                      <a:pt x="706" y="1690"/>
                    </a:lnTo>
                    <a:lnTo>
                      <a:pt x="750" y="1698"/>
                    </a:lnTo>
                    <a:lnTo>
                      <a:pt x="792" y="1706"/>
                    </a:lnTo>
                    <a:lnTo>
                      <a:pt x="836" y="1712"/>
                    </a:lnTo>
                    <a:lnTo>
                      <a:pt x="836" y="1816"/>
                    </a:lnTo>
                    <a:lnTo>
                      <a:pt x="978" y="1816"/>
                    </a:lnTo>
                    <a:lnTo>
                      <a:pt x="978" y="1712"/>
                    </a:lnTo>
                    <a:lnTo>
                      <a:pt x="978" y="1712"/>
                    </a:lnTo>
                    <a:lnTo>
                      <a:pt x="1022" y="1706"/>
                    </a:lnTo>
                    <a:lnTo>
                      <a:pt x="1066" y="1698"/>
                    </a:lnTo>
                    <a:lnTo>
                      <a:pt x="1108" y="1690"/>
                    </a:lnTo>
                    <a:lnTo>
                      <a:pt x="1150" y="1678"/>
                    </a:lnTo>
                    <a:lnTo>
                      <a:pt x="1188" y="1774"/>
                    </a:lnTo>
                    <a:lnTo>
                      <a:pt x="1320" y="1718"/>
                    </a:lnTo>
                    <a:lnTo>
                      <a:pt x="1280" y="1622"/>
                    </a:lnTo>
                    <a:lnTo>
                      <a:pt x="1280" y="1622"/>
                    </a:lnTo>
                    <a:lnTo>
                      <a:pt x="1318" y="1602"/>
                    </a:lnTo>
                    <a:lnTo>
                      <a:pt x="1356" y="1578"/>
                    </a:lnTo>
                    <a:lnTo>
                      <a:pt x="1392" y="1554"/>
                    </a:lnTo>
                    <a:lnTo>
                      <a:pt x="1426" y="1526"/>
                    </a:lnTo>
                    <a:lnTo>
                      <a:pt x="1498" y="1600"/>
                    </a:lnTo>
                    <a:lnTo>
                      <a:pt x="1600" y="1500"/>
                    </a:lnTo>
                    <a:lnTo>
                      <a:pt x="1526" y="1426"/>
                    </a:lnTo>
                    <a:lnTo>
                      <a:pt x="1526" y="1426"/>
                    </a:lnTo>
                    <a:lnTo>
                      <a:pt x="1552" y="1392"/>
                    </a:lnTo>
                    <a:lnTo>
                      <a:pt x="1578" y="1356"/>
                    </a:lnTo>
                    <a:lnTo>
                      <a:pt x="1602" y="1320"/>
                    </a:lnTo>
                    <a:lnTo>
                      <a:pt x="1622" y="1280"/>
                    </a:lnTo>
                    <a:lnTo>
                      <a:pt x="1718" y="1320"/>
                    </a:lnTo>
                    <a:lnTo>
                      <a:pt x="1774" y="1190"/>
                    </a:lnTo>
                    <a:lnTo>
                      <a:pt x="1678" y="115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lnTo>
                      <a:pt x="908" y="1614"/>
                    </a:lnTo>
                    <a:close/>
                  </a:path>
                </a:pathLst>
              </a:custGeom>
              <a:solidFill>
                <a:schemeClr val="tx1">
                  <a:alpha val="50000"/>
                </a:schemeClr>
              </a:solidFill>
              <a:ln>
                <a:noFill/>
              </a:ln>
              <a:effectLst/>
              <a:extLst>
                <a:ext uri="{91240B29-F687-4F45-9708-019B960494DF}">
                  <a14:hiddenLine xmlns:a14="http://schemas.microsoft.com/office/drawing/2010/main" w="19050">
                    <a:solidFill>
                      <a:schemeClr val="bg1"/>
                    </a:solidFill>
                    <a:prstDash val="sysDot"/>
                    <a:rou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lstStyle/>
              <a:p>
                <a:endParaRPr lang="zh-CN" altLang="en-US" sz="2000">
                  <a:cs typeface="+mn-ea"/>
                  <a:sym typeface="+mn-lt"/>
                </a:endParaRPr>
              </a:p>
            </p:txBody>
          </p:sp>
          <p:sp>
            <p:nvSpPr>
              <p:cNvPr id="14" name="Freeform 100"/>
              <p:cNvSpPr>
                <a:spLocks noEditPoints="1"/>
              </p:cNvSpPr>
              <p:nvPr/>
            </p:nvSpPr>
            <p:spPr bwMode="auto">
              <a:xfrm>
                <a:off x="2767" y="981"/>
                <a:ext cx="1632" cy="1167"/>
              </a:xfrm>
              <a:custGeom>
                <a:avLst/>
                <a:gdLst>
                  <a:gd name="T0" fmla="*/ 1706 w 1816"/>
                  <a:gd name="T1" fmla="*/ 792 h 1816"/>
                  <a:gd name="T2" fmla="*/ 1718 w 1816"/>
                  <a:gd name="T3" fmla="*/ 494 h 1816"/>
                  <a:gd name="T4" fmla="*/ 1552 w 1816"/>
                  <a:gd name="T5" fmla="*/ 424 h 1816"/>
                  <a:gd name="T6" fmla="*/ 1426 w 1816"/>
                  <a:gd name="T7" fmla="*/ 290 h 1816"/>
                  <a:gd name="T8" fmla="*/ 1320 w 1816"/>
                  <a:gd name="T9" fmla="*/ 96 h 1816"/>
                  <a:gd name="T10" fmla="*/ 1066 w 1816"/>
                  <a:gd name="T11" fmla="*/ 116 h 1816"/>
                  <a:gd name="T12" fmla="*/ 836 w 1816"/>
                  <a:gd name="T13" fmla="*/ 104 h 1816"/>
                  <a:gd name="T14" fmla="*/ 666 w 1816"/>
                  <a:gd name="T15" fmla="*/ 138 h 1816"/>
                  <a:gd name="T16" fmla="*/ 496 w 1816"/>
                  <a:gd name="T17" fmla="*/ 214 h 1816"/>
                  <a:gd name="T18" fmla="*/ 216 w 1816"/>
                  <a:gd name="T19" fmla="*/ 316 h 1816"/>
                  <a:gd name="T20" fmla="*/ 214 w 1816"/>
                  <a:gd name="T21" fmla="*/ 496 h 1816"/>
                  <a:gd name="T22" fmla="*/ 138 w 1816"/>
                  <a:gd name="T23" fmla="*/ 666 h 1816"/>
                  <a:gd name="T24" fmla="*/ 0 w 1816"/>
                  <a:gd name="T25" fmla="*/ 836 h 1816"/>
                  <a:gd name="T26" fmla="*/ 116 w 1816"/>
                  <a:gd name="T27" fmla="*/ 1066 h 1816"/>
                  <a:gd name="T28" fmla="*/ 192 w 1816"/>
                  <a:gd name="T29" fmla="*/ 1280 h 1816"/>
                  <a:gd name="T30" fmla="*/ 288 w 1816"/>
                  <a:gd name="T31" fmla="*/ 1426 h 1816"/>
                  <a:gd name="T32" fmla="*/ 424 w 1816"/>
                  <a:gd name="T33" fmla="*/ 1554 h 1816"/>
                  <a:gd name="T34" fmla="*/ 626 w 1816"/>
                  <a:gd name="T35" fmla="*/ 1774 h 1816"/>
                  <a:gd name="T36" fmla="*/ 792 w 1816"/>
                  <a:gd name="T37" fmla="*/ 1706 h 1816"/>
                  <a:gd name="T38" fmla="*/ 978 w 1816"/>
                  <a:gd name="T39" fmla="*/ 1712 h 1816"/>
                  <a:gd name="T40" fmla="*/ 1188 w 1816"/>
                  <a:gd name="T41" fmla="*/ 1774 h 1816"/>
                  <a:gd name="T42" fmla="*/ 1356 w 1816"/>
                  <a:gd name="T43" fmla="*/ 1578 h 1816"/>
                  <a:gd name="T44" fmla="*/ 1526 w 1816"/>
                  <a:gd name="T45" fmla="*/ 1426 h 1816"/>
                  <a:gd name="T46" fmla="*/ 1622 w 1816"/>
                  <a:gd name="T47" fmla="*/ 1280 h 1816"/>
                  <a:gd name="T48" fmla="*/ 1688 w 1816"/>
                  <a:gd name="T49" fmla="*/ 1108 h 1816"/>
                  <a:gd name="T50" fmla="*/ 908 w 1816"/>
                  <a:gd name="T51" fmla="*/ 1614 h 1816"/>
                  <a:gd name="T52" fmla="*/ 766 w 1816"/>
                  <a:gd name="T53" fmla="*/ 1600 h 1816"/>
                  <a:gd name="T54" fmla="*/ 602 w 1816"/>
                  <a:gd name="T55" fmla="*/ 1544 h 1816"/>
                  <a:gd name="T56" fmla="*/ 458 w 1816"/>
                  <a:gd name="T57" fmla="*/ 1452 h 1816"/>
                  <a:gd name="T58" fmla="*/ 342 w 1816"/>
                  <a:gd name="T59" fmla="*/ 1330 h 1816"/>
                  <a:gd name="T60" fmla="*/ 256 w 1816"/>
                  <a:gd name="T61" fmla="*/ 1182 h 1816"/>
                  <a:gd name="T62" fmla="*/ 210 w 1816"/>
                  <a:gd name="T63" fmla="*/ 1016 h 1816"/>
                  <a:gd name="T64" fmla="*/ 202 w 1816"/>
                  <a:gd name="T65" fmla="*/ 872 h 1816"/>
                  <a:gd name="T66" fmla="*/ 234 w 1816"/>
                  <a:gd name="T67" fmla="*/ 698 h 1816"/>
                  <a:gd name="T68" fmla="*/ 304 w 1816"/>
                  <a:gd name="T69" fmla="*/ 542 h 1816"/>
                  <a:gd name="T70" fmla="*/ 408 w 1816"/>
                  <a:gd name="T71" fmla="*/ 408 h 1816"/>
                  <a:gd name="T72" fmla="*/ 542 w 1816"/>
                  <a:gd name="T73" fmla="*/ 304 h 1816"/>
                  <a:gd name="T74" fmla="*/ 698 w 1816"/>
                  <a:gd name="T75" fmla="*/ 234 h 1816"/>
                  <a:gd name="T76" fmla="*/ 872 w 1816"/>
                  <a:gd name="T77" fmla="*/ 202 h 1816"/>
                  <a:gd name="T78" fmla="*/ 1014 w 1816"/>
                  <a:gd name="T79" fmla="*/ 210 h 1816"/>
                  <a:gd name="T80" fmla="*/ 1182 w 1816"/>
                  <a:gd name="T81" fmla="*/ 258 h 1816"/>
                  <a:gd name="T82" fmla="*/ 1330 w 1816"/>
                  <a:gd name="T83" fmla="*/ 342 h 1816"/>
                  <a:gd name="T84" fmla="*/ 1452 w 1816"/>
                  <a:gd name="T85" fmla="*/ 458 h 1816"/>
                  <a:gd name="T86" fmla="*/ 1544 w 1816"/>
                  <a:gd name="T87" fmla="*/ 602 h 1816"/>
                  <a:gd name="T88" fmla="*/ 1598 w 1816"/>
                  <a:gd name="T89" fmla="*/ 766 h 1816"/>
                  <a:gd name="T90" fmla="*/ 1614 w 1816"/>
                  <a:gd name="T91" fmla="*/ 908 h 1816"/>
                  <a:gd name="T92" fmla="*/ 1592 w 1816"/>
                  <a:gd name="T93" fmla="*/ 1084 h 1816"/>
                  <a:gd name="T94" fmla="*/ 1528 w 1816"/>
                  <a:gd name="T95" fmla="*/ 1244 h 1816"/>
                  <a:gd name="T96" fmla="*/ 1430 w 1816"/>
                  <a:gd name="T97" fmla="*/ 1382 h 1816"/>
                  <a:gd name="T98" fmla="*/ 1302 w 1816"/>
                  <a:gd name="T99" fmla="*/ 1492 h 1816"/>
                  <a:gd name="T100" fmla="*/ 1150 w 1816"/>
                  <a:gd name="T101" fmla="*/ 1570 h 1816"/>
                  <a:gd name="T102" fmla="*/ 980 w 1816"/>
                  <a:gd name="T103" fmla="*/ 1610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16" h="1816">
                    <a:moveTo>
                      <a:pt x="1816" y="978"/>
                    </a:moveTo>
                    <a:lnTo>
                      <a:pt x="1816" y="836"/>
                    </a:lnTo>
                    <a:lnTo>
                      <a:pt x="1710" y="836"/>
                    </a:lnTo>
                    <a:lnTo>
                      <a:pt x="1710" y="836"/>
                    </a:lnTo>
                    <a:lnTo>
                      <a:pt x="1706" y="792"/>
                    </a:lnTo>
                    <a:lnTo>
                      <a:pt x="1698" y="750"/>
                    </a:lnTo>
                    <a:lnTo>
                      <a:pt x="1688" y="708"/>
                    </a:lnTo>
                    <a:lnTo>
                      <a:pt x="1678" y="666"/>
                    </a:lnTo>
                    <a:lnTo>
                      <a:pt x="1774" y="626"/>
                    </a:lnTo>
                    <a:lnTo>
                      <a:pt x="1718" y="494"/>
                    </a:lnTo>
                    <a:lnTo>
                      <a:pt x="1622" y="534"/>
                    </a:lnTo>
                    <a:lnTo>
                      <a:pt x="1622" y="534"/>
                    </a:lnTo>
                    <a:lnTo>
                      <a:pt x="1602" y="496"/>
                    </a:lnTo>
                    <a:lnTo>
                      <a:pt x="1578" y="460"/>
                    </a:lnTo>
                    <a:lnTo>
                      <a:pt x="1552" y="424"/>
                    </a:lnTo>
                    <a:lnTo>
                      <a:pt x="1526" y="390"/>
                    </a:lnTo>
                    <a:lnTo>
                      <a:pt x="1600" y="316"/>
                    </a:lnTo>
                    <a:lnTo>
                      <a:pt x="1498" y="216"/>
                    </a:lnTo>
                    <a:lnTo>
                      <a:pt x="1426" y="290"/>
                    </a:lnTo>
                    <a:lnTo>
                      <a:pt x="1426" y="290"/>
                    </a:lnTo>
                    <a:lnTo>
                      <a:pt x="1392" y="262"/>
                    </a:lnTo>
                    <a:lnTo>
                      <a:pt x="1356" y="236"/>
                    </a:lnTo>
                    <a:lnTo>
                      <a:pt x="1318" y="214"/>
                    </a:lnTo>
                    <a:lnTo>
                      <a:pt x="1280" y="192"/>
                    </a:lnTo>
                    <a:lnTo>
                      <a:pt x="1320" y="96"/>
                    </a:lnTo>
                    <a:lnTo>
                      <a:pt x="1188" y="42"/>
                    </a:lnTo>
                    <a:lnTo>
                      <a:pt x="1150" y="138"/>
                    </a:lnTo>
                    <a:lnTo>
                      <a:pt x="1150" y="138"/>
                    </a:lnTo>
                    <a:lnTo>
                      <a:pt x="1108" y="126"/>
                    </a:lnTo>
                    <a:lnTo>
                      <a:pt x="1066" y="116"/>
                    </a:lnTo>
                    <a:lnTo>
                      <a:pt x="1022" y="110"/>
                    </a:lnTo>
                    <a:lnTo>
                      <a:pt x="978" y="104"/>
                    </a:lnTo>
                    <a:lnTo>
                      <a:pt x="978" y="0"/>
                    </a:lnTo>
                    <a:lnTo>
                      <a:pt x="836" y="0"/>
                    </a:lnTo>
                    <a:lnTo>
                      <a:pt x="836" y="104"/>
                    </a:lnTo>
                    <a:lnTo>
                      <a:pt x="836" y="104"/>
                    </a:lnTo>
                    <a:lnTo>
                      <a:pt x="792" y="110"/>
                    </a:lnTo>
                    <a:lnTo>
                      <a:pt x="750" y="116"/>
                    </a:lnTo>
                    <a:lnTo>
                      <a:pt x="706" y="126"/>
                    </a:lnTo>
                    <a:lnTo>
                      <a:pt x="666" y="138"/>
                    </a:lnTo>
                    <a:lnTo>
                      <a:pt x="626" y="42"/>
                    </a:lnTo>
                    <a:lnTo>
                      <a:pt x="494" y="96"/>
                    </a:lnTo>
                    <a:lnTo>
                      <a:pt x="534" y="192"/>
                    </a:lnTo>
                    <a:lnTo>
                      <a:pt x="534" y="192"/>
                    </a:lnTo>
                    <a:lnTo>
                      <a:pt x="496" y="214"/>
                    </a:lnTo>
                    <a:lnTo>
                      <a:pt x="460" y="236"/>
                    </a:lnTo>
                    <a:lnTo>
                      <a:pt x="424" y="262"/>
                    </a:lnTo>
                    <a:lnTo>
                      <a:pt x="390" y="290"/>
                    </a:lnTo>
                    <a:lnTo>
                      <a:pt x="316" y="216"/>
                    </a:lnTo>
                    <a:lnTo>
                      <a:pt x="216" y="316"/>
                    </a:lnTo>
                    <a:lnTo>
                      <a:pt x="288" y="390"/>
                    </a:lnTo>
                    <a:lnTo>
                      <a:pt x="288" y="390"/>
                    </a:lnTo>
                    <a:lnTo>
                      <a:pt x="262" y="424"/>
                    </a:lnTo>
                    <a:lnTo>
                      <a:pt x="236" y="460"/>
                    </a:lnTo>
                    <a:lnTo>
                      <a:pt x="214" y="496"/>
                    </a:lnTo>
                    <a:lnTo>
                      <a:pt x="192" y="534"/>
                    </a:lnTo>
                    <a:lnTo>
                      <a:pt x="96" y="494"/>
                    </a:lnTo>
                    <a:lnTo>
                      <a:pt x="42" y="626"/>
                    </a:lnTo>
                    <a:lnTo>
                      <a:pt x="138" y="666"/>
                    </a:lnTo>
                    <a:lnTo>
                      <a:pt x="138" y="666"/>
                    </a:lnTo>
                    <a:lnTo>
                      <a:pt x="126" y="708"/>
                    </a:lnTo>
                    <a:lnTo>
                      <a:pt x="116" y="750"/>
                    </a:lnTo>
                    <a:lnTo>
                      <a:pt x="108" y="792"/>
                    </a:lnTo>
                    <a:lnTo>
                      <a:pt x="104" y="836"/>
                    </a:lnTo>
                    <a:lnTo>
                      <a:pt x="0" y="836"/>
                    </a:lnTo>
                    <a:lnTo>
                      <a:pt x="0" y="978"/>
                    </a:lnTo>
                    <a:lnTo>
                      <a:pt x="104" y="978"/>
                    </a:lnTo>
                    <a:lnTo>
                      <a:pt x="104" y="978"/>
                    </a:lnTo>
                    <a:lnTo>
                      <a:pt x="108" y="1022"/>
                    </a:lnTo>
                    <a:lnTo>
                      <a:pt x="116" y="1066"/>
                    </a:lnTo>
                    <a:lnTo>
                      <a:pt x="126" y="1108"/>
                    </a:lnTo>
                    <a:lnTo>
                      <a:pt x="138" y="1150"/>
                    </a:lnTo>
                    <a:lnTo>
                      <a:pt x="42" y="1190"/>
                    </a:lnTo>
                    <a:lnTo>
                      <a:pt x="96" y="1320"/>
                    </a:lnTo>
                    <a:lnTo>
                      <a:pt x="192" y="1280"/>
                    </a:lnTo>
                    <a:lnTo>
                      <a:pt x="192" y="1280"/>
                    </a:lnTo>
                    <a:lnTo>
                      <a:pt x="214" y="1320"/>
                    </a:lnTo>
                    <a:lnTo>
                      <a:pt x="236" y="1356"/>
                    </a:lnTo>
                    <a:lnTo>
                      <a:pt x="262" y="1392"/>
                    </a:lnTo>
                    <a:lnTo>
                      <a:pt x="288" y="1426"/>
                    </a:lnTo>
                    <a:lnTo>
                      <a:pt x="216" y="1500"/>
                    </a:lnTo>
                    <a:lnTo>
                      <a:pt x="316" y="1600"/>
                    </a:lnTo>
                    <a:lnTo>
                      <a:pt x="390" y="1526"/>
                    </a:lnTo>
                    <a:lnTo>
                      <a:pt x="390" y="1526"/>
                    </a:lnTo>
                    <a:lnTo>
                      <a:pt x="424" y="1554"/>
                    </a:lnTo>
                    <a:lnTo>
                      <a:pt x="460" y="1578"/>
                    </a:lnTo>
                    <a:lnTo>
                      <a:pt x="496" y="1602"/>
                    </a:lnTo>
                    <a:lnTo>
                      <a:pt x="534" y="1622"/>
                    </a:lnTo>
                    <a:lnTo>
                      <a:pt x="494" y="1718"/>
                    </a:lnTo>
                    <a:lnTo>
                      <a:pt x="626" y="1774"/>
                    </a:lnTo>
                    <a:lnTo>
                      <a:pt x="666" y="1678"/>
                    </a:lnTo>
                    <a:lnTo>
                      <a:pt x="666" y="1678"/>
                    </a:lnTo>
                    <a:lnTo>
                      <a:pt x="706" y="1690"/>
                    </a:lnTo>
                    <a:lnTo>
                      <a:pt x="750" y="1698"/>
                    </a:lnTo>
                    <a:lnTo>
                      <a:pt x="792" y="1706"/>
                    </a:lnTo>
                    <a:lnTo>
                      <a:pt x="836" y="1712"/>
                    </a:lnTo>
                    <a:lnTo>
                      <a:pt x="836" y="1816"/>
                    </a:lnTo>
                    <a:lnTo>
                      <a:pt x="978" y="1816"/>
                    </a:lnTo>
                    <a:lnTo>
                      <a:pt x="978" y="1712"/>
                    </a:lnTo>
                    <a:lnTo>
                      <a:pt x="978" y="1712"/>
                    </a:lnTo>
                    <a:lnTo>
                      <a:pt x="1022" y="1706"/>
                    </a:lnTo>
                    <a:lnTo>
                      <a:pt x="1066" y="1698"/>
                    </a:lnTo>
                    <a:lnTo>
                      <a:pt x="1108" y="1690"/>
                    </a:lnTo>
                    <a:lnTo>
                      <a:pt x="1150" y="1678"/>
                    </a:lnTo>
                    <a:lnTo>
                      <a:pt x="1188" y="1774"/>
                    </a:lnTo>
                    <a:lnTo>
                      <a:pt x="1320" y="1718"/>
                    </a:lnTo>
                    <a:lnTo>
                      <a:pt x="1280" y="1622"/>
                    </a:lnTo>
                    <a:lnTo>
                      <a:pt x="1280" y="1622"/>
                    </a:lnTo>
                    <a:lnTo>
                      <a:pt x="1318" y="1602"/>
                    </a:lnTo>
                    <a:lnTo>
                      <a:pt x="1356" y="1578"/>
                    </a:lnTo>
                    <a:lnTo>
                      <a:pt x="1392" y="1554"/>
                    </a:lnTo>
                    <a:lnTo>
                      <a:pt x="1426" y="1526"/>
                    </a:lnTo>
                    <a:lnTo>
                      <a:pt x="1498" y="1600"/>
                    </a:lnTo>
                    <a:lnTo>
                      <a:pt x="1600" y="1500"/>
                    </a:lnTo>
                    <a:lnTo>
                      <a:pt x="1526" y="1426"/>
                    </a:lnTo>
                    <a:lnTo>
                      <a:pt x="1526" y="1426"/>
                    </a:lnTo>
                    <a:lnTo>
                      <a:pt x="1552" y="1392"/>
                    </a:lnTo>
                    <a:lnTo>
                      <a:pt x="1578" y="1356"/>
                    </a:lnTo>
                    <a:lnTo>
                      <a:pt x="1602" y="1320"/>
                    </a:lnTo>
                    <a:lnTo>
                      <a:pt x="1622" y="1280"/>
                    </a:lnTo>
                    <a:lnTo>
                      <a:pt x="1718" y="1320"/>
                    </a:lnTo>
                    <a:lnTo>
                      <a:pt x="1774" y="1190"/>
                    </a:lnTo>
                    <a:lnTo>
                      <a:pt x="1678" y="115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lnTo>
                      <a:pt x="908" y="1614"/>
                    </a:lnTo>
                    <a:close/>
                  </a:path>
                </a:pathLst>
              </a:custGeom>
              <a:gradFill rotWithShape="1">
                <a:gsLst>
                  <a:gs pos="0">
                    <a:schemeClr val="bg1">
                      <a:gamma/>
                      <a:shade val="66667"/>
                      <a:invGamma/>
                    </a:schemeClr>
                  </a:gs>
                  <a:gs pos="50000">
                    <a:schemeClr val="bg1"/>
                  </a:gs>
                  <a:gs pos="100000">
                    <a:schemeClr val="bg1">
                      <a:gamma/>
                      <a:shade val="66667"/>
                      <a:invGamma/>
                    </a:schemeClr>
                  </a:gs>
                </a:gsLst>
                <a:lin ang="5400000" scaled="1"/>
              </a:gradFill>
              <a:ln>
                <a:noFill/>
              </a:ln>
              <a:effectLst/>
              <a:scene3d>
                <a:camera prst="legacyObliqueBottom"/>
                <a:lightRig rig="legacyFlat3" dir="b"/>
              </a:scene3d>
              <a:sp3d extrusionH="430200" prstMaterial="legacyMatte">
                <a:bevelT w="13500" h="13500" prst="angle"/>
                <a:bevelB w="13500" h="13500" prst="angle"/>
                <a:extrusionClr>
                  <a:srgbClr val="B2B2B2"/>
                </a:extrusionClr>
              </a:sp3d>
              <a:extLst>
                <a:ext uri="{91240B29-F687-4F45-9708-019B960494DF}">
                  <a14:hiddenLine xmlns:a14="http://schemas.microsoft.com/office/drawing/2010/main" w="19050">
                    <a:noFill/>
                    <a:prstDash val="sysDot"/>
                    <a:rou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flatTx/>
              </a:bodyPr>
              <a:lstStyle/>
              <a:p>
                <a:endParaRPr lang="zh-CN" altLang="en-US" sz="2000">
                  <a:cs typeface="+mn-ea"/>
                  <a:sym typeface="+mn-lt"/>
                </a:endParaRPr>
              </a:p>
            </p:txBody>
          </p:sp>
          <p:grpSp>
            <p:nvGrpSpPr>
              <p:cNvPr id="15" name="Group 101"/>
              <p:cNvGrpSpPr/>
              <p:nvPr/>
            </p:nvGrpSpPr>
            <p:grpSpPr bwMode="auto">
              <a:xfrm>
                <a:off x="2971" y="1117"/>
                <a:ext cx="1224" cy="885"/>
                <a:chOff x="793" y="1299"/>
                <a:chExt cx="1859" cy="1338"/>
              </a:xfrm>
            </p:grpSpPr>
            <p:sp>
              <p:nvSpPr>
                <p:cNvPr id="16" name="Oval 102"/>
                <p:cNvSpPr>
                  <a:spLocks noChangeArrowheads="1"/>
                </p:cNvSpPr>
                <p:nvPr/>
              </p:nvSpPr>
              <p:spPr bwMode="auto">
                <a:xfrm>
                  <a:off x="793" y="1299"/>
                  <a:ext cx="1859" cy="1338"/>
                </a:xfrm>
                <a:prstGeom prst="ellipse">
                  <a:avLst/>
                </a:prstGeom>
                <a:solidFill>
                  <a:srgbClr val="C80515"/>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cs typeface="+mn-ea"/>
                    <a:sym typeface="+mn-lt"/>
                  </a:endParaRPr>
                </a:p>
              </p:txBody>
            </p:sp>
            <p:sp>
              <p:nvSpPr>
                <p:cNvPr id="17" name="Freeform 103"/>
                <p:cNvSpPr/>
                <p:nvPr/>
              </p:nvSpPr>
              <p:spPr bwMode="auto">
                <a:xfrm>
                  <a:off x="839" y="1321"/>
                  <a:ext cx="1769" cy="624"/>
                </a:xfrm>
                <a:custGeom>
                  <a:avLst/>
                  <a:gdLst>
                    <a:gd name="T0" fmla="*/ 0 w 3456"/>
                    <a:gd name="T1" fmla="*/ 1728 h 1728"/>
                    <a:gd name="T2" fmla="*/ 10 w 3456"/>
                    <a:gd name="T3" fmla="*/ 1552 h 1728"/>
                    <a:gd name="T4" fmla="*/ 36 w 3456"/>
                    <a:gd name="T5" fmla="*/ 1380 h 1728"/>
                    <a:gd name="T6" fmla="*/ 78 w 3456"/>
                    <a:gd name="T7" fmla="*/ 1214 h 1728"/>
                    <a:gd name="T8" fmla="*/ 136 w 3456"/>
                    <a:gd name="T9" fmla="*/ 1056 h 1728"/>
                    <a:gd name="T10" fmla="*/ 208 w 3456"/>
                    <a:gd name="T11" fmla="*/ 904 h 1728"/>
                    <a:gd name="T12" fmla="*/ 296 w 3456"/>
                    <a:gd name="T13" fmla="*/ 762 h 1728"/>
                    <a:gd name="T14" fmla="*/ 394 w 3456"/>
                    <a:gd name="T15" fmla="*/ 628 h 1728"/>
                    <a:gd name="T16" fmla="*/ 506 w 3456"/>
                    <a:gd name="T17" fmla="*/ 506 h 1728"/>
                    <a:gd name="T18" fmla="*/ 630 w 3456"/>
                    <a:gd name="T19" fmla="*/ 394 h 1728"/>
                    <a:gd name="T20" fmla="*/ 762 w 3456"/>
                    <a:gd name="T21" fmla="*/ 296 h 1728"/>
                    <a:gd name="T22" fmla="*/ 904 w 3456"/>
                    <a:gd name="T23" fmla="*/ 208 h 1728"/>
                    <a:gd name="T24" fmla="*/ 1056 w 3456"/>
                    <a:gd name="T25" fmla="*/ 136 h 1728"/>
                    <a:gd name="T26" fmla="*/ 1214 w 3456"/>
                    <a:gd name="T27" fmla="*/ 78 h 1728"/>
                    <a:gd name="T28" fmla="*/ 1380 w 3456"/>
                    <a:gd name="T29" fmla="*/ 36 h 1728"/>
                    <a:gd name="T30" fmla="*/ 1552 w 3456"/>
                    <a:gd name="T31" fmla="*/ 10 h 1728"/>
                    <a:gd name="T32" fmla="*/ 1728 w 3456"/>
                    <a:gd name="T33" fmla="*/ 0 h 1728"/>
                    <a:gd name="T34" fmla="*/ 1816 w 3456"/>
                    <a:gd name="T35" fmla="*/ 2 h 1728"/>
                    <a:gd name="T36" fmla="*/ 1992 w 3456"/>
                    <a:gd name="T37" fmla="*/ 20 h 1728"/>
                    <a:gd name="T38" fmla="*/ 2160 w 3456"/>
                    <a:gd name="T39" fmla="*/ 54 h 1728"/>
                    <a:gd name="T40" fmla="*/ 2322 w 3456"/>
                    <a:gd name="T41" fmla="*/ 106 h 1728"/>
                    <a:gd name="T42" fmla="*/ 2478 w 3456"/>
                    <a:gd name="T43" fmla="*/ 170 h 1728"/>
                    <a:gd name="T44" fmla="*/ 2624 w 3456"/>
                    <a:gd name="T45" fmla="*/ 250 h 1728"/>
                    <a:gd name="T46" fmla="*/ 2762 w 3456"/>
                    <a:gd name="T47" fmla="*/ 344 h 1728"/>
                    <a:gd name="T48" fmla="*/ 2890 w 3456"/>
                    <a:gd name="T49" fmla="*/ 448 h 1728"/>
                    <a:gd name="T50" fmla="*/ 3006 w 3456"/>
                    <a:gd name="T51" fmla="*/ 566 h 1728"/>
                    <a:gd name="T52" fmla="*/ 3112 w 3456"/>
                    <a:gd name="T53" fmla="*/ 694 h 1728"/>
                    <a:gd name="T54" fmla="*/ 3206 w 3456"/>
                    <a:gd name="T55" fmla="*/ 832 h 1728"/>
                    <a:gd name="T56" fmla="*/ 3286 w 3456"/>
                    <a:gd name="T57" fmla="*/ 978 h 1728"/>
                    <a:gd name="T58" fmla="*/ 3350 w 3456"/>
                    <a:gd name="T59" fmla="*/ 1134 h 1728"/>
                    <a:gd name="T60" fmla="*/ 3402 w 3456"/>
                    <a:gd name="T61" fmla="*/ 1296 h 1728"/>
                    <a:gd name="T62" fmla="*/ 3436 w 3456"/>
                    <a:gd name="T63" fmla="*/ 1464 h 1728"/>
                    <a:gd name="T64" fmla="*/ 3454 w 3456"/>
                    <a:gd name="T65" fmla="*/ 1638 h 1728"/>
                    <a:gd name="T66" fmla="*/ 0 w 3456"/>
                    <a:gd name="T67" fmla="*/ 1728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56" h="1728">
                      <a:moveTo>
                        <a:pt x="0" y="1728"/>
                      </a:moveTo>
                      <a:lnTo>
                        <a:pt x="0" y="1728"/>
                      </a:lnTo>
                      <a:lnTo>
                        <a:pt x="2" y="1638"/>
                      </a:lnTo>
                      <a:lnTo>
                        <a:pt x="10" y="1552"/>
                      </a:lnTo>
                      <a:lnTo>
                        <a:pt x="20" y="1464"/>
                      </a:lnTo>
                      <a:lnTo>
                        <a:pt x="36" y="1380"/>
                      </a:lnTo>
                      <a:lnTo>
                        <a:pt x="54" y="1296"/>
                      </a:lnTo>
                      <a:lnTo>
                        <a:pt x="78" y="1214"/>
                      </a:lnTo>
                      <a:lnTo>
                        <a:pt x="106" y="1134"/>
                      </a:lnTo>
                      <a:lnTo>
                        <a:pt x="136" y="1056"/>
                      </a:lnTo>
                      <a:lnTo>
                        <a:pt x="170" y="978"/>
                      </a:lnTo>
                      <a:lnTo>
                        <a:pt x="208" y="904"/>
                      </a:lnTo>
                      <a:lnTo>
                        <a:pt x="250" y="832"/>
                      </a:lnTo>
                      <a:lnTo>
                        <a:pt x="296" y="762"/>
                      </a:lnTo>
                      <a:lnTo>
                        <a:pt x="344" y="694"/>
                      </a:lnTo>
                      <a:lnTo>
                        <a:pt x="394" y="628"/>
                      </a:lnTo>
                      <a:lnTo>
                        <a:pt x="450" y="566"/>
                      </a:lnTo>
                      <a:lnTo>
                        <a:pt x="506" y="506"/>
                      </a:lnTo>
                      <a:lnTo>
                        <a:pt x="566" y="448"/>
                      </a:lnTo>
                      <a:lnTo>
                        <a:pt x="630" y="394"/>
                      </a:lnTo>
                      <a:lnTo>
                        <a:pt x="694" y="344"/>
                      </a:lnTo>
                      <a:lnTo>
                        <a:pt x="762" y="296"/>
                      </a:lnTo>
                      <a:lnTo>
                        <a:pt x="832" y="250"/>
                      </a:lnTo>
                      <a:lnTo>
                        <a:pt x="904" y="208"/>
                      </a:lnTo>
                      <a:lnTo>
                        <a:pt x="978" y="170"/>
                      </a:lnTo>
                      <a:lnTo>
                        <a:pt x="1056" y="136"/>
                      </a:lnTo>
                      <a:lnTo>
                        <a:pt x="1134" y="106"/>
                      </a:lnTo>
                      <a:lnTo>
                        <a:pt x="1214" y="78"/>
                      </a:lnTo>
                      <a:lnTo>
                        <a:pt x="1296" y="54"/>
                      </a:lnTo>
                      <a:lnTo>
                        <a:pt x="1380" y="36"/>
                      </a:lnTo>
                      <a:lnTo>
                        <a:pt x="1464" y="20"/>
                      </a:lnTo>
                      <a:lnTo>
                        <a:pt x="1552" y="10"/>
                      </a:lnTo>
                      <a:lnTo>
                        <a:pt x="1640" y="2"/>
                      </a:lnTo>
                      <a:lnTo>
                        <a:pt x="1728" y="0"/>
                      </a:lnTo>
                      <a:lnTo>
                        <a:pt x="1728" y="0"/>
                      </a:lnTo>
                      <a:lnTo>
                        <a:pt x="1816" y="2"/>
                      </a:lnTo>
                      <a:lnTo>
                        <a:pt x="1904" y="10"/>
                      </a:lnTo>
                      <a:lnTo>
                        <a:pt x="1992" y="20"/>
                      </a:lnTo>
                      <a:lnTo>
                        <a:pt x="2076" y="36"/>
                      </a:lnTo>
                      <a:lnTo>
                        <a:pt x="2160" y="54"/>
                      </a:lnTo>
                      <a:lnTo>
                        <a:pt x="2242" y="78"/>
                      </a:lnTo>
                      <a:lnTo>
                        <a:pt x="2322" y="106"/>
                      </a:lnTo>
                      <a:lnTo>
                        <a:pt x="2400" y="136"/>
                      </a:lnTo>
                      <a:lnTo>
                        <a:pt x="2478" y="170"/>
                      </a:lnTo>
                      <a:lnTo>
                        <a:pt x="2552" y="208"/>
                      </a:lnTo>
                      <a:lnTo>
                        <a:pt x="2624" y="250"/>
                      </a:lnTo>
                      <a:lnTo>
                        <a:pt x="2694" y="296"/>
                      </a:lnTo>
                      <a:lnTo>
                        <a:pt x="2762" y="344"/>
                      </a:lnTo>
                      <a:lnTo>
                        <a:pt x="2826" y="394"/>
                      </a:lnTo>
                      <a:lnTo>
                        <a:pt x="2890" y="448"/>
                      </a:lnTo>
                      <a:lnTo>
                        <a:pt x="2950" y="506"/>
                      </a:lnTo>
                      <a:lnTo>
                        <a:pt x="3006" y="566"/>
                      </a:lnTo>
                      <a:lnTo>
                        <a:pt x="3062" y="628"/>
                      </a:lnTo>
                      <a:lnTo>
                        <a:pt x="3112" y="694"/>
                      </a:lnTo>
                      <a:lnTo>
                        <a:pt x="3160" y="762"/>
                      </a:lnTo>
                      <a:lnTo>
                        <a:pt x="3206" y="832"/>
                      </a:lnTo>
                      <a:lnTo>
                        <a:pt x="3248" y="904"/>
                      </a:lnTo>
                      <a:lnTo>
                        <a:pt x="3286" y="978"/>
                      </a:lnTo>
                      <a:lnTo>
                        <a:pt x="3320" y="1056"/>
                      </a:lnTo>
                      <a:lnTo>
                        <a:pt x="3350" y="1134"/>
                      </a:lnTo>
                      <a:lnTo>
                        <a:pt x="3378" y="1214"/>
                      </a:lnTo>
                      <a:lnTo>
                        <a:pt x="3402" y="1296"/>
                      </a:lnTo>
                      <a:lnTo>
                        <a:pt x="3420" y="1380"/>
                      </a:lnTo>
                      <a:lnTo>
                        <a:pt x="3436" y="1464"/>
                      </a:lnTo>
                      <a:lnTo>
                        <a:pt x="3446" y="1552"/>
                      </a:lnTo>
                      <a:lnTo>
                        <a:pt x="3454" y="1638"/>
                      </a:lnTo>
                      <a:lnTo>
                        <a:pt x="3456" y="1728"/>
                      </a:lnTo>
                      <a:lnTo>
                        <a:pt x="0" y="1728"/>
                      </a:lnTo>
                      <a:close/>
                    </a:path>
                  </a:pathLst>
                </a:custGeom>
                <a:gradFill rotWithShape="1">
                  <a:gsLst>
                    <a:gs pos="0">
                      <a:srgbClr val="FFFFFF"/>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12700">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2000">
                    <a:cs typeface="+mn-ea"/>
                    <a:sym typeface="+mn-lt"/>
                  </a:endParaRPr>
                </a:p>
              </p:txBody>
            </p:sp>
          </p:grpSp>
        </p:grpSp>
        <p:sp>
          <p:nvSpPr>
            <p:cNvPr id="12" name="Text Box 111"/>
            <p:cNvSpPr txBox="1">
              <a:spLocks noChangeArrowheads="1"/>
            </p:cNvSpPr>
            <p:nvPr/>
          </p:nvSpPr>
          <p:spPr bwMode="auto">
            <a:xfrm>
              <a:off x="4212555" y="1491630"/>
              <a:ext cx="2879725" cy="390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220" b="1" dirty="0">
                  <a:solidFill>
                    <a:schemeClr val="bg1"/>
                  </a:solidFill>
                  <a:cs typeface="+mn-ea"/>
                  <a:sym typeface="+mn-lt"/>
                </a:rPr>
                <a:t>填加标题</a:t>
              </a:r>
              <a:endParaRPr lang="en-US" altLang="ko-KR" sz="2220" b="1" dirty="0">
                <a:solidFill>
                  <a:schemeClr val="bg1"/>
                </a:solidFill>
                <a:cs typeface="+mn-ea"/>
                <a:sym typeface="+mn-lt"/>
              </a:endParaRPr>
            </a:p>
          </p:txBody>
        </p:sp>
      </p:grpSp>
      <p:sp>
        <p:nvSpPr>
          <p:cNvPr id="18" name="Text Box 45"/>
          <p:cNvSpPr txBox="1">
            <a:spLocks noChangeArrowheads="1"/>
          </p:cNvSpPr>
          <p:nvPr/>
        </p:nvSpPr>
        <p:spPr bwMode="auto">
          <a:xfrm>
            <a:off x="8120338" y="1612113"/>
            <a:ext cx="1442584" cy="164820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1555" b="1" dirty="0">
                <a:solidFill>
                  <a:sysClr val="windowText" lastClr="000000"/>
                </a:solidFill>
                <a:cs typeface="+mn-ea"/>
                <a:sym typeface="+mn-lt"/>
              </a:rPr>
              <a:t>填加标题</a:t>
            </a:r>
            <a:endParaRPr lang="en-US" altLang="ko-KR" sz="1555" b="1" dirty="0">
              <a:solidFill>
                <a:sysClr val="windowText" lastClr="000000"/>
              </a:solidFill>
              <a:cs typeface="+mn-ea"/>
              <a:sym typeface="+mn-lt"/>
            </a:endParaRPr>
          </a:p>
          <a:p>
            <a:pPr marL="0" lvl="2" defTabSz="1013460" eaLnBrk="0" hangingPunct="0">
              <a:buClr>
                <a:srgbClr val="0070C0"/>
              </a:buClr>
              <a:buSzPct val="80000"/>
              <a:tabLst>
                <a:tab pos="151130" algn="l"/>
              </a:tabLst>
              <a:defRPr/>
            </a:pPr>
            <a:r>
              <a:rPr lang="zh-CN" altLang="en-US" sz="1220" spc="56" dirty="0">
                <a:ln w="11430"/>
                <a:solidFill>
                  <a:sysClr val="windowText" lastClr="000000"/>
                </a:solidFill>
                <a:cs typeface="+mn-ea"/>
                <a:sym typeface="+mn-lt"/>
              </a:rPr>
              <a:t>点击添加文本</a:t>
            </a:r>
            <a:endParaRPr lang="en-US" altLang="zh-CN" sz="1220" spc="56" dirty="0">
              <a:ln w="11430"/>
              <a:solidFill>
                <a:sysClr val="windowText" lastClr="000000"/>
              </a:solidFill>
              <a:cs typeface="+mn-ea"/>
              <a:sym typeface="+mn-lt"/>
            </a:endParaRPr>
          </a:p>
          <a:p>
            <a:pPr marL="0" lvl="2" defTabSz="1013460" eaLnBrk="0" hangingPunct="0">
              <a:buClr>
                <a:srgbClr val="0070C0"/>
              </a:buClr>
              <a:buSzPct val="80000"/>
              <a:tabLst>
                <a:tab pos="151130" algn="l"/>
              </a:tabLst>
              <a:defRPr/>
            </a:pPr>
            <a:r>
              <a:rPr lang="zh-CN" altLang="en-US" sz="1220" spc="56" dirty="0">
                <a:ln w="11430"/>
                <a:solidFill>
                  <a:sysClr val="windowText" lastClr="000000"/>
                </a:solidFill>
                <a:cs typeface="+mn-ea"/>
                <a:sym typeface="+mn-lt"/>
              </a:rPr>
              <a:t>点击添加文本</a:t>
            </a:r>
            <a:endParaRPr lang="en-US" altLang="zh-CN" sz="1220" spc="56" dirty="0">
              <a:ln w="11430"/>
              <a:solidFill>
                <a:sysClr val="windowText" lastClr="000000"/>
              </a:solidFill>
              <a:cs typeface="+mn-ea"/>
              <a:sym typeface="+mn-lt"/>
            </a:endParaRPr>
          </a:p>
          <a:p>
            <a:pPr marL="0" lvl="2" defTabSz="1013460" eaLnBrk="0" hangingPunct="0">
              <a:buClr>
                <a:srgbClr val="0070C0"/>
              </a:buClr>
              <a:buSzPct val="80000"/>
              <a:tabLst>
                <a:tab pos="151130" algn="l"/>
              </a:tabLst>
              <a:defRPr/>
            </a:pPr>
            <a:r>
              <a:rPr lang="zh-CN" altLang="en-US" sz="1220" spc="56" dirty="0">
                <a:ln w="11430"/>
                <a:solidFill>
                  <a:sysClr val="windowText" lastClr="000000"/>
                </a:solidFill>
                <a:cs typeface="+mn-ea"/>
                <a:sym typeface="+mn-lt"/>
              </a:rPr>
              <a:t>点击添加文本</a:t>
            </a:r>
            <a:endParaRPr lang="en-US" altLang="zh-CN" sz="1220" spc="56" dirty="0">
              <a:ln w="11430"/>
              <a:solidFill>
                <a:sysClr val="windowText" lastClr="000000"/>
              </a:solidFill>
              <a:cs typeface="+mn-ea"/>
              <a:sym typeface="+mn-lt"/>
            </a:endParaRPr>
          </a:p>
          <a:p>
            <a:pPr marL="0" lvl="2" defTabSz="1013460" eaLnBrk="0" hangingPunct="0">
              <a:buClr>
                <a:srgbClr val="0070C0"/>
              </a:buClr>
              <a:buSzPct val="80000"/>
              <a:tabLst>
                <a:tab pos="151130" algn="l"/>
              </a:tabLst>
              <a:defRPr/>
            </a:pPr>
            <a:r>
              <a:rPr lang="zh-CN" altLang="en-US" sz="1220" spc="56" dirty="0">
                <a:ln w="11430"/>
                <a:solidFill>
                  <a:sysClr val="windowText" lastClr="000000"/>
                </a:solidFill>
                <a:cs typeface="+mn-ea"/>
                <a:sym typeface="+mn-lt"/>
              </a:rPr>
              <a:t>点击添加文本</a:t>
            </a:r>
            <a:endParaRPr lang="en-US" altLang="zh-CN" sz="1220" spc="56" dirty="0">
              <a:ln w="11430"/>
              <a:solidFill>
                <a:sysClr val="windowText" lastClr="000000"/>
              </a:solidFill>
              <a:cs typeface="+mn-ea"/>
              <a:sym typeface="+mn-lt"/>
            </a:endParaRPr>
          </a:p>
          <a:p>
            <a:pPr marL="0" lvl="2" defTabSz="1013460" eaLnBrk="0" hangingPunct="0">
              <a:buClr>
                <a:srgbClr val="0070C0"/>
              </a:buClr>
              <a:buSzPct val="80000"/>
              <a:tabLst>
                <a:tab pos="151130" algn="l"/>
              </a:tabLst>
              <a:defRPr/>
            </a:pPr>
            <a:r>
              <a:rPr lang="zh-CN" altLang="en-US" sz="1220" spc="56" dirty="0">
                <a:ln w="11430"/>
                <a:solidFill>
                  <a:sysClr val="windowText" lastClr="000000"/>
                </a:solidFill>
                <a:cs typeface="+mn-ea"/>
                <a:sym typeface="+mn-lt"/>
              </a:rPr>
              <a:t>点击添加文本</a:t>
            </a:r>
            <a:endParaRPr lang="en-US" altLang="zh-CN" sz="1220" spc="56" dirty="0">
              <a:ln w="11430"/>
              <a:solidFill>
                <a:sysClr val="windowText" lastClr="000000"/>
              </a:solidFill>
              <a:cs typeface="+mn-ea"/>
              <a:sym typeface="+mn-lt"/>
            </a:endParaRPr>
          </a:p>
          <a:p>
            <a:pPr marL="0" lvl="2" defTabSz="1013460" eaLnBrk="0" hangingPunct="0">
              <a:buClr>
                <a:srgbClr val="0070C0"/>
              </a:buClr>
              <a:buSzPct val="80000"/>
              <a:tabLst>
                <a:tab pos="151130" algn="l"/>
              </a:tabLst>
              <a:defRPr/>
            </a:pPr>
            <a:r>
              <a:rPr lang="zh-CN" altLang="en-US" sz="1220" spc="56" dirty="0">
                <a:ln w="11430"/>
                <a:solidFill>
                  <a:sysClr val="windowText" lastClr="000000"/>
                </a:solidFill>
                <a:cs typeface="+mn-ea"/>
                <a:sym typeface="+mn-lt"/>
              </a:rPr>
              <a:t>点击添加文本</a:t>
            </a:r>
            <a:endParaRPr lang="en-US" altLang="zh-CN" sz="1220" spc="56" dirty="0">
              <a:ln w="11430"/>
              <a:solidFill>
                <a:sysClr val="windowText" lastClr="000000"/>
              </a:solidFill>
              <a:cs typeface="+mn-ea"/>
              <a:sym typeface="+mn-lt"/>
            </a:endParaRPr>
          </a:p>
          <a:p>
            <a:pPr marL="0" lvl="2" defTabSz="1013460" eaLnBrk="0" hangingPunct="0">
              <a:buClr>
                <a:srgbClr val="0070C0"/>
              </a:buClr>
              <a:buSzPct val="80000"/>
              <a:tabLst>
                <a:tab pos="151130" algn="l"/>
              </a:tabLst>
              <a:defRPr/>
            </a:pPr>
            <a:endParaRPr lang="en-US" altLang="zh-CN" sz="1220" spc="56" dirty="0">
              <a:ln w="11430"/>
              <a:solidFill>
                <a:sysClr val="windowText" lastClr="000000"/>
              </a:solidFill>
              <a:cs typeface="+mn-ea"/>
              <a:sym typeface="+mn-lt"/>
            </a:endParaRPr>
          </a:p>
        </p:txBody>
      </p:sp>
      <p:sp>
        <p:nvSpPr>
          <p:cNvPr id="19" name="Text Box 45"/>
          <p:cNvSpPr txBox="1">
            <a:spLocks noChangeArrowheads="1"/>
          </p:cNvSpPr>
          <p:nvPr/>
        </p:nvSpPr>
        <p:spPr bwMode="auto">
          <a:xfrm>
            <a:off x="1559609" y="4774202"/>
            <a:ext cx="3920684" cy="51982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1555" b="1" dirty="0">
                <a:solidFill>
                  <a:sysClr val="windowText" lastClr="000000"/>
                </a:solidFill>
                <a:cs typeface="+mn-ea"/>
                <a:sym typeface="+mn-lt"/>
              </a:rPr>
              <a:t>单击填加标题</a:t>
            </a:r>
            <a:endParaRPr lang="en-US" altLang="ko-KR" sz="1555" b="1" dirty="0">
              <a:solidFill>
                <a:sysClr val="windowText" lastClr="000000"/>
              </a:solidFill>
              <a:cs typeface="+mn-ea"/>
              <a:sym typeface="+mn-lt"/>
            </a:endParaRPr>
          </a:p>
          <a:p>
            <a:pPr marL="0" lvl="2" defTabSz="1013460" eaLnBrk="0" hangingPunct="0">
              <a:buClr>
                <a:srgbClr val="0070C0"/>
              </a:buClr>
              <a:buSzPct val="80000"/>
              <a:tabLst>
                <a:tab pos="151130" algn="l"/>
              </a:tabLst>
              <a:defRPr/>
            </a:pPr>
            <a:r>
              <a:rPr lang="zh-CN" altLang="en-US" sz="1220" spc="56" dirty="0">
                <a:ln w="11430"/>
                <a:solidFill>
                  <a:sysClr val="windowText" lastClr="000000"/>
                </a:solidFill>
                <a:cs typeface="+mn-ea"/>
                <a:sym typeface="+mn-lt"/>
              </a:rPr>
              <a:t>点击添加文本点击添加文本点击添加文本</a:t>
            </a:r>
            <a:endParaRPr lang="en-US" altLang="zh-CN" sz="1220" spc="56" dirty="0">
              <a:ln w="11430"/>
              <a:solidFill>
                <a:sysClr val="windowText" lastClr="000000"/>
              </a:solidFill>
              <a:cs typeface="+mn-ea"/>
              <a:sym typeface="+mn-lt"/>
            </a:endParaRPr>
          </a:p>
        </p:txBody>
      </p:sp>
      <p:sp>
        <p:nvSpPr>
          <p:cNvPr id="20" name="Text Box 45"/>
          <p:cNvSpPr txBox="1">
            <a:spLocks noChangeArrowheads="1"/>
          </p:cNvSpPr>
          <p:nvPr/>
        </p:nvSpPr>
        <p:spPr bwMode="auto">
          <a:xfrm>
            <a:off x="6256211" y="4424165"/>
            <a:ext cx="2344180" cy="89595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1555" b="1" dirty="0">
                <a:solidFill>
                  <a:sysClr val="windowText" lastClr="000000"/>
                </a:solidFill>
                <a:cs typeface="+mn-ea"/>
                <a:sym typeface="+mn-lt"/>
              </a:rPr>
              <a:t>填加标题</a:t>
            </a:r>
            <a:endParaRPr lang="en-US" altLang="ko-KR" sz="1555" b="1" dirty="0">
              <a:solidFill>
                <a:sysClr val="windowText" lastClr="000000"/>
              </a:solidFill>
              <a:cs typeface="+mn-ea"/>
              <a:sym typeface="+mn-lt"/>
            </a:endParaRPr>
          </a:p>
          <a:p>
            <a:pPr marL="0" lvl="2" defTabSz="1013460" eaLnBrk="0" hangingPunct="0">
              <a:buClr>
                <a:srgbClr val="0070C0"/>
              </a:buClr>
              <a:buSzPct val="80000"/>
              <a:tabLst>
                <a:tab pos="151130" algn="l"/>
              </a:tabLst>
              <a:defRPr/>
            </a:pPr>
            <a:r>
              <a:rPr lang="zh-CN" altLang="en-US" sz="1220" spc="56" dirty="0">
                <a:ln w="11430"/>
                <a:solidFill>
                  <a:sysClr val="windowText" lastClr="000000"/>
                </a:solidFill>
                <a:cs typeface="+mn-ea"/>
                <a:sym typeface="+mn-lt"/>
              </a:rPr>
              <a:t>点击添加文本点击添加文本</a:t>
            </a:r>
            <a:endParaRPr lang="en-US" altLang="zh-CN" sz="1220" spc="56" dirty="0">
              <a:ln w="11430"/>
              <a:solidFill>
                <a:sysClr val="windowText" lastClr="000000"/>
              </a:solidFill>
              <a:cs typeface="+mn-ea"/>
              <a:sym typeface="+mn-lt"/>
            </a:endParaRPr>
          </a:p>
          <a:p>
            <a:pPr marL="0" lvl="2" defTabSz="1013460" eaLnBrk="0" hangingPunct="0">
              <a:buClr>
                <a:srgbClr val="0070C0"/>
              </a:buClr>
              <a:buSzPct val="80000"/>
              <a:tabLst>
                <a:tab pos="151130" algn="l"/>
              </a:tabLst>
              <a:defRPr/>
            </a:pPr>
            <a:r>
              <a:rPr lang="zh-CN" altLang="en-US" sz="1220" spc="56" dirty="0">
                <a:ln w="11430"/>
                <a:solidFill>
                  <a:sysClr val="windowText" lastClr="000000"/>
                </a:solidFill>
                <a:cs typeface="+mn-ea"/>
                <a:sym typeface="+mn-lt"/>
              </a:rPr>
              <a:t>点击添加文本点击添加文本</a:t>
            </a:r>
            <a:endParaRPr lang="en-US" altLang="zh-CN" sz="1220" spc="56" dirty="0">
              <a:ln w="11430"/>
              <a:solidFill>
                <a:sysClr val="windowText" lastClr="000000"/>
              </a:solidFill>
              <a:cs typeface="+mn-ea"/>
              <a:sym typeface="+mn-lt"/>
            </a:endParaRPr>
          </a:p>
          <a:p>
            <a:pPr marL="0" lvl="2" defTabSz="1013460" eaLnBrk="0" hangingPunct="0">
              <a:buClr>
                <a:srgbClr val="0070C0"/>
              </a:buClr>
              <a:buSzPct val="80000"/>
              <a:tabLst>
                <a:tab pos="151130" algn="l"/>
              </a:tabLst>
              <a:defRPr/>
            </a:pPr>
            <a:endParaRPr lang="en-US" altLang="zh-CN" sz="1220" spc="56" dirty="0">
              <a:ln w="11430"/>
              <a:solidFill>
                <a:sysClr val="windowText" lastClr="000000"/>
              </a:solidFill>
              <a:cs typeface="+mn-ea"/>
              <a:sym typeface="+mn-lt"/>
            </a:endParaRPr>
          </a:p>
        </p:txBody>
      </p:sp>
      <p:grpSp>
        <p:nvGrpSpPr>
          <p:cNvPr id="21" name="组合 20"/>
          <p:cNvGrpSpPr/>
          <p:nvPr/>
        </p:nvGrpSpPr>
        <p:grpSpPr>
          <a:xfrm>
            <a:off x="1001971" y="1336063"/>
            <a:ext cx="3998736" cy="2857500"/>
            <a:chOff x="901774" y="944587"/>
            <a:chExt cx="3598862" cy="2571750"/>
          </a:xfrm>
        </p:grpSpPr>
        <p:grpSp>
          <p:nvGrpSpPr>
            <p:cNvPr id="22" name="组合 21"/>
            <p:cNvGrpSpPr/>
            <p:nvPr/>
          </p:nvGrpSpPr>
          <p:grpSpPr>
            <a:xfrm>
              <a:off x="901774" y="944587"/>
              <a:ext cx="3598862" cy="2571750"/>
              <a:chOff x="901774" y="944587"/>
              <a:chExt cx="3598862" cy="2571750"/>
            </a:xfrm>
          </p:grpSpPr>
          <p:sp>
            <p:nvSpPr>
              <p:cNvPr id="24" name="Freeform 107"/>
              <p:cNvSpPr>
                <a:spLocks noEditPoints="1"/>
              </p:cNvSpPr>
              <p:nvPr/>
            </p:nvSpPr>
            <p:spPr bwMode="auto">
              <a:xfrm>
                <a:off x="901774" y="944587"/>
                <a:ext cx="3598862" cy="2571750"/>
              </a:xfrm>
              <a:custGeom>
                <a:avLst/>
                <a:gdLst>
                  <a:gd name="T0" fmla="*/ 2512 w 2622"/>
                  <a:gd name="T1" fmla="*/ 1152 h 2622"/>
                  <a:gd name="T2" fmla="*/ 2460 w 2622"/>
                  <a:gd name="T3" fmla="*/ 930 h 2622"/>
                  <a:gd name="T4" fmla="*/ 2412 w 2622"/>
                  <a:gd name="T5" fmla="*/ 594 h 2622"/>
                  <a:gd name="T6" fmla="*/ 2216 w 2622"/>
                  <a:gd name="T7" fmla="*/ 508 h 2622"/>
                  <a:gd name="T8" fmla="*/ 2048 w 2622"/>
                  <a:gd name="T9" fmla="*/ 352 h 2622"/>
                  <a:gd name="T10" fmla="*/ 1854 w 2622"/>
                  <a:gd name="T11" fmla="*/ 230 h 2622"/>
                  <a:gd name="T12" fmla="*/ 1582 w 2622"/>
                  <a:gd name="T13" fmla="*/ 26 h 2622"/>
                  <a:gd name="T14" fmla="*/ 1382 w 2622"/>
                  <a:gd name="T15" fmla="*/ 104 h 2622"/>
                  <a:gd name="T16" fmla="*/ 1154 w 2622"/>
                  <a:gd name="T17" fmla="*/ 112 h 2622"/>
                  <a:gd name="T18" fmla="*/ 930 w 2622"/>
                  <a:gd name="T19" fmla="*/ 162 h 2622"/>
                  <a:gd name="T20" fmla="*/ 594 w 2622"/>
                  <a:gd name="T21" fmla="*/ 212 h 2622"/>
                  <a:gd name="T22" fmla="*/ 508 w 2622"/>
                  <a:gd name="T23" fmla="*/ 406 h 2622"/>
                  <a:gd name="T24" fmla="*/ 352 w 2622"/>
                  <a:gd name="T25" fmla="*/ 574 h 2622"/>
                  <a:gd name="T26" fmla="*/ 230 w 2622"/>
                  <a:gd name="T27" fmla="*/ 768 h 2622"/>
                  <a:gd name="T28" fmla="*/ 26 w 2622"/>
                  <a:gd name="T29" fmla="*/ 1040 h 2622"/>
                  <a:gd name="T30" fmla="*/ 104 w 2622"/>
                  <a:gd name="T31" fmla="*/ 1240 h 2622"/>
                  <a:gd name="T32" fmla="*/ 112 w 2622"/>
                  <a:gd name="T33" fmla="*/ 1470 h 2622"/>
                  <a:gd name="T34" fmla="*/ 164 w 2622"/>
                  <a:gd name="T35" fmla="*/ 1692 h 2622"/>
                  <a:gd name="T36" fmla="*/ 212 w 2622"/>
                  <a:gd name="T37" fmla="*/ 2028 h 2622"/>
                  <a:gd name="T38" fmla="*/ 408 w 2622"/>
                  <a:gd name="T39" fmla="*/ 2116 h 2622"/>
                  <a:gd name="T40" fmla="*/ 576 w 2622"/>
                  <a:gd name="T41" fmla="*/ 2272 h 2622"/>
                  <a:gd name="T42" fmla="*/ 770 w 2622"/>
                  <a:gd name="T43" fmla="*/ 2394 h 2622"/>
                  <a:gd name="T44" fmla="*/ 1042 w 2622"/>
                  <a:gd name="T45" fmla="*/ 2596 h 2622"/>
                  <a:gd name="T46" fmla="*/ 1240 w 2622"/>
                  <a:gd name="T47" fmla="*/ 2520 h 2622"/>
                  <a:gd name="T48" fmla="*/ 1470 w 2622"/>
                  <a:gd name="T49" fmla="*/ 2512 h 2622"/>
                  <a:gd name="T50" fmla="*/ 1694 w 2622"/>
                  <a:gd name="T51" fmla="*/ 2460 h 2622"/>
                  <a:gd name="T52" fmla="*/ 2028 w 2622"/>
                  <a:gd name="T53" fmla="*/ 2412 h 2622"/>
                  <a:gd name="T54" fmla="*/ 2116 w 2622"/>
                  <a:gd name="T55" fmla="*/ 2216 h 2622"/>
                  <a:gd name="T56" fmla="*/ 2272 w 2622"/>
                  <a:gd name="T57" fmla="*/ 2048 h 2622"/>
                  <a:gd name="T58" fmla="*/ 2394 w 2622"/>
                  <a:gd name="T59" fmla="*/ 1854 h 2622"/>
                  <a:gd name="T60" fmla="*/ 2596 w 2622"/>
                  <a:gd name="T61" fmla="*/ 1582 h 2622"/>
                  <a:gd name="T62" fmla="*/ 2520 w 2622"/>
                  <a:gd name="T63" fmla="*/ 1382 h 2622"/>
                  <a:gd name="T64" fmla="*/ 1142 w 2622"/>
                  <a:gd name="T65" fmla="*/ 2408 h 2622"/>
                  <a:gd name="T66" fmla="*/ 830 w 2622"/>
                  <a:gd name="T67" fmla="*/ 2312 h 2622"/>
                  <a:gd name="T68" fmla="*/ 566 w 2622"/>
                  <a:gd name="T69" fmla="*/ 2132 h 2622"/>
                  <a:gd name="T70" fmla="*/ 362 w 2622"/>
                  <a:gd name="T71" fmla="*/ 1886 h 2622"/>
                  <a:gd name="T72" fmla="*/ 238 w 2622"/>
                  <a:gd name="T73" fmla="*/ 1588 h 2622"/>
                  <a:gd name="T74" fmla="*/ 202 w 2622"/>
                  <a:gd name="T75" fmla="*/ 1312 h 2622"/>
                  <a:gd name="T76" fmla="*/ 252 w 2622"/>
                  <a:gd name="T77" fmla="*/ 982 h 2622"/>
                  <a:gd name="T78" fmla="*/ 392 w 2622"/>
                  <a:gd name="T79" fmla="*/ 692 h 2622"/>
                  <a:gd name="T80" fmla="*/ 606 w 2622"/>
                  <a:gd name="T81" fmla="*/ 456 h 2622"/>
                  <a:gd name="T82" fmla="*/ 880 w 2622"/>
                  <a:gd name="T83" fmla="*/ 290 h 2622"/>
                  <a:gd name="T84" fmla="*/ 1198 w 2622"/>
                  <a:gd name="T85" fmla="*/ 208 h 2622"/>
                  <a:gd name="T86" fmla="*/ 1480 w 2622"/>
                  <a:gd name="T87" fmla="*/ 214 h 2622"/>
                  <a:gd name="T88" fmla="*/ 1792 w 2622"/>
                  <a:gd name="T89" fmla="*/ 312 h 2622"/>
                  <a:gd name="T90" fmla="*/ 2058 w 2622"/>
                  <a:gd name="T91" fmla="*/ 490 h 2622"/>
                  <a:gd name="T92" fmla="*/ 2260 w 2622"/>
                  <a:gd name="T93" fmla="*/ 736 h 2622"/>
                  <a:gd name="T94" fmla="*/ 2386 w 2622"/>
                  <a:gd name="T95" fmla="*/ 1034 h 2622"/>
                  <a:gd name="T96" fmla="*/ 2422 w 2622"/>
                  <a:gd name="T97" fmla="*/ 1312 h 2622"/>
                  <a:gd name="T98" fmla="*/ 2372 w 2622"/>
                  <a:gd name="T99" fmla="*/ 1642 h 2622"/>
                  <a:gd name="T100" fmla="*/ 2232 w 2622"/>
                  <a:gd name="T101" fmla="*/ 1932 h 2622"/>
                  <a:gd name="T102" fmla="*/ 2018 w 2622"/>
                  <a:gd name="T103" fmla="*/ 2168 h 2622"/>
                  <a:gd name="T104" fmla="*/ 1744 w 2622"/>
                  <a:gd name="T105" fmla="*/ 2334 h 2622"/>
                  <a:gd name="T106" fmla="*/ 1426 w 2622"/>
                  <a:gd name="T107" fmla="*/ 2416 h 2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22" h="2622">
                    <a:moveTo>
                      <a:pt x="2622" y="1382"/>
                    </a:moveTo>
                    <a:lnTo>
                      <a:pt x="2622" y="1240"/>
                    </a:lnTo>
                    <a:lnTo>
                      <a:pt x="2520" y="1240"/>
                    </a:lnTo>
                    <a:lnTo>
                      <a:pt x="2520" y="1240"/>
                    </a:lnTo>
                    <a:lnTo>
                      <a:pt x="2516" y="1196"/>
                    </a:lnTo>
                    <a:lnTo>
                      <a:pt x="2512" y="1152"/>
                    </a:lnTo>
                    <a:lnTo>
                      <a:pt x="2506" y="1110"/>
                    </a:lnTo>
                    <a:lnTo>
                      <a:pt x="2498" y="1068"/>
                    </a:lnTo>
                    <a:lnTo>
                      <a:pt x="2596" y="1040"/>
                    </a:lnTo>
                    <a:lnTo>
                      <a:pt x="2560" y="904"/>
                    </a:lnTo>
                    <a:lnTo>
                      <a:pt x="2460" y="930"/>
                    </a:lnTo>
                    <a:lnTo>
                      <a:pt x="2460" y="930"/>
                    </a:lnTo>
                    <a:lnTo>
                      <a:pt x="2446" y="888"/>
                    </a:lnTo>
                    <a:lnTo>
                      <a:pt x="2430" y="848"/>
                    </a:lnTo>
                    <a:lnTo>
                      <a:pt x="2412" y="808"/>
                    </a:lnTo>
                    <a:lnTo>
                      <a:pt x="2394" y="768"/>
                    </a:lnTo>
                    <a:lnTo>
                      <a:pt x="2482" y="718"/>
                    </a:lnTo>
                    <a:lnTo>
                      <a:pt x="2412" y="594"/>
                    </a:lnTo>
                    <a:lnTo>
                      <a:pt x="2322" y="646"/>
                    </a:lnTo>
                    <a:lnTo>
                      <a:pt x="2322" y="646"/>
                    </a:lnTo>
                    <a:lnTo>
                      <a:pt x="2298" y="610"/>
                    </a:lnTo>
                    <a:lnTo>
                      <a:pt x="2272" y="574"/>
                    </a:lnTo>
                    <a:lnTo>
                      <a:pt x="2244" y="540"/>
                    </a:lnTo>
                    <a:lnTo>
                      <a:pt x="2216" y="508"/>
                    </a:lnTo>
                    <a:lnTo>
                      <a:pt x="2290" y="434"/>
                    </a:lnTo>
                    <a:lnTo>
                      <a:pt x="2188" y="334"/>
                    </a:lnTo>
                    <a:lnTo>
                      <a:pt x="2116" y="406"/>
                    </a:lnTo>
                    <a:lnTo>
                      <a:pt x="2116" y="406"/>
                    </a:lnTo>
                    <a:lnTo>
                      <a:pt x="2082" y="378"/>
                    </a:lnTo>
                    <a:lnTo>
                      <a:pt x="2048" y="352"/>
                    </a:lnTo>
                    <a:lnTo>
                      <a:pt x="2014" y="326"/>
                    </a:lnTo>
                    <a:lnTo>
                      <a:pt x="1978" y="300"/>
                    </a:lnTo>
                    <a:lnTo>
                      <a:pt x="2028" y="212"/>
                    </a:lnTo>
                    <a:lnTo>
                      <a:pt x="1906" y="140"/>
                    </a:lnTo>
                    <a:lnTo>
                      <a:pt x="1854" y="230"/>
                    </a:lnTo>
                    <a:lnTo>
                      <a:pt x="1854" y="230"/>
                    </a:lnTo>
                    <a:lnTo>
                      <a:pt x="1816" y="210"/>
                    </a:lnTo>
                    <a:lnTo>
                      <a:pt x="1776" y="194"/>
                    </a:lnTo>
                    <a:lnTo>
                      <a:pt x="1734" y="178"/>
                    </a:lnTo>
                    <a:lnTo>
                      <a:pt x="1694" y="162"/>
                    </a:lnTo>
                    <a:lnTo>
                      <a:pt x="1720" y="64"/>
                    </a:lnTo>
                    <a:lnTo>
                      <a:pt x="1582" y="26"/>
                    </a:lnTo>
                    <a:lnTo>
                      <a:pt x="1556" y="126"/>
                    </a:lnTo>
                    <a:lnTo>
                      <a:pt x="1556" y="126"/>
                    </a:lnTo>
                    <a:lnTo>
                      <a:pt x="1514" y="118"/>
                    </a:lnTo>
                    <a:lnTo>
                      <a:pt x="1470" y="112"/>
                    </a:lnTo>
                    <a:lnTo>
                      <a:pt x="1426" y="106"/>
                    </a:lnTo>
                    <a:lnTo>
                      <a:pt x="1382" y="104"/>
                    </a:lnTo>
                    <a:lnTo>
                      <a:pt x="1382" y="0"/>
                    </a:lnTo>
                    <a:lnTo>
                      <a:pt x="1240" y="0"/>
                    </a:lnTo>
                    <a:lnTo>
                      <a:pt x="1240" y="104"/>
                    </a:lnTo>
                    <a:lnTo>
                      <a:pt x="1240" y="104"/>
                    </a:lnTo>
                    <a:lnTo>
                      <a:pt x="1196" y="106"/>
                    </a:lnTo>
                    <a:lnTo>
                      <a:pt x="1154" y="112"/>
                    </a:lnTo>
                    <a:lnTo>
                      <a:pt x="1110" y="118"/>
                    </a:lnTo>
                    <a:lnTo>
                      <a:pt x="1068" y="126"/>
                    </a:lnTo>
                    <a:lnTo>
                      <a:pt x="1042" y="26"/>
                    </a:lnTo>
                    <a:lnTo>
                      <a:pt x="904" y="64"/>
                    </a:lnTo>
                    <a:lnTo>
                      <a:pt x="930" y="162"/>
                    </a:lnTo>
                    <a:lnTo>
                      <a:pt x="930" y="162"/>
                    </a:lnTo>
                    <a:lnTo>
                      <a:pt x="890" y="178"/>
                    </a:lnTo>
                    <a:lnTo>
                      <a:pt x="848" y="194"/>
                    </a:lnTo>
                    <a:lnTo>
                      <a:pt x="808" y="210"/>
                    </a:lnTo>
                    <a:lnTo>
                      <a:pt x="770" y="230"/>
                    </a:lnTo>
                    <a:lnTo>
                      <a:pt x="718" y="140"/>
                    </a:lnTo>
                    <a:lnTo>
                      <a:pt x="594" y="212"/>
                    </a:lnTo>
                    <a:lnTo>
                      <a:pt x="646" y="300"/>
                    </a:lnTo>
                    <a:lnTo>
                      <a:pt x="646" y="300"/>
                    </a:lnTo>
                    <a:lnTo>
                      <a:pt x="610" y="326"/>
                    </a:lnTo>
                    <a:lnTo>
                      <a:pt x="576" y="352"/>
                    </a:lnTo>
                    <a:lnTo>
                      <a:pt x="542" y="378"/>
                    </a:lnTo>
                    <a:lnTo>
                      <a:pt x="508" y="406"/>
                    </a:lnTo>
                    <a:lnTo>
                      <a:pt x="436" y="334"/>
                    </a:lnTo>
                    <a:lnTo>
                      <a:pt x="334" y="434"/>
                    </a:lnTo>
                    <a:lnTo>
                      <a:pt x="408" y="508"/>
                    </a:lnTo>
                    <a:lnTo>
                      <a:pt x="408" y="508"/>
                    </a:lnTo>
                    <a:lnTo>
                      <a:pt x="378" y="540"/>
                    </a:lnTo>
                    <a:lnTo>
                      <a:pt x="352" y="574"/>
                    </a:lnTo>
                    <a:lnTo>
                      <a:pt x="326" y="610"/>
                    </a:lnTo>
                    <a:lnTo>
                      <a:pt x="302" y="646"/>
                    </a:lnTo>
                    <a:lnTo>
                      <a:pt x="212" y="594"/>
                    </a:lnTo>
                    <a:lnTo>
                      <a:pt x="140" y="718"/>
                    </a:lnTo>
                    <a:lnTo>
                      <a:pt x="230" y="768"/>
                    </a:lnTo>
                    <a:lnTo>
                      <a:pt x="230" y="768"/>
                    </a:lnTo>
                    <a:lnTo>
                      <a:pt x="212" y="808"/>
                    </a:lnTo>
                    <a:lnTo>
                      <a:pt x="194" y="848"/>
                    </a:lnTo>
                    <a:lnTo>
                      <a:pt x="178" y="888"/>
                    </a:lnTo>
                    <a:lnTo>
                      <a:pt x="164" y="930"/>
                    </a:lnTo>
                    <a:lnTo>
                      <a:pt x="64" y="904"/>
                    </a:lnTo>
                    <a:lnTo>
                      <a:pt x="26" y="1040"/>
                    </a:lnTo>
                    <a:lnTo>
                      <a:pt x="126" y="1068"/>
                    </a:lnTo>
                    <a:lnTo>
                      <a:pt x="126" y="1068"/>
                    </a:lnTo>
                    <a:lnTo>
                      <a:pt x="118" y="1110"/>
                    </a:lnTo>
                    <a:lnTo>
                      <a:pt x="112" y="1152"/>
                    </a:lnTo>
                    <a:lnTo>
                      <a:pt x="108" y="1196"/>
                    </a:lnTo>
                    <a:lnTo>
                      <a:pt x="104" y="1240"/>
                    </a:lnTo>
                    <a:lnTo>
                      <a:pt x="0" y="1240"/>
                    </a:lnTo>
                    <a:lnTo>
                      <a:pt x="0" y="1382"/>
                    </a:lnTo>
                    <a:lnTo>
                      <a:pt x="104" y="1382"/>
                    </a:lnTo>
                    <a:lnTo>
                      <a:pt x="104" y="1382"/>
                    </a:lnTo>
                    <a:lnTo>
                      <a:pt x="108" y="1426"/>
                    </a:lnTo>
                    <a:lnTo>
                      <a:pt x="112" y="1470"/>
                    </a:lnTo>
                    <a:lnTo>
                      <a:pt x="118" y="1512"/>
                    </a:lnTo>
                    <a:lnTo>
                      <a:pt x="126" y="1556"/>
                    </a:lnTo>
                    <a:lnTo>
                      <a:pt x="26" y="1582"/>
                    </a:lnTo>
                    <a:lnTo>
                      <a:pt x="64" y="1720"/>
                    </a:lnTo>
                    <a:lnTo>
                      <a:pt x="164" y="1692"/>
                    </a:lnTo>
                    <a:lnTo>
                      <a:pt x="164" y="1692"/>
                    </a:lnTo>
                    <a:lnTo>
                      <a:pt x="178" y="1734"/>
                    </a:lnTo>
                    <a:lnTo>
                      <a:pt x="194" y="1774"/>
                    </a:lnTo>
                    <a:lnTo>
                      <a:pt x="212" y="1814"/>
                    </a:lnTo>
                    <a:lnTo>
                      <a:pt x="230" y="1854"/>
                    </a:lnTo>
                    <a:lnTo>
                      <a:pt x="140" y="1906"/>
                    </a:lnTo>
                    <a:lnTo>
                      <a:pt x="212" y="2028"/>
                    </a:lnTo>
                    <a:lnTo>
                      <a:pt x="302" y="1978"/>
                    </a:lnTo>
                    <a:lnTo>
                      <a:pt x="302" y="1978"/>
                    </a:lnTo>
                    <a:lnTo>
                      <a:pt x="326" y="2014"/>
                    </a:lnTo>
                    <a:lnTo>
                      <a:pt x="352" y="2048"/>
                    </a:lnTo>
                    <a:lnTo>
                      <a:pt x="378" y="2082"/>
                    </a:lnTo>
                    <a:lnTo>
                      <a:pt x="408" y="2116"/>
                    </a:lnTo>
                    <a:lnTo>
                      <a:pt x="334" y="2188"/>
                    </a:lnTo>
                    <a:lnTo>
                      <a:pt x="436" y="2288"/>
                    </a:lnTo>
                    <a:lnTo>
                      <a:pt x="508" y="2216"/>
                    </a:lnTo>
                    <a:lnTo>
                      <a:pt x="508" y="2216"/>
                    </a:lnTo>
                    <a:lnTo>
                      <a:pt x="542" y="2244"/>
                    </a:lnTo>
                    <a:lnTo>
                      <a:pt x="576" y="2272"/>
                    </a:lnTo>
                    <a:lnTo>
                      <a:pt x="610" y="2298"/>
                    </a:lnTo>
                    <a:lnTo>
                      <a:pt x="646" y="2322"/>
                    </a:lnTo>
                    <a:lnTo>
                      <a:pt x="594" y="2412"/>
                    </a:lnTo>
                    <a:lnTo>
                      <a:pt x="718" y="2482"/>
                    </a:lnTo>
                    <a:lnTo>
                      <a:pt x="770" y="2394"/>
                    </a:lnTo>
                    <a:lnTo>
                      <a:pt x="770" y="2394"/>
                    </a:lnTo>
                    <a:lnTo>
                      <a:pt x="808" y="2412"/>
                    </a:lnTo>
                    <a:lnTo>
                      <a:pt x="848" y="2430"/>
                    </a:lnTo>
                    <a:lnTo>
                      <a:pt x="890" y="2446"/>
                    </a:lnTo>
                    <a:lnTo>
                      <a:pt x="930" y="2460"/>
                    </a:lnTo>
                    <a:lnTo>
                      <a:pt x="904" y="2560"/>
                    </a:lnTo>
                    <a:lnTo>
                      <a:pt x="1042" y="2596"/>
                    </a:lnTo>
                    <a:lnTo>
                      <a:pt x="1068" y="2498"/>
                    </a:lnTo>
                    <a:lnTo>
                      <a:pt x="1068" y="2498"/>
                    </a:lnTo>
                    <a:lnTo>
                      <a:pt x="1110" y="2504"/>
                    </a:lnTo>
                    <a:lnTo>
                      <a:pt x="1154" y="2512"/>
                    </a:lnTo>
                    <a:lnTo>
                      <a:pt x="1196" y="2516"/>
                    </a:lnTo>
                    <a:lnTo>
                      <a:pt x="1240" y="2520"/>
                    </a:lnTo>
                    <a:lnTo>
                      <a:pt x="1240" y="2622"/>
                    </a:lnTo>
                    <a:lnTo>
                      <a:pt x="1382" y="2622"/>
                    </a:lnTo>
                    <a:lnTo>
                      <a:pt x="1382" y="2520"/>
                    </a:lnTo>
                    <a:lnTo>
                      <a:pt x="1382" y="2520"/>
                    </a:lnTo>
                    <a:lnTo>
                      <a:pt x="1426" y="2516"/>
                    </a:lnTo>
                    <a:lnTo>
                      <a:pt x="1470" y="2512"/>
                    </a:lnTo>
                    <a:lnTo>
                      <a:pt x="1514" y="2504"/>
                    </a:lnTo>
                    <a:lnTo>
                      <a:pt x="1556" y="2498"/>
                    </a:lnTo>
                    <a:lnTo>
                      <a:pt x="1582" y="2596"/>
                    </a:lnTo>
                    <a:lnTo>
                      <a:pt x="1720" y="2560"/>
                    </a:lnTo>
                    <a:lnTo>
                      <a:pt x="1694" y="2460"/>
                    </a:lnTo>
                    <a:lnTo>
                      <a:pt x="1694" y="2460"/>
                    </a:lnTo>
                    <a:lnTo>
                      <a:pt x="1734" y="2446"/>
                    </a:lnTo>
                    <a:lnTo>
                      <a:pt x="1776" y="2430"/>
                    </a:lnTo>
                    <a:lnTo>
                      <a:pt x="1816" y="2412"/>
                    </a:lnTo>
                    <a:lnTo>
                      <a:pt x="1854" y="2394"/>
                    </a:lnTo>
                    <a:lnTo>
                      <a:pt x="1906" y="2482"/>
                    </a:lnTo>
                    <a:lnTo>
                      <a:pt x="2028" y="2412"/>
                    </a:lnTo>
                    <a:lnTo>
                      <a:pt x="1978" y="2322"/>
                    </a:lnTo>
                    <a:lnTo>
                      <a:pt x="1978" y="2322"/>
                    </a:lnTo>
                    <a:lnTo>
                      <a:pt x="2014" y="2298"/>
                    </a:lnTo>
                    <a:lnTo>
                      <a:pt x="2048" y="2272"/>
                    </a:lnTo>
                    <a:lnTo>
                      <a:pt x="2082" y="2244"/>
                    </a:lnTo>
                    <a:lnTo>
                      <a:pt x="2116" y="2216"/>
                    </a:lnTo>
                    <a:lnTo>
                      <a:pt x="2188" y="2288"/>
                    </a:lnTo>
                    <a:lnTo>
                      <a:pt x="2290" y="2188"/>
                    </a:lnTo>
                    <a:lnTo>
                      <a:pt x="2216" y="2116"/>
                    </a:lnTo>
                    <a:lnTo>
                      <a:pt x="2216" y="2116"/>
                    </a:lnTo>
                    <a:lnTo>
                      <a:pt x="2244" y="2082"/>
                    </a:lnTo>
                    <a:lnTo>
                      <a:pt x="2272" y="2048"/>
                    </a:lnTo>
                    <a:lnTo>
                      <a:pt x="2298" y="2014"/>
                    </a:lnTo>
                    <a:lnTo>
                      <a:pt x="2322" y="1978"/>
                    </a:lnTo>
                    <a:lnTo>
                      <a:pt x="2412" y="2028"/>
                    </a:lnTo>
                    <a:lnTo>
                      <a:pt x="2482" y="1906"/>
                    </a:lnTo>
                    <a:lnTo>
                      <a:pt x="2394" y="1854"/>
                    </a:lnTo>
                    <a:lnTo>
                      <a:pt x="2394" y="1854"/>
                    </a:lnTo>
                    <a:lnTo>
                      <a:pt x="2412" y="1814"/>
                    </a:lnTo>
                    <a:lnTo>
                      <a:pt x="2430" y="1774"/>
                    </a:lnTo>
                    <a:lnTo>
                      <a:pt x="2446" y="1734"/>
                    </a:lnTo>
                    <a:lnTo>
                      <a:pt x="2460" y="1692"/>
                    </a:lnTo>
                    <a:lnTo>
                      <a:pt x="2560" y="1720"/>
                    </a:lnTo>
                    <a:lnTo>
                      <a:pt x="2596" y="1582"/>
                    </a:lnTo>
                    <a:lnTo>
                      <a:pt x="2498" y="1556"/>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lnTo>
                      <a:pt x="1312" y="2420"/>
                    </a:lnTo>
                    <a:close/>
                  </a:path>
                </a:pathLst>
              </a:custGeom>
              <a:gradFill rotWithShape="1">
                <a:gsLst>
                  <a:gs pos="0">
                    <a:schemeClr val="bg1">
                      <a:gamma/>
                      <a:shade val="66667"/>
                      <a:invGamma/>
                    </a:schemeClr>
                  </a:gs>
                  <a:gs pos="50000">
                    <a:schemeClr val="bg1"/>
                  </a:gs>
                  <a:gs pos="100000">
                    <a:schemeClr val="bg1">
                      <a:gamma/>
                      <a:shade val="66667"/>
                      <a:invGamma/>
                    </a:schemeClr>
                  </a:gs>
                </a:gsLst>
                <a:lin ang="5400000" scaled="1"/>
              </a:gradFill>
              <a:ln>
                <a:noFill/>
              </a:ln>
              <a:effectLst/>
              <a:scene3d>
                <a:camera prst="legacyObliqueBottom"/>
                <a:lightRig rig="legacyFlat3" dir="b"/>
              </a:scene3d>
              <a:sp3d extrusionH="430200" prstMaterial="legacyMatte">
                <a:bevelT w="13500" h="13500" prst="angle"/>
                <a:bevelB w="13500" h="13500" prst="angle"/>
                <a:extrusionClr>
                  <a:srgbClr val="B2B2B2"/>
                </a:extrusionClr>
              </a:sp3d>
              <a:extLst>
                <a:ext uri="{91240B29-F687-4F45-9708-019B960494DF}">
                  <a14:hiddenLine xmlns:a14="http://schemas.microsoft.com/office/drawing/2010/main" w="19050">
                    <a:noFill/>
                    <a:prstDash val="sysDot"/>
                    <a:rou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flatTx/>
              </a:bodyPr>
              <a:lstStyle/>
              <a:p>
                <a:endParaRPr lang="zh-CN" altLang="en-US" sz="2000">
                  <a:cs typeface="+mn-ea"/>
                  <a:sym typeface="+mn-lt"/>
                </a:endParaRPr>
              </a:p>
            </p:txBody>
          </p:sp>
          <p:grpSp>
            <p:nvGrpSpPr>
              <p:cNvPr id="25" name="Group 108"/>
              <p:cNvGrpSpPr/>
              <p:nvPr/>
            </p:nvGrpSpPr>
            <p:grpSpPr bwMode="auto">
              <a:xfrm>
                <a:off x="1225624" y="1160487"/>
                <a:ext cx="2952750" cy="2124075"/>
                <a:chOff x="793" y="1298"/>
                <a:chExt cx="1860" cy="1338"/>
              </a:xfrm>
            </p:grpSpPr>
            <p:sp>
              <p:nvSpPr>
                <p:cNvPr id="26" name="Oval 109"/>
                <p:cNvSpPr>
                  <a:spLocks noChangeArrowheads="1"/>
                </p:cNvSpPr>
                <p:nvPr/>
              </p:nvSpPr>
              <p:spPr bwMode="auto">
                <a:xfrm>
                  <a:off x="793" y="1298"/>
                  <a:ext cx="1860" cy="1338"/>
                </a:xfrm>
                <a:prstGeom prst="ellipse">
                  <a:avLst/>
                </a:prstGeom>
                <a:solidFill>
                  <a:srgbClr val="C80515"/>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endParaRPr lang="zh-CN" altLang="en-US" sz="2000">
                    <a:cs typeface="+mn-ea"/>
                    <a:sym typeface="+mn-lt"/>
                  </a:endParaRPr>
                </a:p>
              </p:txBody>
            </p:sp>
            <p:sp>
              <p:nvSpPr>
                <p:cNvPr id="27" name="Freeform 110"/>
                <p:cNvSpPr/>
                <p:nvPr/>
              </p:nvSpPr>
              <p:spPr bwMode="auto">
                <a:xfrm>
                  <a:off x="839" y="1321"/>
                  <a:ext cx="1769" cy="624"/>
                </a:xfrm>
                <a:custGeom>
                  <a:avLst/>
                  <a:gdLst>
                    <a:gd name="T0" fmla="*/ 0 w 3456"/>
                    <a:gd name="T1" fmla="*/ 1728 h 1728"/>
                    <a:gd name="T2" fmla="*/ 10 w 3456"/>
                    <a:gd name="T3" fmla="*/ 1552 h 1728"/>
                    <a:gd name="T4" fmla="*/ 36 w 3456"/>
                    <a:gd name="T5" fmla="*/ 1380 h 1728"/>
                    <a:gd name="T6" fmla="*/ 78 w 3456"/>
                    <a:gd name="T7" fmla="*/ 1214 h 1728"/>
                    <a:gd name="T8" fmla="*/ 136 w 3456"/>
                    <a:gd name="T9" fmla="*/ 1056 h 1728"/>
                    <a:gd name="T10" fmla="*/ 208 w 3456"/>
                    <a:gd name="T11" fmla="*/ 904 h 1728"/>
                    <a:gd name="T12" fmla="*/ 296 w 3456"/>
                    <a:gd name="T13" fmla="*/ 762 h 1728"/>
                    <a:gd name="T14" fmla="*/ 394 w 3456"/>
                    <a:gd name="T15" fmla="*/ 628 h 1728"/>
                    <a:gd name="T16" fmla="*/ 506 w 3456"/>
                    <a:gd name="T17" fmla="*/ 506 h 1728"/>
                    <a:gd name="T18" fmla="*/ 630 w 3456"/>
                    <a:gd name="T19" fmla="*/ 394 h 1728"/>
                    <a:gd name="T20" fmla="*/ 762 w 3456"/>
                    <a:gd name="T21" fmla="*/ 296 h 1728"/>
                    <a:gd name="T22" fmla="*/ 904 w 3456"/>
                    <a:gd name="T23" fmla="*/ 208 h 1728"/>
                    <a:gd name="T24" fmla="*/ 1056 w 3456"/>
                    <a:gd name="T25" fmla="*/ 136 h 1728"/>
                    <a:gd name="T26" fmla="*/ 1214 w 3456"/>
                    <a:gd name="T27" fmla="*/ 78 h 1728"/>
                    <a:gd name="T28" fmla="*/ 1380 w 3456"/>
                    <a:gd name="T29" fmla="*/ 36 h 1728"/>
                    <a:gd name="T30" fmla="*/ 1552 w 3456"/>
                    <a:gd name="T31" fmla="*/ 10 h 1728"/>
                    <a:gd name="T32" fmla="*/ 1728 w 3456"/>
                    <a:gd name="T33" fmla="*/ 0 h 1728"/>
                    <a:gd name="T34" fmla="*/ 1816 w 3456"/>
                    <a:gd name="T35" fmla="*/ 2 h 1728"/>
                    <a:gd name="T36" fmla="*/ 1992 w 3456"/>
                    <a:gd name="T37" fmla="*/ 20 h 1728"/>
                    <a:gd name="T38" fmla="*/ 2160 w 3456"/>
                    <a:gd name="T39" fmla="*/ 54 h 1728"/>
                    <a:gd name="T40" fmla="*/ 2322 w 3456"/>
                    <a:gd name="T41" fmla="*/ 106 h 1728"/>
                    <a:gd name="T42" fmla="*/ 2478 w 3456"/>
                    <a:gd name="T43" fmla="*/ 170 h 1728"/>
                    <a:gd name="T44" fmla="*/ 2624 w 3456"/>
                    <a:gd name="T45" fmla="*/ 250 h 1728"/>
                    <a:gd name="T46" fmla="*/ 2762 w 3456"/>
                    <a:gd name="T47" fmla="*/ 344 h 1728"/>
                    <a:gd name="T48" fmla="*/ 2890 w 3456"/>
                    <a:gd name="T49" fmla="*/ 448 h 1728"/>
                    <a:gd name="T50" fmla="*/ 3006 w 3456"/>
                    <a:gd name="T51" fmla="*/ 566 h 1728"/>
                    <a:gd name="T52" fmla="*/ 3112 w 3456"/>
                    <a:gd name="T53" fmla="*/ 694 h 1728"/>
                    <a:gd name="T54" fmla="*/ 3206 w 3456"/>
                    <a:gd name="T55" fmla="*/ 832 h 1728"/>
                    <a:gd name="T56" fmla="*/ 3286 w 3456"/>
                    <a:gd name="T57" fmla="*/ 978 h 1728"/>
                    <a:gd name="T58" fmla="*/ 3350 w 3456"/>
                    <a:gd name="T59" fmla="*/ 1134 h 1728"/>
                    <a:gd name="T60" fmla="*/ 3402 w 3456"/>
                    <a:gd name="T61" fmla="*/ 1296 h 1728"/>
                    <a:gd name="T62" fmla="*/ 3436 w 3456"/>
                    <a:gd name="T63" fmla="*/ 1464 h 1728"/>
                    <a:gd name="T64" fmla="*/ 3454 w 3456"/>
                    <a:gd name="T65" fmla="*/ 1638 h 1728"/>
                    <a:gd name="T66" fmla="*/ 0 w 3456"/>
                    <a:gd name="T67" fmla="*/ 1728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56" h="1728">
                      <a:moveTo>
                        <a:pt x="0" y="1728"/>
                      </a:moveTo>
                      <a:lnTo>
                        <a:pt x="0" y="1728"/>
                      </a:lnTo>
                      <a:lnTo>
                        <a:pt x="2" y="1638"/>
                      </a:lnTo>
                      <a:lnTo>
                        <a:pt x="10" y="1552"/>
                      </a:lnTo>
                      <a:lnTo>
                        <a:pt x="20" y="1464"/>
                      </a:lnTo>
                      <a:lnTo>
                        <a:pt x="36" y="1380"/>
                      </a:lnTo>
                      <a:lnTo>
                        <a:pt x="54" y="1296"/>
                      </a:lnTo>
                      <a:lnTo>
                        <a:pt x="78" y="1214"/>
                      </a:lnTo>
                      <a:lnTo>
                        <a:pt x="106" y="1134"/>
                      </a:lnTo>
                      <a:lnTo>
                        <a:pt x="136" y="1056"/>
                      </a:lnTo>
                      <a:lnTo>
                        <a:pt x="170" y="978"/>
                      </a:lnTo>
                      <a:lnTo>
                        <a:pt x="208" y="904"/>
                      </a:lnTo>
                      <a:lnTo>
                        <a:pt x="250" y="832"/>
                      </a:lnTo>
                      <a:lnTo>
                        <a:pt x="296" y="762"/>
                      </a:lnTo>
                      <a:lnTo>
                        <a:pt x="344" y="694"/>
                      </a:lnTo>
                      <a:lnTo>
                        <a:pt x="394" y="628"/>
                      </a:lnTo>
                      <a:lnTo>
                        <a:pt x="450" y="566"/>
                      </a:lnTo>
                      <a:lnTo>
                        <a:pt x="506" y="506"/>
                      </a:lnTo>
                      <a:lnTo>
                        <a:pt x="566" y="448"/>
                      </a:lnTo>
                      <a:lnTo>
                        <a:pt x="630" y="394"/>
                      </a:lnTo>
                      <a:lnTo>
                        <a:pt x="694" y="344"/>
                      </a:lnTo>
                      <a:lnTo>
                        <a:pt x="762" y="296"/>
                      </a:lnTo>
                      <a:lnTo>
                        <a:pt x="832" y="250"/>
                      </a:lnTo>
                      <a:lnTo>
                        <a:pt x="904" y="208"/>
                      </a:lnTo>
                      <a:lnTo>
                        <a:pt x="978" y="170"/>
                      </a:lnTo>
                      <a:lnTo>
                        <a:pt x="1056" y="136"/>
                      </a:lnTo>
                      <a:lnTo>
                        <a:pt x="1134" y="106"/>
                      </a:lnTo>
                      <a:lnTo>
                        <a:pt x="1214" y="78"/>
                      </a:lnTo>
                      <a:lnTo>
                        <a:pt x="1296" y="54"/>
                      </a:lnTo>
                      <a:lnTo>
                        <a:pt x="1380" y="36"/>
                      </a:lnTo>
                      <a:lnTo>
                        <a:pt x="1464" y="20"/>
                      </a:lnTo>
                      <a:lnTo>
                        <a:pt x="1552" y="10"/>
                      </a:lnTo>
                      <a:lnTo>
                        <a:pt x="1640" y="2"/>
                      </a:lnTo>
                      <a:lnTo>
                        <a:pt x="1728" y="0"/>
                      </a:lnTo>
                      <a:lnTo>
                        <a:pt x="1728" y="0"/>
                      </a:lnTo>
                      <a:lnTo>
                        <a:pt x="1816" y="2"/>
                      </a:lnTo>
                      <a:lnTo>
                        <a:pt x="1904" y="10"/>
                      </a:lnTo>
                      <a:lnTo>
                        <a:pt x="1992" y="20"/>
                      </a:lnTo>
                      <a:lnTo>
                        <a:pt x="2076" y="36"/>
                      </a:lnTo>
                      <a:lnTo>
                        <a:pt x="2160" y="54"/>
                      </a:lnTo>
                      <a:lnTo>
                        <a:pt x="2242" y="78"/>
                      </a:lnTo>
                      <a:lnTo>
                        <a:pt x="2322" y="106"/>
                      </a:lnTo>
                      <a:lnTo>
                        <a:pt x="2400" y="136"/>
                      </a:lnTo>
                      <a:lnTo>
                        <a:pt x="2478" y="170"/>
                      </a:lnTo>
                      <a:lnTo>
                        <a:pt x="2552" y="208"/>
                      </a:lnTo>
                      <a:lnTo>
                        <a:pt x="2624" y="250"/>
                      </a:lnTo>
                      <a:lnTo>
                        <a:pt x="2694" y="296"/>
                      </a:lnTo>
                      <a:lnTo>
                        <a:pt x="2762" y="344"/>
                      </a:lnTo>
                      <a:lnTo>
                        <a:pt x="2826" y="394"/>
                      </a:lnTo>
                      <a:lnTo>
                        <a:pt x="2890" y="448"/>
                      </a:lnTo>
                      <a:lnTo>
                        <a:pt x="2950" y="506"/>
                      </a:lnTo>
                      <a:lnTo>
                        <a:pt x="3006" y="566"/>
                      </a:lnTo>
                      <a:lnTo>
                        <a:pt x="3062" y="628"/>
                      </a:lnTo>
                      <a:lnTo>
                        <a:pt x="3112" y="694"/>
                      </a:lnTo>
                      <a:lnTo>
                        <a:pt x="3160" y="762"/>
                      </a:lnTo>
                      <a:lnTo>
                        <a:pt x="3206" y="832"/>
                      </a:lnTo>
                      <a:lnTo>
                        <a:pt x="3248" y="904"/>
                      </a:lnTo>
                      <a:lnTo>
                        <a:pt x="3286" y="978"/>
                      </a:lnTo>
                      <a:lnTo>
                        <a:pt x="3320" y="1056"/>
                      </a:lnTo>
                      <a:lnTo>
                        <a:pt x="3350" y="1134"/>
                      </a:lnTo>
                      <a:lnTo>
                        <a:pt x="3378" y="1214"/>
                      </a:lnTo>
                      <a:lnTo>
                        <a:pt x="3402" y="1296"/>
                      </a:lnTo>
                      <a:lnTo>
                        <a:pt x="3420" y="1380"/>
                      </a:lnTo>
                      <a:lnTo>
                        <a:pt x="3436" y="1464"/>
                      </a:lnTo>
                      <a:lnTo>
                        <a:pt x="3446" y="1552"/>
                      </a:lnTo>
                      <a:lnTo>
                        <a:pt x="3454" y="1638"/>
                      </a:lnTo>
                      <a:lnTo>
                        <a:pt x="3456" y="1728"/>
                      </a:lnTo>
                      <a:lnTo>
                        <a:pt x="0" y="1728"/>
                      </a:lnTo>
                      <a:close/>
                    </a:path>
                  </a:pathLst>
                </a:custGeom>
                <a:gradFill rotWithShape="1">
                  <a:gsLst>
                    <a:gs pos="0">
                      <a:srgbClr val="FFFFFF"/>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12700">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2000">
                    <a:cs typeface="+mn-ea"/>
                    <a:sym typeface="+mn-lt"/>
                  </a:endParaRPr>
                </a:p>
              </p:txBody>
            </p:sp>
          </p:grpSp>
        </p:grpSp>
        <p:sp>
          <p:nvSpPr>
            <p:cNvPr id="23" name="Text Box 111"/>
            <p:cNvSpPr txBox="1">
              <a:spLocks noChangeArrowheads="1"/>
            </p:cNvSpPr>
            <p:nvPr/>
          </p:nvSpPr>
          <p:spPr bwMode="auto">
            <a:xfrm>
              <a:off x="1272381" y="1944737"/>
              <a:ext cx="2879725" cy="452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65" b="1" dirty="0">
                  <a:solidFill>
                    <a:schemeClr val="bg1"/>
                  </a:solidFill>
                  <a:cs typeface="+mn-ea"/>
                  <a:sym typeface="+mn-lt"/>
                </a:rPr>
                <a:t>填加标题</a:t>
              </a:r>
              <a:endParaRPr lang="en-US" altLang="ko-KR" sz="2665" b="1" dirty="0">
                <a:solidFill>
                  <a:schemeClr val="bg1"/>
                </a:solidFill>
                <a:cs typeface="+mn-ea"/>
                <a:sym typeface="+mn-lt"/>
              </a:endParaRPr>
            </a:p>
          </p:txBody>
        </p:sp>
      </p:grpSp>
      <p:grpSp>
        <p:nvGrpSpPr>
          <p:cNvPr id="28" name="组合 27"/>
          <p:cNvGrpSpPr/>
          <p:nvPr/>
        </p:nvGrpSpPr>
        <p:grpSpPr>
          <a:xfrm>
            <a:off x="3841187" y="3073495"/>
            <a:ext cx="3199694" cy="1502833"/>
            <a:chOff x="3457068" y="2508275"/>
            <a:chExt cx="2879725" cy="1352550"/>
          </a:xfrm>
        </p:grpSpPr>
        <p:grpSp>
          <p:nvGrpSpPr>
            <p:cNvPr id="29" name="Group 112"/>
            <p:cNvGrpSpPr/>
            <p:nvPr/>
          </p:nvGrpSpPr>
          <p:grpSpPr bwMode="auto">
            <a:xfrm>
              <a:off x="4176787" y="2508275"/>
              <a:ext cx="1439862" cy="1352550"/>
              <a:chOff x="4264" y="1564"/>
              <a:chExt cx="907" cy="852"/>
            </a:xfrm>
          </p:grpSpPr>
          <p:sp>
            <p:nvSpPr>
              <p:cNvPr id="31" name="Freeform 113"/>
              <p:cNvSpPr>
                <a:spLocks noEditPoints="1"/>
              </p:cNvSpPr>
              <p:nvPr/>
            </p:nvSpPr>
            <p:spPr bwMode="auto">
              <a:xfrm>
                <a:off x="4264" y="1768"/>
                <a:ext cx="907" cy="648"/>
              </a:xfrm>
              <a:custGeom>
                <a:avLst/>
                <a:gdLst>
                  <a:gd name="T0" fmla="*/ 902 w 1010"/>
                  <a:gd name="T1" fmla="*/ 432 h 1008"/>
                  <a:gd name="T2" fmla="*/ 892 w 1010"/>
                  <a:gd name="T3" fmla="*/ 390 h 1008"/>
                  <a:gd name="T4" fmla="*/ 836 w 1010"/>
                  <a:gd name="T5" fmla="*/ 274 h 1008"/>
                  <a:gd name="T6" fmla="*/ 736 w 1010"/>
                  <a:gd name="T7" fmla="*/ 172 h 1008"/>
                  <a:gd name="T8" fmla="*/ 660 w 1010"/>
                  <a:gd name="T9" fmla="*/ 132 h 1008"/>
                  <a:gd name="T10" fmla="*/ 576 w 1010"/>
                  <a:gd name="T11" fmla="*/ 106 h 1008"/>
                  <a:gd name="T12" fmla="*/ 434 w 1010"/>
                  <a:gd name="T13" fmla="*/ 106 h 1008"/>
                  <a:gd name="T14" fmla="*/ 390 w 1010"/>
                  <a:gd name="T15" fmla="*/ 116 h 1008"/>
                  <a:gd name="T16" fmla="*/ 274 w 1010"/>
                  <a:gd name="T17" fmla="*/ 172 h 1008"/>
                  <a:gd name="T18" fmla="*/ 174 w 1010"/>
                  <a:gd name="T19" fmla="*/ 274 h 1008"/>
                  <a:gd name="T20" fmla="*/ 132 w 1010"/>
                  <a:gd name="T21" fmla="*/ 348 h 1008"/>
                  <a:gd name="T22" fmla="*/ 108 w 1010"/>
                  <a:gd name="T23" fmla="*/ 432 h 1008"/>
                  <a:gd name="T24" fmla="*/ 108 w 1010"/>
                  <a:gd name="T25" fmla="*/ 574 h 1008"/>
                  <a:gd name="T26" fmla="*/ 118 w 1010"/>
                  <a:gd name="T27" fmla="*/ 618 h 1008"/>
                  <a:gd name="T28" fmla="*/ 174 w 1010"/>
                  <a:gd name="T29" fmla="*/ 734 h 1008"/>
                  <a:gd name="T30" fmla="*/ 274 w 1010"/>
                  <a:gd name="T31" fmla="*/ 834 h 1008"/>
                  <a:gd name="T32" fmla="*/ 350 w 1010"/>
                  <a:gd name="T33" fmla="*/ 876 h 1008"/>
                  <a:gd name="T34" fmla="*/ 434 w 1010"/>
                  <a:gd name="T35" fmla="*/ 900 h 1008"/>
                  <a:gd name="T36" fmla="*/ 576 w 1010"/>
                  <a:gd name="T37" fmla="*/ 900 h 1008"/>
                  <a:gd name="T38" fmla="*/ 620 w 1010"/>
                  <a:gd name="T39" fmla="*/ 890 h 1008"/>
                  <a:gd name="T40" fmla="*/ 736 w 1010"/>
                  <a:gd name="T41" fmla="*/ 834 h 1008"/>
                  <a:gd name="T42" fmla="*/ 836 w 1010"/>
                  <a:gd name="T43" fmla="*/ 734 h 1008"/>
                  <a:gd name="T44" fmla="*/ 878 w 1010"/>
                  <a:gd name="T45" fmla="*/ 658 h 1008"/>
                  <a:gd name="T46" fmla="*/ 902 w 1010"/>
                  <a:gd name="T47" fmla="*/ 574 h 1008"/>
                  <a:gd name="T48" fmla="*/ 504 w 1010"/>
                  <a:gd name="T49" fmla="*/ 806 h 1008"/>
                  <a:gd name="T50" fmla="*/ 414 w 1010"/>
                  <a:gd name="T51" fmla="*/ 792 h 1008"/>
                  <a:gd name="T52" fmla="*/ 336 w 1010"/>
                  <a:gd name="T53" fmla="*/ 754 h 1008"/>
                  <a:gd name="T54" fmla="*/ 272 w 1010"/>
                  <a:gd name="T55" fmla="*/ 696 h 1008"/>
                  <a:gd name="T56" fmla="*/ 226 w 1010"/>
                  <a:gd name="T57" fmla="*/ 622 h 1008"/>
                  <a:gd name="T58" fmla="*/ 204 w 1010"/>
                  <a:gd name="T59" fmla="*/ 534 h 1008"/>
                  <a:gd name="T60" fmla="*/ 204 w 1010"/>
                  <a:gd name="T61" fmla="*/ 472 h 1008"/>
                  <a:gd name="T62" fmla="*/ 226 w 1010"/>
                  <a:gd name="T63" fmla="*/ 386 h 1008"/>
                  <a:gd name="T64" fmla="*/ 272 w 1010"/>
                  <a:gd name="T65" fmla="*/ 312 h 1008"/>
                  <a:gd name="T66" fmla="*/ 336 w 1010"/>
                  <a:gd name="T67" fmla="*/ 252 h 1008"/>
                  <a:gd name="T68" fmla="*/ 414 w 1010"/>
                  <a:gd name="T69" fmla="*/ 214 h 1008"/>
                  <a:gd name="T70" fmla="*/ 504 w 1010"/>
                  <a:gd name="T71" fmla="*/ 202 h 1008"/>
                  <a:gd name="T72" fmla="*/ 566 w 1010"/>
                  <a:gd name="T73" fmla="*/ 208 h 1008"/>
                  <a:gd name="T74" fmla="*/ 650 w 1010"/>
                  <a:gd name="T75" fmla="*/ 238 h 1008"/>
                  <a:gd name="T76" fmla="*/ 718 w 1010"/>
                  <a:gd name="T77" fmla="*/ 290 h 1008"/>
                  <a:gd name="T78" fmla="*/ 770 w 1010"/>
                  <a:gd name="T79" fmla="*/ 360 h 1008"/>
                  <a:gd name="T80" fmla="*/ 802 w 1010"/>
                  <a:gd name="T81" fmla="*/ 442 h 1008"/>
                  <a:gd name="T82" fmla="*/ 808 w 1010"/>
                  <a:gd name="T83" fmla="*/ 504 h 1008"/>
                  <a:gd name="T84" fmla="*/ 794 w 1010"/>
                  <a:gd name="T85" fmla="*/ 594 h 1008"/>
                  <a:gd name="T86" fmla="*/ 756 w 1010"/>
                  <a:gd name="T87" fmla="*/ 672 h 1008"/>
                  <a:gd name="T88" fmla="*/ 698 w 1010"/>
                  <a:gd name="T89" fmla="*/ 738 h 1008"/>
                  <a:gd name="T90" fmla="*/ 622 w 1010"/>
                  <a:gd name="T91" fmla="*/ 782 h 1008"/>
                  <a:gd name="T92" fmla="*/ 536 w 1010"/>
                  <a:gd name="T93" fmla="*/ 804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10" h="1008">
                    <a:moveTo>
                      <a:pt x="1010" y="574"/>
                    </a:moveTo>
                    <a:lnTo>
                      <a:pt x="1010" y="432"/>
                    </a:lnTo>
                    <a:lnTo>
                      <a:pt x="902" y="432"/>
                    </a:lnTo>
                    <a:lnTo>
                      <a:pt x="902" y="432"/>
                    </a:lnTo>
                    <a:lnTo>
                      <a:pt x="898" y="410"/>
                    </a:lnTo>
                    <a:lnTo>
                      <a:pt x="892" y="390"/>
                    </a:lnTo>
                    <a:lnTo>
                      <a:pt x="878" y="348"/>
                    </a:lnTo>
                    <a:lnTo>
                      <a:pt x="858" y="310"/>
                    </a:lnTo>
                    <a:lnTo>
                      <a:pt x="836" y="274"/>
                    </a:lnTo>
                    <a:lnTo>
                      <a:pt x="912" y="198"/>
                    </a:lnTo>
                    <a:lnTo>
                      <a:pt x="812" y="96"/>
                    </a:lnTo>
                    <a:lnTo>
                      <a:pt x="736" y="172"/>
                    </a:lnTo>
                    <a:lnTo>
                      <a:pt x="736" y="172"/>
                    </a:lnTo>
                    <a:lnTo>
                      <a:pt x="698" y="150"/>
                    </a:lnTo>
                    <a:lnTo>
                      <a:pt x="660" y="132"/>
                    </a:lnTo>
                    <a:lnTo>
                      <a:pt x="620" y="116"/>
                    </a:lnTo>
                    <a:lnTo>
                      <a:pt x="598" y="112"/>
                    </a:lnTo>
                    <a:lnTo>
                      <a:pt x="576" y="106"/>
                    </a:lnTo>
                    <a:lnTo>
                      <a:pt x="576" y="0"/>
                    </a:lnTo>
                    <a:lnTo>
                      <a:pt x="434" y="0"/>
                    </a:lnTo>
                    <a:lnTo>
                      <a:pt x="434" y="106"/>
                    </a:lnTo>
                    <a:lnTo>
                      <a:pt x="434" y="106"/>
                    </a:lnTo>
                    <a:lnTo>
                      <a:pt x="412" y="112"/>
                    </a:lnTo>
                    <a:lnTo>
                      <a:pt x="390" y="116"/>
                    </a:lnTo>
                    <a:lnTo>
                      <a:pt x="350" y="132"/>
                    </a:lnTo>
                    <a:lnTo>
                      <a:pt x="310" y="150"/>
                    </a:lnTo>
                    <a:lnTo>
                      <a:pt x="274" y="172"/>
                    </a:lnTo>
                    <a:lnTo>
                      <a:pt x="198" y="96"/>
                    </a:lnTo>
                    <a:lnTo>
                      <a:pt x="98" y="198"/>
                    </a:lnTo>
                    <a:lnTo>
                      <a:pt x="174" y="274"/>
                    </a:lnTo>
                    <a:lnTo>
                      <a:pt x="174" y="274"/>
                    </a:lnTo>
                    <a:lnTo>
                      <a:pt x="152" y="310"/>
                    </a:lnTo>
                    <a:lnTo>
                      <a:pt x="132" y="348"/>
                    </a:lnTo>
                    <a:lnTo>
                      <a:pt x="118" y="390"/>
                    </a:lnTo>
                    <a:lnTo>
                      <a:pt x="112" y="410"/>
                    </a:lnTo>
                    <a:lnTo>
                      <a:pt x="108" y="432"/>
                    </a:lnTo>
                    <a:lnTo>
                      <a:pt x="0" y="432"/>
                    </a:lnTo>
                    <a:lnTo>
                      <a:pt x="0" y="574"/>
                    </a:lnTo>
                    <a:lnTo>
                      <a:pt x="108" y="574"/>
                    </a:lnTo>
                    <a:lnTo>
                      <a:pt x="108" y="574"/>
                    </a:lnTo>
                    <a:lnTo>
                      <a:pt x="112" y="596"/>
                    </a:lnTo>
                    <a:lnTo>
                      <a:pt x="118" y="618"/>
                    </a:lnTo>
                    <a:lnTo>
                      <a:pt x="132" y="658"/>
                    </a:lnTo>
                    <a:lnTo>
                      <a:pt x="152" y="698"/>
                    </a:lnTo>
                    <a:lnTo>
                      <a:pt x="174" y="734"/>
                    </a:lnTo>
                    <a:lnTo>
                      <a:pt x="98" y="810"/>
                    </a:lnTo>
                    <a:lnTo>
                      <a:pt x="198" y="910"/>
                    </a:lnTo>
                    <a:lnTo>
                      <a:pt x="274" y="834"/>
                    </a:lnTo>
                    <a:lnTo>
                      <a:pt x="274" y="834"/>
                    </a:lnTo>
                    <a:lnTo>
                      <a:pt x="310" y="858"/>
                    </a:lnTo>
                    <a:lnTo>
                      <a:pt x="350" y="876"/>
                    </a:lnTo>
                    <a:lnTo>
                      <a:pt x="390" y="890"/>
                    </a:lnTo>
                    <a:lnTo>
                      <a:pt x="412" y="896"/>
                    </a:lnTo>
                    <a:lnTo>
                      <a:pt x="434" y="900"/>
                    </a:lnTo>
                    <a:lnTo>
                      <a:pt x="434" y="1008"/>
                    </a:lnTo>
                    <a:lnTo>
                      <a:pt x="576" y="1008"/>
                    </a:lnTo>
                    <a:lnTo>
                      <a:pt x="576" y="900"/>
                    </a:lnTo>
                    <a:lnTo>
                      <a:pt x="576" y="900"/>
                    </a:lnTo>
                    <a:lnTo>
                      <a:pt x="598" y="896"/>
                    </a:lnTo>
                    <a:lnTo>
                      <a:pt x="620" y="890"/>
                    </a:lnTo>
                    <a:lnTo>
                      <a:pt x="660" y="876"/>
                    </a:lnTo>
                    <a:lnTo>
                      <a:pt x="698" y="858"/>
                    </a:lnTo>
                    <a:lnTo>
                      <a:pt x="736" y="834"/>
                    </a:lnTo>
                    <a:lnTo>
                      <a:pt x="812" y="910"/>
                    </a:lnTo>
                    <a:lnTo>
                      <a:pt x="912" y="810"/>
                    </a:lnTo>
                    <a:lnTo>
                      <a:pt x="836" y="734"/>
                    </a:lnTo>
                    <a:lnTo>
                      <a:pt x="836" y="734"/>
                    </a:lnTo>
                    <a:lnTo>
                      <a:pt x="858" y="698"/>
                    </a:lnTo>
                    <a:lnTo>
                      <a:pt x="878" y="658"/>
                    </a:lnTo>
                    <a:lnTo>
                      <a:pt x="892" y="618"/>
                    </a:lnTo>
                    <a:lnTo>
                      <a:pt x="898" y="596"/>
                    </a:lnTo>
                    <a:lnTo>
                      <a:pt x="902" y="574"/>
                    </a:lnTo>
                    <a:lnTo>
                      <a:pt x="1010" y="574"/>
                    </a:lnTo>
                    <a:close/>
                    <a:moveTo>
                      <a:pt x="504" y="806"/>
                    </a:moveTo>
                    <a:lnTo>
                      <a:pt x="504" y="806"/>
                    </a:lnTo>
                    <a:lnTo>
                      <a:pt x="474" y="804"/>
                    </a:lnTo>
                    <a:lnTo>
                      <a:pt x="444" y="800"/>
                    </a:lnTo>
                    <a:lnTo>
                      <a:pt x="414" y="792"/>
                    </a:lnTo>
                    <a:lnTo>
                      <a:pt x="388" y="782"/>
                    </a:lnTo>
                    <a:lnTo>
                      <a:pt x="360" y="770"/>
                    </a:lnTo>
                    <a:lnTo>
                      <a:pt x="336" y="754"/>
                    </a:lnTo>
                    <a:lnTo>
                      <a:pt x="312" y="738"/>
                    </a:lnTo>
                    <a:lnTo>
                      <a:pt x="292" y="718"/>
                    </a:lnTo>
                    <a:lnTo>
                      <a:pt x="272" y="696"/>
                    </a:lnTo>
                    <a:lnTo>
                      <a:pt x="254" y="672"/>
                    </a:lnTo>
                    <a:lnTo>
                      <a:pt x="238" y="648"/>
                    </a:lnTo>
                    <a:lnTo>
                      <a:pt x="226" y="622"/>
                    </a:lnTo>
                    <a:lnTo>
                      <a:pt x="216" y="594"/>
                    </a:lnTo>
                    <a:lnTo>
                      <a:pt x="208" y="564"/>
                    </a:lnTo>
                    <a:lnTo>
                      <a:pt x="204" y="534"/>
                    </a:lnTo>
                    <a:lnTo>
                      <a:pt x="202" y="504"/>
                    </a:lnTo>
                    <a:lnTo>
                      <a:pt x="202" y="504"/>
                    </a:lnTo>
                    <a:lnTo>
                      <a:pt x="204" y="472"/>
                    </a:lnTo>
                    <a:lnTo>
                      <a:pt x="208" y="442"/>
                    </a:lnTo>
                    <a:lnTo>
                      <a:pt x="216" y="414"/>
                    </a:lnTo>
                    <a:lnTo>
                      <a:pt x="226" y="386"/>
                    </a:lnTo>
                    <a:lnTo>
                      <a:pt x="238" y="360"/>
                    </a:lnTo>
                    <a:lnTo>
                      <a:pt x="254" y="334"/>
                    </a:lnTo>
                    <a:lnTo>
                      <a:pt x="272" y="312"/>
                    </a:lnTo>
                    <a:lnTo>
                      <a:pt x="292" y="290"/>
                    </a:lnTo>
                    <a:lnTo>
                      <a:pt x="312" y="270"/>
                    </a:lnTo>
                    <a:lnTo>
                      <a:pt x="336" y="252"/>
                    </a:lnTo>
                    <a:lnTo>
                      <a:pt x="360" y="238"/>
                    </a:lnTo>
                    <a:lnTo>
                      <a:pt x="388" y="224"/>
                    </a:lnTo>
                    <a:lnTo>
                      <a:pt x="414" y="214"/>
                    </a:lnTo>
                    <a:lnTo>
                      <a:pt x="444" y="208"/>
                    </a:lnTo>
                    <a:lnTo>
                      <a:pt x="474" y="202"/>
                    </a:lnTo>
                    <a:lnTo>
                      <a:pt x="504" y="202"/>
                    </a:lnTo>
                    <a:lnTo>
                      <a:pt x="504" y="202"/>
                    </a:lnTo>
                    <a:lnTo>
                      <a:pt x="536" y="202"/>
                    </a:lnTo>
                    <a:lnTo>
                      <a:pt x="566" y="208"/>
                    </a:lnTo>
                    <a:lnTo>
                      <a:pt x="594" y="214"/>
                    </a:lnTo>
                    <a:lnTo>
                      <a:pt x="622" y="224"/>
                    </a:lnTo>
                    <a:lnTo>
                      <a:pt x="650" y="238"/>
                    </a:lnTo>
                    <a:lnTo>
                      <a:pt x="674" y="252"/>
                    </a:lnTo>
                    <a:lnTo>
                      <a:pt x="698" y="270"/>
                    </a:lnTo>
                    <a:lnTo>
                      <a:pt x="718" y="290"/>
                    </a:lnTo>
                    <a:lnTo>
                      <a:pt x="738" y="312"/>
                    </a:lnTo>
                    <a:lnTo>
                      <a:pt x="756" y="334"/>
                    </a:lnTo>
                    <a:lnTo>
                      <a:pt x="770" y="360"/>
                    </a:lnTo>
                    <a:lnTo>
                      <a:pt x="784" y="386"/>
                    </a:lnTo>
                    <a:lnTo>
                      <a:pt x="794" y="414"/>
                    </a:lnTo>
                    <a:lnTo>
                      <a:pt x="802" y="442"/>
                    </a:lnTo>
                    <a:lnTo>
                      <a:pt x="806" y="472"/>
                    </a:lnTo>
                    <a:lnTo>
                      <a:pt x="808" y="504"/>
                    </a:lnTo>
                    <a:lnTo>
                      <a:pt x="808" y="504"/>
                    </a:lnTo>
                    <a:lnTo>
                      <a:pt x="806" y="534"/>
                    </a:lnTo>
                    <a:lnTo>
                      <a:pt x="802" y="564"/>
                    </a:lnTo>
                    <a:lnTo>
                      <a:pt x="794" y="594"/>
                    </a:lnTo>
                    <a:lnTo>
                      <a:pt x="784" y="622"/>
                    </a:lnTo>
                    <a:lnTo>
                      <a:pt x="770" y="648"/>
                    </a:lnTo>
                    <a:lnTo>
                      <a:pt x="756" y="672"/>
                    </a:lnTo>
                    <a:lnTo>
                      <a:pt x="738" y="696"/>
                    </a:lnTo>
                    <a:lnTo>
                      <a:pt x="718" y="718"/>
                    </a:lnTo>
                    <a:lnTo>
                      <a:pt x="698" y="738"/>
                    </a:lnTo>
                    <a:lnTo>
                      <a:pt x="674" y="754"/>
                    </a:lnTo>
                    <a:lnTo>
                      <a:pt x="650" y="770"/>
                    </a:lnTo>
                    <a:lnTo>
                      <a:pt x="622" y="782"/>
                    </a:lnTo>
                    <a:lnTo>
                      <a:pt x="594" y="792"/>
                    </a:lnTo>
                    <a:lnTo>
                      <a:pt x="566" y="800"/>
                    </a:lnTo>
                    <a:lnTo>
                      <a:pt x="536" y="804"/>
                    </a:lnTo>
                    <a:lnTo>
                      <a:pt x="504" y="806"/>
                    </a:lnTo>
                    <a:lnTo>
                      <a:pt x="504" y="806"/>
                    </a:lnTo>
                    <a:close/>
                  </a:path>
                </a:pathLst>
              </a:custGeom>
              <a:solidFill>
                <a:schemeClr val="tx1">
                  <a:alpha val="50000"/>
                </a:schemeClr>
              </a:solidFill>
              <a:ln>
                <a:noFill/>
              </a:ln>
              <a:effectLst/>
              <a:extLst>
                <a:ext uri="{91240B29-F687-4F45-9708-019B960494DF}">
                  <a14:hiddenLine xmlns:a14="http://schemas.microsoft.com/office/drawing/2010/main" w="19050">
                    <a:solidFill>
                      <a:schemeClr val="bg1"/>
                    </a:solidFill>
                    <a:prstDash val="sysDot"/>
                    <a:rou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lstStyle/>
              <a:p>
                <a:endParaRPr lang="zh-CN" altLang="en-US" sz="2000">
                  <a:cs typeface="+mn-ea"/>
                  <a:sym typeface="+mn-lt"/>
                </a:endParaRPr>
              </a:p>
            </p:txBody>
          </p:sp>
          <p:sp>
            <p:nvSpPr>
              <p:cNvPr id="32" name="Freeform 114"/>
              <p:cNvSpPr>
                <a:spLocks noEditPoints="1"/>
              </p:cNvSpPr>
              <p:nvPr/>
            </p:nvSpPr>
            <p:spPr bwMode="auto">
              <a:xfrm>
                <a:off x="4264" y="1564"/>
                <a:ext cx="907" cy="648"/>
              </a:xfrm>
              <a:custGeom>
                <a:avLst/>
                <a:gdLst>
                  <a:gd name="T0" fmla="*/ 902 w 1010"/>
                  <a:gd name="T1" fmla="*/ 432 h 1008"/>
                  <a:gd name="T2" fmla="*/ 892 w 1010"/>
                  <a:gd name="T3" fmla="*/ 390 h 1008"/>
                  <a:gd name="T4" fmla="*/ 836 w 1010"/>
                  <a:gd name="T5" fmla="*/ 274 h 1008"/>
                  <a:gd name="T6" fmla="*/ 736 w 1010"/>
                  <a:gd name="T7" fmla="*/ 172 h 1008"/>
                  <a:gd name="T8" fmla="*/ 660 w 1010"/>
                  <a:gd name="T9" fmla="*/ 132 h 1008"/>
                  <a:gd name="T10" fmla="*/ 576 w 1010"/>
                  <a:gd name="T11" fmla="*/ 106 h 1008"/>
                  <a:gd name="T12" fmla="*/ 434 w 1010"/>
                  <a:gd name="T13" fmla="*/ 106 h 1008"/>
                  <a:gd name="T14" fmla="*/ 390 w 1010"/>
                  <a:gd name="T15" fmla="*/ 116 h 1008"/>
                  <a:gd name="T16" fmla="*/ 274 w 1010"/>
                  <a:gd name="T17" fmla="*/ 172 h 1008"/>
                  <a:gd name="T18" fmla="*/ 174 w 1010"/>
                  <a:gd name="T19" fmla="*/ 274 h 1008"/>
                  <a:gd name="T20" fmla="*/ 132 w 1010"/>
                  <a:gd name="T21" fmla="*/ 348 h 1008"/>
                  <a:gd name="T22" fmla="*/ 108 w 1010"/>
                  <a:gd name="T23" fmla="*/ 432 h 1008"/>
                  <a:gd name="T24" fmla="*/ 108 w 1010"/>
                  <a:gd name="T25" fmla="*/ 574 h 1008"/>
                  <a:gd name="T26" fmla="*/ 118 w 1010"/>
                  <a:gd name="T27" fmla="*/ 618 h 1008"/>
                  <a:gd name="T28" fmla="*/ 174 w 1010"/>
                  <a:gd name="T29" fmla="*/ 734 h 1008"/>
                  <a:gd name="T30" fmla="*/ 274 w 1010"/>
                  <a:gd name="T31" fmla="*/ 834 h 1008"/>
                  <a:gd name="T32" fmla="*/ 350 w 1010"/>
                  <a:gd name="T33" fmla="*/ 876 h 1008"/>
                  <a:gd name="T34" fmla="*/ 434 w 1010"/>
                  <a:gd name="T35" fmla="*/ 900 h 1008"/>
                  <a:gd name="T36" fmla="*/ 576 w 1010"/>
                  <a:gd name="T37" fmla="*/ 900 h 1008"/>
                  <a:gd name="T38" fmla="*/ 620 w 1010"/>
                  <a:gd name="T39" fmla="*/ 890 h 1008"/>
                  <a:gd name="T40" fmla="*/ 736 w 1010"/>
                  <a:gd name="T41" fmla="*/ 834 h 1008"/>
                  <a:gd name="T42" fmla="*/ 836 w 1010"/>
                  <a:gd name="T43" fmla="*/ 734 h 1008"/>
                  <a:gd name="T44" fmla="*/ 878 w 1010"/>
                  <a:gd name="T45" fmla="*/ 658 h 1008"/>
                  <a:gd name="T46" fmla="*/ 902 w 1010"/>
                  <a:gd name="T47" fmla="*/ 574 h 1008"/>
                  <a:gd name="T48" fmla="*/ 504 w 1010"/>
                  <a:gd name="T49" fmla="*/ 806 h 1008"/>
                  <a:gd name="T50" fmla="*/ 414 w 1010"/>
                  <a:gd name="T51" fmla="*/ 792 h 1008"/>
                  <a:gd name="T52" fmla="*/ 336 w 1010"/>
                  <a:gd name="T53" fmla="*/ 754 h 1008"/>
                  <a:gd name="T54" fmla="*/ 272 w 1010"/>
                  <a:gd name="T55" fmla="*/ 696 h 1008"/>
                  <a:gd name="T56" fmla="*/ 226 w 1010"/>
                  <a:gd name="T57" fmla="*/ 622 h 1008"/>
                  <a:gd name="T58" fmla="*/ 204 w 1010"/>
                  <a:gd name="T59" fmla="*/ 534 h 1008"/>
                  <a:gd name="T60" fmla="*/ 204 w 1010"/>
                  <a:gd name="T61" fmla="*/ 472 h 1008"/>
                  <a:gd name="T62" fmla="*/ 226 w 1010"/>
                  <a:gd name="T63" fmla="*/ 386 h 1008"/>
                  <a:gd name="T64" fmla="*/ 272 w 1010"/>
                  <a:gd name="T65" fmla="*/ 312 h 1008"/>
                  <a:gd name="T66" fmla="*/ 336 w 1010"/>
                  <a:gd name="T67" fmla="*/ 252 h 1008"/>
                  <a:gd name="T68" fmla="*/ 414 w 1010"/>
                  <a:gd name="T69" fmla="*/ 214 h 1008"/>
                  <a:gd name="T70" fmla="*/ 504 w 1010"/>
                  <a:gd name="T71" fmla="*/ 202 h 1008"/>
                  <a:gd name="T72" fmla="*/ 566 w 1010"/>
                  <a:gd name="T73" fmla="*/ 208 h 1008"/>
                  <a:gd name="T74" fmla="*/ 650 w 1010"/>
                  <a:gd name="T75" fmla="*/ 238 h 1008"/>
                  <a:gd name="T76" fmla="*/ 718 w 1010"/>
                  <a:gd name="T77" fmla="*/ 290 h 1008"/>
                  <a:gd name="T78" fmla="*/ 770 w 1010"/>
                  <a:gd name="T79" fmla="*/ 360 h 1008"/>
                  <a:gd name="T80" fmla="*/ 802 w 1010"/>
                  <a:gd name="T81" fmla="*/ 442 h 1008"/>
                  <a:gd name="T82" fmla="*/ 808 w 1010"/>
                  <a:gd name="T83" fmla="*/ 504 h 1008"/>
                  <a:gd name="T84" fmla="*/ 794 w 1010"/>
                  <a:gd name="T85" fmla="*/ 594 h 1008"/>
                  <a:gd name="T86" fmla="*/ 756 w 1010"/>
                  <a:gd name="T87" fmla="*/ 672 h 1008"/>
                  <a:gd name="T88" fmla="*/ 698 w 1010"/>
                  <a:gd name="T89" fmla="*/ 738 h 1008"/>
                  <a:gd name="T90" fmla="*/ 622 w 1010"/>
                  <a:gd name="T91" fmla="*/ 782 h 1008"/>
                  <a:gd name="T92" fmla="*/ 536 w 1010"/>
                  <a:gd name="T93" fmla="*/ 804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10" h="1008">
                    <a:moveTo>
                      <a:pt x="1010" y="574"/>
                    </a:moveTo>
                    <a:lnTo>
                      <a:pt x="1010" y="432"/>
                    </a:lnTo>
                    <a:lnTo>
                      <a:pt x="902" y="432"/>
                    </a:lnTo>
                    <a:lnTo>
                      <a:pt x="902" y="432"/>
                    </a:lnTo>
                    <a:lnTo>
                      <a:pt x="898" y="410"/>
                    </a:lnTo>
                    <a:lnTo>
                      <a:pt x="892" y="390"/>
                    </a:lnTo>
                    <a:lnTo>
                      <a:pt x="878" y="348"/>
                    </a:lnTo>
                    <a:lnTo>
                      <a:pt x="858" y="310"/>
                    </a:lnTo>
                    <a:lnTo>
                      <a:pt x="836" y="274"/>
                    </a:lnTo>
                    <a:lnTo>
                      <a:pt x="912" y="198"/>
                    </a:lnTo>
                    <a:lnTo>
                      <a:pt x="812" y="96"/>
                    </a:lnTo>
                    <a:lnTo>
                      <a:pt x="736" y="172"/>
                    </a:lnTo>
                    <a:lnTo>
                      <a:pt x="736" y="172"/>
                    </a:lnTo>
                    <a:lnTo>
                      <a:pt x="698" y="150"/>
                    </a:lnTo>
                    <a:lnTo>
                      <a:pt x="660" y="132"/>
                    </a:lnTo>
                    <a:lnTo>
                      <a:pt x="620" y="116"/>
                    </a:lnTo>
                    <a:lnTo>
                      <a:pt x="598" y="112"/>
                    </a:lnTo>
                    <a:lnTo>
                      <a:pt x="576" y="106"/>
                    </a:lnTo>
                    <a:lnTo>
                      <a:pt x="576" y="0"/>
                    </a:lnTo>
                    <a:lnTo>
                      <a:pt x="434" y="0"/>
                    </a:lnTo>
                    <a:lnTo>
                      <a:pt x="434" y="106"/>
                    </a:lnTo>
                    <a:lnTo>
                      <a:pt x="434" y="106"/>
                    </a:lnTo>
                    <a:lnTo>
                      <a:pt x="412" y="112"/>
                    </a:lnTo>
                    <a:lnTo>
                      <a:pt x="390" y="116"/>
                    </a:lnTo>
                    <a:lnTo>
                      <a:pt x="350" y="132"/>
                    </a:lnTo>
                    <a:lnTo>
                      <a:pt x="310" y="150"/>
                    </a:lnTo>
                    <a:lnTo>
                      <a:pt x="274" y="172"/>
                    </a:lnTo>
                    <a:lnTo>
                      <a:pt x="198" y="96"/>
                    </a:lnTo>
                    <a:lnTo>
                      <a:pt x="98" y="198"/>
                    </a:lnTo>
                    <a:lnTo>
                      <a:pt x="174" y="274"/>
                    </a:lnTo>
                    <a:lnTo>
                      <a:pt x="174" y="274"/>
                    </a:lnTo>
                    <a:lnTo>
                      <a:pt x="152" y="310"/>
                    </a:lnTo>
                    <a:lnTo>
                      <a:pt x="132" y="348"/>
                    </a:lnTo>
                    <a:lnTo>
                      <a:pt x="118" y="390"/>
                    </a:lnTo>
                    <a:lnTo>
                      <a:pt x="112" y="410"/>
                    </a:lnTo>
                    <a:lnTo>
                      <a:pt x="108" y="432"/>
                    </a:lnTo>
                    <a:lnTo>
                      <a:pt x="0" y="432"/>
                    </a:lnTo>
                    <a:lnTo>
                      <a:pt x="0" y="574"/>
                    </a:lnTo>
                    <a:lnTo>
                      <a:pt x="108" y="574"/>
                    </a:lnTo>
                    <a:lnTo>
                      <a:pt x="108" y="574"/>
                    </a:lnTo>
                    <a:lnTo>
                      <a:pt x="112" y="596"/>
                    </a:lnTo>
                    <a:lnTo>
                      <a:pt x="118" y="618"/>
                    </a:lnTo>
                    <a:lnTo>
                      <a:pt x="132" y="658"/>
                    </a:lnTo>
                    <a:lnTo>
                      <a:pt x="152" y="698"/>
                    </a:lnTo>
                    <a:lnTo>
                      <a:pt x="174" y="734"/>
                    </a:lnTo>
                    <a:lnTo>
                      <a:pt x="98" y="810"/>
                    </a:lnTo>
                    <a:lnTo>
                      <a:pt x="198" y="910"/>
                    </a:lnTo>
                    <a:lnTo>
                      <a:pt x="274" y="834"/>
                    </a:lnTo>
                    <a:lnTo>
                      <a:pt x="274" y="834"/>
                    </a:lnTo>
                    <a:lnTo>
                      <a:pt x="310" y="858"/>
                    </a:lnTo>
                    <a:lnTo>
                      <a:pt x="350" y="876"/>
                    </a:lnTo>
                    <a:lnTo>
                      <a:pt x="390" y="890"/>
                    </a:lnTo>
                    <a:lnTo>
                      <a:pt x="412" y="896"/>
                    </a:lnTo>
                    <a:lnTo>
                      <a:pt x="434" y="900"/>
                    </a:lnTo>
                    <a:lnTo>
                      <a:pt x="434" y="1008"/>
                    </a:lnTo>
                    <a:lnTo>
                      <a:pt x="576" y="1008"/>
                    </a:lnTo>
                    <a:lnTo>
                      <a:pt x="576" y="900"/>
                    </a:lnTo>
                    <a:lnTo>
                      <a:pt x="576" y="900"/>
                    </a:lnTo>
                    <a:lnTo>
                      <a:pt x="598" y="896"/>
                    </a:lnTo>
                    <a:lnTo>
                      <a:pt x="620" y="890"/>
                    </a:lnTo>
                    <a:lnTo>
                      <a:pt x="660" y="876"/>
                    </a:lnTo>
                    <a:lnTo>
                      <a:pt x="698" y="858"/>
                    </a:lnTo>
                    <a:lnTo>
                      <a:pt x="736" y="834"/>
                    </a:lnTo>
                    <a:lnTo>
                      <a:pt x="812" y="910"/>
                    </a:lnTo>
                    <a:lnTo>
                      <a:pt x="912" y="810"/>
                    </a:lnTo>
                    <a:lnTo>
                      <a:pt x="836" y="734"/>
                    </a:lnTo>
                    <a:lnTo>
                      <a:pt x="836" y="734"/>
                    </a:lnTo>
                    <a:lnTo>
                      <a:pt x="858" y="698"/>
                    </a:lnTo>
                    <a:lnTo>
                      <a:pt x="878" y="658"/>
                    </a:lnTo>
                    <a:lnTo>
                      <a:pt x="892" y="618"/>
                    </a:lnTo>
                    <a:lnTo>
                      <a:pt x="898" y="596"/>
                    </a:lnTo>
                    <a:lnTo>
                      <a:pt x="902" y="574"/>
                    </a:lnTo>
                    <a:lnTo>
                      <a:pt x="1010" y="574"/>
                    </a:lnTo>
                    <a:close/>
                    <a:moveTo>
                      <a:pt x="504" y="806"/>
                    </a:moveTo>
                    <a:lnTo>
                      <a:pt x="504" y="806"/>
                    </a:lnTo>
                    <a:lnTo>
                      <a:pt x="474" y="804"/>
                    </a:lnTo>
                    <a:lnTo>
                      <a:pt x="444" y="800"/>
                    </a:lnTo>
                    <a:lnTo>
                      <a:pt x="414" y="792"/>
                    </a:lnTo>
                    <a:lnTo>
                      <a:pt x="388" y="782"/>
                    </a:lnTo>
                    <a:lnTo>
                      <a:pt x="360" y="770"/>
                    </a:lnTo>
                    <a:lnTo>
                      <a:pt x="336" y="754"/>
                    </a:lnTo>
                    <a:lnTo>
                      <a:pt x="312" y="738"/>
                    </a:lnTo>
                    <a:lnTo>
                      <a:pt x="292" y="718"/>
                    </a:lnTo>
                    <a:lnTo>
                      <a:pt x="272" y="696"/>
                    </a:lnTo>
                    <a:lnTo>
                      <a:pt x="254" y="672"/>
                    </a:lnTo>
                    <a:lnTo>
                      <a:pt x="238" y="648"/>
                    </a:lnTo>
                    <a:lnTo>
                      <a:pt x="226" y="622"/>
                    </a:lnTo>
                    <a:lnTo>
                      <a:pt x="216" y="594"/>
                    </a:lnTo>
                    <a:lnTo>
                      <a:pt x="208" y="564"/>
                    </a:lnTo>
                    <a:lnTo>
                      <a:pt x="204" y="534"/>
                    </a:lnTo>
                    <a:lnTo>
                      <a:pt x="202" y="504"/>
                    </a:lnTo>
                    <a:lnTo>
                      <a:pt x="202" y="504"/>
                    </a:lnTo>
                    <a:lnTo>
                      <a:pt x="204" y="472"/>
                    </a:lnTo>
                    <a:lnTo>
                      <a:pt x="208" y="442"/>
                    </a:lnTo>
                    <a:lnTo>
                      <a:pt x="216" y="414"/>
                    </a:lnTo>
                    <a:lnTo>
                      <a:pt x="226" y="386"/>
                    </a:lnTo>
                    <a:lnTo>
                      <a:pt x="238" y="360"/>
                    </a:lnTo>
                    <a:lnTo>
                      <a:pt x="254" y="334"/>
                    </a:lnTo>
                    <a:lnTo>
                      <a:pt x="272" y="312"/>
                    </a:lnTo>
                    <a:lnTo>
                      <a:pt x="292" y="290"/>
                    </a:lnTo>
                    <a:lnTo>
                      <a:pt x="312" y="270"/>
                    </a:lnTo>
                    <a:lnTo>
                      <a:pt x="336" y="252"/>
                    </a:lnTo>
                    <a:lnTo>
                      <a:pt x="360" y="238"/>
                    </a:lnTo>
                    <a:lnTo>
                      <a:pt x="388" y="224"/>
                    </a:lnTo>
                    <a:lnTo>
                      <a:pt x="414" y="214"/>
                    </a:lnTo>
                    <a:lnTo>
                      <a:pt x="444" y="208"/>
                    </a:lnTo>
                    <a:lnTo>
                      <a:pt x="474" y="202"/>
                    </a:lnTo>
                    <a:lnTo>
                      <a:pt x="504" y="202"/>
                    </a:lnTo>
                    <a:lnTo>
                      <a:pt x="504" y="202"/>
                    </a:lnTo>
                    <a:lnTo>
                      <a:pt x="536" y="202"/>
                    </a:lnTo>
                    <a:lnTo>
                      <a:pt x="566" y="208"/>
                    </a:lnTo>
                    <a:lnTo>
                      <a:pt x="594" y="214"/>
                    </a:lnTo>
                    <a:lnTo>
                      <a:pt x="622" y="224"/>
                    </a:lnTo>
                    <a:lnTo>
                      <a:pt x="650" y="238"/>
                    </a:lnTo>
                    <a:lnTo>
                      <a:pt x="674" y="252"/>
                    </a:lnTo>
                    <a:lnTo>
                      <a:pt x="698" y="270"/>
                    </a:lnTo>
                    <a:lnTo>
                      <a:pt x="718" y="290"/>
                    </a:lnTo>
                    <a:lnTo>
                      <a:pt x="738" y="312"/>
                    </a:lnTo>
                    <a:lnTo>
                      <a:pt x="756" y="334"/>
                    </a:lnTo>
                    <a:lnTo>
                      <a:pt x="770" y="360"/>
                    </a:lnTo>
                    <a:lnTo>
                      <a:pt x="784" y="386"/>
                    </a:lnTo>
                    <a:lnTo>
                      <a:pt x="794" y="414"/>
                    </a:lnTo>
                    <a:lnTo>
                      <a:pt x="802" y="442"/>
                    </a:lnTo>
                    <a:lnTo>
                      <a:pt x="806" y="472"/>
                    </a:lnTo>
                    <a:lnTo>
                      <a:pt x="808" y="504"/>
                    </a:lnTo>
                    <a:lnTo>
                      <a:pt x="808" y="504"/>
                    </a:lnTo>
                    <a:lnTo>
                      <a:pt x="806" y="534"/>
                    </a:lnTo>
                    <a:lnTo>
                      <a:pt x="802" y="564"/>
                    </a:lnTo>
                    <a:lnTo>
                      <a:pt x="794" y="594"/>
                    </a:lnTo>
                    <a:lnTo>
                      <a:pt x="784" y="622"/>
                    </a:lnTo>
                    <a:lnTo>
                      <a:pt x="770" y="648"/>
                    </a:lnTo>
                    <a:lnTo>
                      <a:pt x="756" y="672"/>
                    </a:lnTo>
                    <a:lnTo>
                      <a:pt x="738" y="696"/>
                    </a:lnTo>
                    <a:lnTo>
                      <a:pt x="718" y="718"/>
                    </a:lnTo>
                    <a:lnTo>
                      <a:pt x="698" y="738"/>
                    </a:lnTo>
                    <a:lnTo>
                      <a:pt x="674" y="754"/>
                    </a:lnTo>
                    <a:lnTo>
                      <a:pt x="650" y="770"/>
                    </a:lnTo>
                    <a:lnTo>
                      <a:pt x="622" y="782"/>
                    </a:lnTo>
                    <a:lnTo>
                      <a:pt x="594" y="792"/>
                    </a:lnTo>
                    <a:lnTo>
                      <a:pt x="566" y="800"/>
                    </a:lnTo>
                    <a:lnTo>
                      <a:pt x="536" y="804"/>
                    </a:lnTo>
                    <a:lnTo>
                      <a:pt x="504" y="806"/>
                    </a:lnTo>
                    <a:lnTo>
                      <a:pt x="504" y="806"/>
                    </a:lnTo>
                    <a:close/>
                  </a:path>
                </a:pathLst>
              </a:custGeom>
              <a:gradFill rotWithShape="1">
                <a:gsLst>
                  <a:gs pos="0">
                    <a:schemeClr val="bg1">
                      <a:gamma/>
                      <a:shade val="66667"/>
                      <a:invGamma/>
                    </a:schemeClr>
                  </a:gs>
                  <a:gs pos="50000">
                    <a:schemeClr val="bg1"/>
                  </a:gs>
                  <a:gs pos="100000">
                    <a:schemeClr val="bg1">
                      <a:gamma/>
                      <a:shade val="66667"/>
                      <a:invGamma/>
                    </a:schemeClr>
                  </a:gs>
                </a:gsLst>
                <a:lin ang="5400000" scaled="1"/>
              </a:gradFill>
              <a:ln>
                <a:noFill/>
              </a:ln>
              <a:effectLst/>
              <a:scene3d>
                <a:camera prst="legacyObliqueBottom"/>
                <a:lightRig rig="legacyFlat3" dir="b"/>
              </a:scene3d>
              <a:sp3d extrusionH="430200" prstMaterial="legacyMatte">
                <a:bevelT w="13500" h="13500" prst="angle"/>
                <a:bevelB w="13500" h="13500" prst="angle"/>
                <a:extrusionClr>
                  <a:srgbClr val="B2B2B2"/>
                </a:extrusionClr>
              </a:sp3d>
              <a:extLst>
                <a:ext uri="{91240B29-F687-4F45-9708-019B960494DF}">
                  <a14:hiddenLine xmlns:a14="http://schemas.microsoft.com/office/drawing/2010/main" w="19050">
                    <a:noFill/>
                    <a:prstDash val="sysDot"/>
                    <a:rou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flatTx/>
              </a:bodyPr>
              <a:lstStyle/>
              <a:p>
                <a:endParaRPr lang="zh-CN" altLang="en-US" sz="2000">
                  <a:cs typeface="+mn-ea"/>
                  <a:sym typeface="+mn-lt"/>
                </a:endParaRPr>
              </a:p>
            </p:txBody>
          </p:sp>
          <p:grpSp>
            <p:nvGrpSpPr>
              <p:cNvPr id="33" name="Group 115"/>
              <p:cNvGrpSpPr/>
              <p:nvPr/>
            </p:nvGrpSpPr>
            <p:grpSpPr bwMode="auto">
              <a:xfrm>
                <a:off x="4468" y="1707"/>
                <a:ext cx="499" cy="363"/>
                <a:chOff x="793" y="1298"/>
                <a:chExt cx="1860" cy="1338"/>
              </a:xfrm>
            </p:grpSpPr>
            <p:sp>
              <p:nvSpPr>
                <p:cNvPr id="34" name="Oval 116"/>
                <p:cNvSpPr>
                  <a:spLocks noChangeArrowheads="1"/>
                </p:cNvSpPr>
                <p:nvPr/>
              </p:nvSpPr>
              <p:spPr bwMode="auto">
                <a:xfrm>
                  <a:off x="793" y="1298"/>
                  <a:ext cx="1860" cy="1338"/>
                </a:xfrm>
                <a:prstGeom prst="ellipse">
                  <a:avLst/>
                </a:prstGeom>
                <a:gradFill rotWithShape="1">
                  <a:gsLst>
                    <a:gs pos="0">
                      <a:srgbClr val="4D4D4D">
                        <a:gamma/>
                        <a:tint val="36471"/>
                        <a:invGamma/>
                      </a:srgbClr>
                    </a:gs>
                    <a:gs pos="100000">
                      <a:srgbClr val="4D4D4D"/>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endParaRPr lang="zh-CN" altLang="en-US" sz="2000">
                    <a:cs typeface="+mn-ea"/>
                    <a:sym typeface="+mn-lt"/>
                  </a:endParaRPr>
                </a:p>
              </p:txBody>
            </p:sp>
            <p:sp>
              <p:nvSpPr>
                <p:cNvPr id="35" name="Freeform 117"/>
                <p:cNvSpPr/>
                <p:nvPr/>
              </p:nvSpPr>
              <p:spPr bwMode="auto">
                <a:xfrm>
                  <a:off x="839" y="1321"/>
                  <a:ext cx="1769" cy="624"/>
                </a:xfrm>
                <a:custGeom>
                  <a:avLst/>
                  <a:gdLst>
                    <a:gd name="T0" fmla="*/ 0 w 3456"/>
                    <a:gd name="T1" fmla="*/ 1728 h 1728"/>
                    <a:gd name="T2" fmla="*/ 10 w 3456"/>
                    <a:gd name="T3" fmla="*/ 1552 h 1728"/>
                    <a:gd name="T4" fmla="*/ 36 w 3456"/>
                    <a:gd name="T5" fmla="*/ 1380 h 1728"/>
                    <a:gd name="T6" fmla="*/ 78 w 3456"/>
                    <a:gd name="T7" fmla="*/ 1214 h 1728"/>
                    <a:gd name="T8" fmla="*/ 136 w 3456"/>
                    <a:gd name="T9" fmla="*/ 1056 h 1728"/>
                    <a:gd name="T10" fmla="*/ 208 w 3456"/>
                    <a:gd name="T11" fmla="*/ 904 h 1728"/>
                    <a:gd name="T12" fmla="*/ 296 w 3456"/>
                    <a:gd name="T13" fmla="*/ 762 h 1728"/>
                    <a:gd name="T14" fmla="*/ 394 w 3456"/>
                    <a:gd name="T15" fmla="*/ 628 h 1728"/>
                    <a:gd name="T16" fmla="*/ 506 w 3456"/>
                    <a:gd name="T17" fmla="*/ 506 h 1728"/>
                    <a:gd name="T18" fmla="*/ 630 w 3456"/>
                    <a:gd name="T19" fmla="*/ 394 h 1728"/>
                    <a:gd name="T20" fmla="*/ 762 w 3456"/>
                    <a:gd name="T21" fmla="*/ 296 h 1728"/>
                    <a:gd name="T22" fmla="*/ 904 w 3456"/>
                    <a:gd name="T23" fmla="*/ 208 h 1728"/>
                    <a:gd name="T24" fmla="*/ 1056 w 3456"/>
                    <a:gd name="T25" fmla="*/ 136 h 1728"/>
                    <a:gd name="T26" fmla="*/ 1214 w 3456"/>
                    <a:gd name="T27" fmla="*/ 78 h 1728"/>
                    <a:gd name="T28" fmla="*/ 1380 w 3456"/>
                    <a:gd name="T29" fmla="*/ 36 h 1728"/>
                    <a:gd name="T30" fmla="*/ 1552 w 3456"/>
                    <a:gd name="T31" fmla="*/ 10 h 1728"/>
                    <a:gd name="T32" fmla="*/ 1728 w 3456"/>
                    <a:gd name="T33" fmla="*/ 0 h 1728"/>
                    <a:gd name="T34" fmla="*/ 1816 w 3456"/>
                    <a:gd name="T35" fmla="*/ 2 h 1728"/>
                    <a:gd name="T36" fmla="*/ 1992 w 3456"/>
                    <a:gd name="T37" fmla="*/ 20 h 1728"/>
                    <a:gd name="T38" fmla="*/ 2160 w 3456"/>
                    <a:gd name="T39" fmla="*/ 54 h 1728"/>
                    <a:gd name="T40" fmla="*/ 2322 w 3456"/>
                    <a:gd name="T41" fmla="*/ 106 h 1728"/>
                    <a:gd name="T42" fmla="*/ 2478 w 3456"/>
                    <a:gd name="T43" fmla="*/ 170 h 1728"/>
                    <a:gd name="T44" fmla="*/ 2624 w 3456"/>
                    <a:gd name="T45" fmla="*/ 250 h 1728"/>
                    <a:gd name="T46" fmla="*/ 2762 w 3456"/>
                    <a:gd name="T47" fmla="*/ 344 h 1728"/>
                    <a:gd name="T48" fmla="*/ 2890 w 3456"/>
                    <a:gd name="T49" fmla="*/ 448 h 1728"/>
                    <a:gd name="T50" fmla="*/ 3006 w 3456"/>
                    <a:gd name="T51" fmla="*/ 566 h 1728"/>
                    <a:gd name="T52" fmla="*/ 3112 w 3456"/>
                    <a:gd name="T53" fmla="*/ 694 h 1728"/>
                    <a:gd name="T54" fmla="*/ 3206 w 3456"/>
                    <a:gd name="T55" fmla="*/ 832 h 1728"/>
                    <a:gd name="T56" fmla="*/ 3286 w 3456"/>
                    <a:gd name="T57" fmla="*/ 978 h 1728"/>
                    <a:gd name="T58" fmla="*/ 3350 w 3456"/>
                    <a:gd name="T59" fmla="*/ 1134 h 1728"/>
                    <a:gd name="T60" fmla="*/ 3402 w 3456"/>
                    <a:gd name="T61" fmla="*/ 1296 h 1728"/>
                    <a:gd name="T62" fmla="*/ 3436 w 3456"/>
                    <a:gd name="T63" fmla="*/ 1464 h 1728"/>
                    <a:gd name="T64" fmla="*/ 3454 w 3456"/>
                    <a:gd name="T65" fmla="*/ 1638 h 1728"/>
                    <a:gd name="T66" fmla="*/ 0 w 3456"/>
                    <a:gd name="T67" fmla="*/ 1728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56" h="1728">
                      <a:moveTo>
                        <a:pt x="0" y="1728"/>
                      </a:moveTo>
                      <a:lnTo>
                        <a:pt x="0" y="1728"/>
                      </a:lnTo>
                      <a:lnTo>
                        <a:pt x="2" y="1638"/>
                      </a:lnTo>
                      <a:lnTo>
                        <a:pt x="10" y="1552"/>
                      </a:lnTo>
                      <a:lnTo>
                        <a:pt x="20" y="1464"/>
                      </a:lnTo>
                      <a:lnTo>
                        <a:pt x="36" y="1380"/>
                      </a:lnTo>
                      <a:lnTo>
                        <a:pt x="54" y="1296"/>
                      </a:lnTo>
                      <a:lnTo>
                        <a:pt x="78" y="1214"/>
                      </a:lnTo>
                      <a:lnTo>
                        <a:pt x="106" y="1134"/>
                      </a:lnTo>
                      <a:lnTo>
                        <a:pt x="136" y="1056"/>
                      </a:lnTo>
                      <a:lnTo>
                        <a:pt x="170" y="978"/>
                      </a:lnTo>
                      <a:lnTo>
                        <a:pt x="208" y="904"/>
                      </a:lnTo>
                      <a:lnTo>
                        <a:pt x="250" y="832"/>
                      </a:lnTo>
                      <a:lnTo>
                        <a:pt x="296" y="762"/>
                      </a:lnTo>
                      <a:lnTo>
                        <a:pt x="344" y="694"/>
                      </a:lnTo>
                      <a:lnTo>
                        <a:pt x="394" y="628"/>
                      </a:lnTo>
                      <a:lnTo>
                        <a:pt x="450" y="566"/>
                      </a:lnTo>
                      <a:lnTo>
                        <a:pt x="506" y="506"/>
                      </a:lnTo>
                      <a:lnTo>
                        <a:pt x="566" y="448"/>
                      </a:lnTo>
                      <a:lnTo>
                        <a:pt x="630" y="394"/>
                      </a:lnTo>
                      <a:lnTo>
                        <a:pt x="694" y="344"/>
                      </a:lnTo>
                      <a:lnTo>
                        <a:pt x="762" y="296"/>
                      </a:lnTo>
                      <a:lnTo>
                        <a:pt x="832" y="250"/>
                      </a:lnTo>
                      <a:lnTo>
                        <a:pt x="904" y="208"/>
                      </a:lnTo>
                      <a:lnTo>
                        <a:pt x="978" y="170"/>
                      </a:lnTo>
                      <a:lnTo>
                        <a:pt x="1056" y="136"/>
                      </a:lnTo>
                      <a:lnTo>
                        <a:pt x="1134" y="106"/>
                      </a:lnTo>
                      <a:lnTo>
                        <a:pt x="1214" y="78"/>
                      </a:lnTo>
                      <a:lnTo>
                        <a:pt x="1296" y="54"/>
                      </a:lnTo>
                      <a:lnTo>
                        <a:pt x="1380" y="36"/>
                      </a:lnTo>
                      <a:lnTo>
                        <a:pt x="1464" y="20"/>
                      </a:lnTo>
                      <a:lnTo>
                        <a:pt x="1552" y="10"/>
                      </a:lnTo>
                      <a:lnTo>
                        <a:pt x="1640" y="2"/>
                      </a:lnTo>
                      <a:lnTo>
                        <a:pt x="1728" y="0"/>
                      </a:lnTo>
                      <a:lnTo>
                        <a:pt x="1728" y="0"/>
                      </a:lnTo>
                      <a:lnTo>
                        <a:pt x="1816" y="2"/>
                      </a:lnTo>
                      <a:lnTo>
                        <a:pt x="1904" y="10"/>
                      </a:lnTo>
                      <a:lnTo>
                        <a:pt x="1992" y="20"/>
                      </a:lnTo>
                      <a:lnTo>
                        <a:pt x="2076" y="36"/>
                      </a:lnTo>
                      <a:lnTo>
                        <a:pt x="2160" y="54"/>
                      </a:lnTo>
                      <a:lnTo>
                        <a:pt x="2242" y="78"/>
                      </a:lnTo>
                      <a:lnTo>
                        <a:pt x="2322" y="106"/>
                      </a:lnTo>
                      <a:lnTo>
                        <a:pt x="2400" y="136"/>
                      </a:lnTo>
                      <a:lnTo>
                        <a:pt x="2478" y="170"/>
                      </a:lnTo>
                      <a:lnTo>
                        <a:pt x="2552" y="208"/>
                      </a:lnTo>
                      <a:lnTo>
                        <a:pt x="2624" y="250"/>
                      </a:lnTo>
                      <a:lnTo>
                        <a:pt x="2694" y="296"/>
                      </a:lnTo>
                      <a:lnTo>
                        <a:pt x="2762" y="344"/>
                      </a:lnTo>
                      <a:lnTo>
                        <a:pt x="2826" y="394"/>
                      </a:lnTo>
                      <a:lnTo>
                        <a:pt x="2890" y="448"/>
                      </a:lnTo>
                      <a:lnTo>
                        <a:pt x="2950" y="506"/>
                      </a:lnTo>
                      <a:lnTo>
                        <a:pt x="3006" y="566"/>
                      </a:lnTo>
                      <a:lnTo>
                        <a:pt x="3062" y="628"/>
                      </a:lnTo>
                      <a:lnTo>
                        <a:pt x="3112" y="694"/>
                      </a:lnTo>
                      <a:lnTo>
                        <a:pt x="3160" y="762"/>
                      </a:lnTo>
                      <a:lnTo>
                        <a:pt x="3206" y="832"/>
                      </a:lnTo>
                      <a:lnTo>
                        <a:pt x="3248" y="904"/>
                      </a:lnTo>
                      <a:lnTo>
                        <a:pt x="3286" y="978"/>
                      </a:lnTo>
                      <a:lnTo>
                        <a:pt x="3320" y="1056"/>
                      </a:lnTo>
                      <a:lnTo>
                        <a:pt x="3350" y="1134"/>
                      </a:lnTo>
                      <a:lnTo>
                        <a:pt x="3378" y="1214"/>
                      </a:lnTo>
                      <a:lnTo>
                        <a:pt x="3402" y="1296"/>
                      </a:lnTo>
                      <a:lnTo>
                        <a:pt x="3420" y="1380"/>
                      </a:lnTo>
                      <a:lnTo>
                        <a:pt x="3436" y="1464"/>
                      </a:lnTo>
                      <a:lnTo>
                        <a:pt x="3446" y="1552"/>
                      </a:lnTo>
                      <a:lnTo>
                        <a:pt x="3454" y="1638"/>
                      </a:lnTo>
                      <a:lnTo>
                        <a:pt x="3456" y="1728"/>
                      </a:lnTo>
                      <a:lnTo>
                        <a:pt x="0" y="1728"/>
                      </a:lnTo>
                      <a:close/>
                    </a:path>
                  </a:pathLst>
                </a:custGeom>
                <a:gradFill rotWithShape="1">
                  <a:gsLst>
                    <a:gs pos="0">
                      <a:srgbClr val="FFFFFF">
                        <a:alpha val="50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12700">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2000">
                    <a:cs typeface="+mn-ea"/>
                    <a:sym typeface="+mn-lt"/>
                  </a:endParaRPr>
                </a:p>
              </p:txBody>
            </p:sp>
          </p:grpSp>
        </p:grpSp>
        <p:sp>
          <p:nvSpPr>
            <p:cNvPr id="30" name="Text Box 111"/>
            <p:cNvSpPr txBox="1">
              <a:spLocks noChangeArrowheads="1"/>
            </p:cNvSpPr>
            <p:nvPr/>
          </p:nvSpPr>
          <p:spPr bwMode="auto">
            <a:xfrm>
              <a:off x="3457068" y="2852762"/>
              <a:ext cx="2879725" cy="267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335" b="1" dirty="0">
                  <a:solidFill>
                    <a:schemeClr val="bg1"/>
                  </a:solidFill>
                  <a:cs typeface="+mn-ea"/>
                  <a:sym typeface="+mn-lt"/>
                </a:rPr>
                <a:t>填加标题</a:t>
              </a:r>
              <a:endParaRPr lang="en-US" altLang="ko-KR" sz="1335" b="1" dirty="0">
                <a:solidFill>
                  <a:schemeClr val="bg1"/>
                </a:solidFill>
                <a:cs typeface="+mn-ea"/>
                <a:sym typeface="+mn-lt"/>
              </a:endParaRPr>
            </a:p>
          </p:txBody>
        </p:sp>
      </p:gr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0-#ppt_w/2"/>
                                              </p:val>
                                            </p:tav>
                                            <p:tav tm="100000">
                                              <p:val>
                                                <p:strVal val="#ppt_x"/>
                                              </p:val>
                                            </p:tav>
                                          </p:tavLst>
                                        </p:anim>
                                        <p:anim calcmode="lin" valueType="num">
                                          <p:cBhvr additive="base">
                                            <p:cTn id="13" dur="75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3"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750" fill="hold"/>
                                            <p:tgtEl>
                                              <p:spTgt spid="10"/>
                                            </p:tgtEl>
                                            <p:attrNameLst>
                                              <p:attrName>ppt_x</p:attrName>
                                            </p:attrNameLst>
                                          </p:cBhvr>
                                          <p:tavLst>
                                            <p:tav tm="0">
                                              <p:val>
                                                <p:strVal val="1+#ppt_w/2"/>
                                              </p:val>
                                            </p:tav>
                                            <p:tav tm="100000">
                                              <p:val>
                                                <p:strVal val="#ppt_x"/>
                                              </p:val>
                                            </p:tav>
                                          </p:tavLst>
                                        </p:anim>
                                        <p:anim calcmode="lin" valueType="num">
                                          <p:cBhvr additive="base">
                                            <p:cTn id="18" dur="75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4"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750" fill="hold"/>
                                            <p:tgtEl>
                                              <p:spTgt spid="28"/>
                                            </p:tgtEl>
                                            <p:attrNameLst>
                                              <p:attrName>ppt_x</p:attrName>
                                            </p:attrNameLst>
                                          </p:cBhvr>
                                          <p:tavLst>
                                            <p:tav tm="0">
                                              <p:val>
                                                <p:strVal val="#ppt_x"/>
                                              </p:val>
                                            </p:tav>
                                            <p:tav tm="100000">
                                              <p:val>
                                                <p:strVal val="#ppt_x"/>
                                              </p:val>
                                            </p:tav>
                                          </p:tavLst>
                                        </p:anim>
                                        <p:anim calcmode="lin" valueType="num">
                                          <p:cBhvr additive="base">
                                            <p:cTn id="23" dur="750" fill="hold"/>
                                            <p:tgtEl>
                                              <p:spTgt spid="28"/>
                                            </p:tgtEl>
                                            <p:attrNameLst>
                                              <p:attrName>ppt_y</p:attrName>
                                            </p:attrNameLst>
                                          </p:cBhvr>
                                          <p:tavLst>
                                            <p:tav tm="0">
                                              <p:val>
                                                <p:strVal val="1+#ppt_h/2"/>
                                              </p:val>
                                            </p:tav>
                                            <p:tav tm="100000">
                                              <p:val>
                                                <p:strVal val="#ppt_y"/>
                                              </p:val>
                                            </p:tav>
                                          </p:tavLst>
                                        </p:anim>
                                      </p:childTnLst>
                                    </p:cTn>
                                  </p:par>
                                </p:childTnLst>
                              </p:cTn>
                            </p:par>
                            <p:par>
                              <p:cTn id="24" fill="hold">
                                <p:stCondLst>
                                  <p:cond delay="3500"/>
                                </p:stCondLst>
                                <p:childTnLst>
                                  <p:par>
                                    <p:cTn id="25" presetID="42"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anim calcmode="lin" valueType="num">
                                          <p:cBhvr>
                                            <p:cTn id="28" dur="500" fill="hold"/>
                                            <p:tgtEl>
                                              <p:spTgt spid="18"/>
                                            </p:tgtEl>
                                            <p:attrNameLst>
                                              <p:attrName>ppt_x</p:attrName>
                                            </p:attrNameLst>
                                          </p:cBhvr>
                                          <p:tavLst>
                                            <p:tav tm="0">
                                              <p:val>
                                                <p:strVal val="#ppt_x"/>
                                              </p:val>
                                            </p:tav>
                                            <p:tav tm="100000">
                                              <p:val>
                                                <p:strVal val="#ppt_x"/>
                                              </p:val>
                                            </p:tav>
                                          </p:tavLst>
                                        </p:anim>
                                        <p:anim calcmode="lin" valueType="num">
                                          <p:cBhvr>
                                            <p:cTn id="29" dur="500" fill="hold"/>
                                            <p:tgtEl>
                                              <p:spTgt spid="18"/>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anim calcmode="lin" valueType="num">
                                          <p:cBhvr>
                                            <p:cTn id="34" dur="500" fill="hold"/>
                                            <p:tgtEl>
                                              <p:spTgt spid="19"/>
                                            </p:tgtEl>
                                            <p:attrNameLst>
                                              <p:attrName>ppt_x</p:attrName>
                                            </p:attrNameLst>
                                          </p:cBhvr>
                                          <p:tavLst>
                                            <p:tav tm="0">
                                              <p:val>
                                                <p:strVal val="#ppt_x"/>
                                              </p:val>
                                            </p:tav>
                                            <p:tav tm="100000">
                                              <p:val>
                                                <p:strVal val="#ppt_x"/>
                                              </p:val>
                                            </p:tav>
                                          </p:tavLst>
                                        </p:anim>
                                        <p:anim calcmode="lin" valueType="num">
                                          <p:cBhvr>
                                            <p:cTn id="35" dur="50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0-#ppt_w/2"/>
                                              </p:val>
                                            </p:tav>
                                            <p:tav tm="100000">
                                              <p:val>
                                                <p:strVal val="#ppt_x"/>
                                              </p:val>
                                            </p:tav>
                                          </p:tavLst>
                                        </p:anim>
                                        <p:anim calcmode="lin" valueType="num">
                                          <p:cBhvr additive="base">
                                            <p:cTn id="13" dur="75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3"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750" fill="hold"/>
                                            <p:tgtEl>
                                              <p:spTgt spid="10"/>
                                            </p:tgtEl>
                                            <p:attrNameLst>
                                              <p:attrName>ppt_x</p:attrName>
                                            </p:attrNameLst>
                                          </p:cBhvr>
                                          <p:tavLst>
                                            <p:tav tm="0">
                                              <p:val>
                                                <p:strVal val="1+#ppt_w/2"/>
                                              </p:val>
                                            </p:tav>
                                            <p:tav tm="100000">
                                              <p:val>
                                                <p:strVal val="#ppt_x"/>
                                              </p:val>
                                            </p:tav>
                                          </p:tavLst>
                                        </p:anim>
                                        <p:anim calcmode="lin" valueType="num">
                                          <p:cBhvr additive="base">
                                            <p:cTn id="18" dur="75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4"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750" fill="hold"/>
                                            <p:tgtEl>
                                              <p:spTgt spid="28"/>
                                            </p:tgtEl>
                                            <p:attrNameLst>
                                              <p:attrName>ppt_x</p:attrName>
                                            </p:attrNameLst>
                                          </p:cBhvr>
                                          <p:tavLst>
                                            <p:tav tm="0">
                                              <p:val>
                                                <p:strVal val="#ppt_x"/>
                                              </p:val>
                                            </p:tav>
                                            <p:tav tm="100000">
                                              <p:val>
                                                <p:strVal val="#ppt_x"/>
                                              </p:val>
                                            </p:tav>
                                          </p:tavLst>
                                        </p:anim>
                                        <p:anim calcmode="lin" valueType="num">
                                          <p:cBhvr additive="base">
                                            <p:cTn id="23" dur="750" fill="hold"/>
                                            <p:tgtEl>
                                              <p:spTgt spid="28"/>
                                            </p:tgtEl>
                                            <p:attrNameLst>
                                              <p:attrName>ppt_y</p:attrName>
                                            </p:attrNameLst>
                                          </p:cBhvr>
                                          <p:tavLst>
                                            <p:tav tm="0">
                                              <p:val>
                                                <p:strVal val="1+#ppt_h/2"/>
                                              </p:val>
                                            </p:tav>
                                            <p:tav tm="100000">
                                              <p:val>
                                                <p:strVal val="#ppt_y"/>
                                              </p:val>
                                            </p:tav>
                                          </p:tavLst>
                                        </p:anim>
                                      </p:childTnLst>
                                    </p:cTn>
                                  </p:par>
                                </p:childTnLst>
                              </p:cTn>
                            </p:par>
                            <p:par>
                              <p:cTn id="24" fill="hold">
                                <p:stCondLst>
                                  <p:cond delay="3500"/>
                                </p:stCondLst>
                                <p:childTnLst>
                                  <p:par>
                                    <p:cTn id="25" presetID="42"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anim calcmode="lin" valueType="num">
                                          <p:cBhvr>
                                            <p:cTn id="28" dur="500" fill="hold"/>
                                            <p:tgtEl>
                                              <p:spTgt spid="18"/>
                                            </p:tgtEl>
                                            <p:attrNameLst>
                                              <p:attrName>ppt_x</p:attrName>
                                            </p:attrNameLst>
                                          </p:cBhvr>
                                          <p:tavLst>
                                            <p:tav tm="0">
                                              <p:val>
                                                <p:strVal val="#ppt_x"/>
                                              </p:val>
                                            </p:tav>
                                            <p:tav tm="100000">
                                              <p:val>
                                                <p:strVal val="#ppt_x"/>
                                              </p:val>
                                            </p:tav>
                                          </p:tavLst>
                                        </p:anim>
                                        <p:anim calcmode="lin" valueType="num">
                                          <p:cBhvr>
                                            <p:cTn id="29" dur="500" fill="hold"/>
                                            <p:tgtEl>
                                              <p:spTgt spid="18"/>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anim calcmode="lin" valueType="num">
                                          <p:cBhvr>
                                            <p:cTn id="34" dur="500" fill="hold"/>
                                            <p:tgtEl>
                                              <p:spTgt spid="19"/>
                                            </p:tgtEl>
                                            <p:attrNameLst>
                                              <p:attrName>ppt_x</p:attrName>
                                            </p:attrNameLst>
                                          </p:cBhvr>
                                          <p:tavLst>
                                            <p:tav tm="0">
                                              <p:val>
                                                <p:strVal val="#ppt_x"/>
                                              </p:val>
                                            </p:tav>
                                            <p:tav tm="100000">
                                              <p:val>
                                                <p:strVal val="#ppt_x"/>
                                              </p:val>
                                            </p:tav>
                                          </p:tavLst>
                                        </p:anim>
                                        <p:anim calcmode="lin" valueType="num">
                                          <p:cBhvr>
                                            <p:cTn id="35" dur="50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19067"/>
            <a:ext cx="2350911" cy="939800"/>
          </a:xfrm>
          <a:prstGeom prst="rect">
            <a:avLst/>
          </a:prstGeom>
        </p:spPr>
      </p:pic>
      <p:cxnSp>
        <p:nvCxnSpPr>
          <p:cNvPr id="34" name="直接箭头连接符 18"/>
          <p:cNvCxnSpPr>
            <a:cxnSpLocks noChangeShapeType="1"/>
          </p:cNvCxnSpPr>
          <p:nvPr/>
        </p:nvCxnSpPr>
        <p:spPr bwMode="auto">
          <a:xfrm flipV="1">
            <a:off x="759521" y="1544321"/>
            <a:ext cx="1" cy="3313400"/>
          </a:xfrm>
          <a:prstGeom prst="straightConnector1">
            <a:avLst/>
          </a:prstGeom>
          <a:noFill/>
          <a:ln w="31750">
            <a:solidFill>
              <a:srgbClr val="C00000"/>
            </a:solidFill>
            <a:bevel/>
            <a:tailEnd type="triangle" w="med" len="lg"/>
          </a:ln>
          <a:extLst>
            <a:ext uri="{909E8E84-426E-40DD-AFC4-6F175D3DCCD1}">
              <a14:hiddenFill xmlns:a14="http://schemas.microsoft.com/office/drawing/2010/main">
                <a:noFill/>
              </a14:hiddenFill>
            </a:ext>
          </a:extLst>
        </p:spPr>
      </p:cxnSp>
      <p:cxnSp>
        <p:nvCxnSpPr>
          <p:cNvPr id="35" name="直接箭头连接符 19"/>
          <p:cNvCxnSpPr>
            <a:cxnSpLocks noChangeShapeType="1"/>
          </p:cNvCxnSpPr>
          <p:nvPr/>
        </p:nvCxnSpPr>
        <p:spPr bwMode="auto">
          <a:xfrm>
            <a:off x="759520" y="4857722"/>
            <a:ext cx="5563540" cy="1"/>
          </a:xfrm>
          <a:prstGeom prst="straightConnector1">
            <a:avLst/>
          </a:prstGeom>
          <a:noFill/>
          <a:ln w="31750">
            <a:solidFill>
              <a:srgbClr val="C00000"/>
            </a:solidFill>
            <a:bevel/>
            <a:tailEnd type="triangle" w="med" len="lg"/>
          </a:ln>
          <a:extLst>
            <a:ext uri="{909E8E84-426E-40DD-AFC4-6F175D3DCCD1}">
              <a14:hiddenFill xmlns:a14="http://schemas.microsoft.com/office/drawing/2010/main">
                <a:noFill/>
              </a14:hiddenFill>
            </a:ext>
          </a:extLst>
        </p:spPr>
      </p:cxnSp>
      <p:grpSp>
        <p:nvGrpSpPr>
          <p:cNvPr id="36" name="组合 35"/>
          <p:cNvGrpSpPr/>
          <p:nvPr/>
        </p:nvGrpSpPr>
        <p:grpSpPr>
          <a:xfrm>
            <a:off x="3830681" y="1590959"/>
            <a:ext cx="2562800" cy="1523233"/>
            <a:chOff x="4691229" y="1501606"/>
            <a:chExt cx="3074826" cy="1757368"/>
          </a:xfrm>
        </p:grpSpPr>
        <p:sp>
          <p:nvSpPr>
            <p:cNvPr id="37" name="矩形 12"/>
            <p:cNvSpPr>
              <a:spLocks noChangeArrowheads="1"/>
            </p:cNvSpPr>
            <p:nvPr/>
          </p:nvSpPr>
          <p:spPr bwMode="auto">
            <a:xfrm>
              <a:off x="4691229" y="1501606"/>
              <a:ext cx="3074826" cy="1601123"/>
            </a:xfrm>
            <a:prstGeom prst="rect">
              <a:avLst/>
            </a:prstGeom>
            <a:solidFill>
              <a:srgbClr val="C00000"/>
            </a:solidFill>
            <a:ln w="25400">
              <a:solidFill>
                <a:srgbClr val="D8D8D8"/>
              </a:solidFill>
              <a:bevel/>
            </a:ln>
          </p:spPr>
          <p:txBody>
            <a:bodyPr anchor="ctr"/>
            <a:lstStyle/>
            <a:p>
              <a:pPr algn="ctr"/>
              <a:endParaRPr lang="zh-CN" altLang="zh-CN" sz="2000">
                <a:solidFill>
                  <a:srgbClr val="FFFFFF"/>
                </a:solidFill>
                <a:cs typeface="+mn-ea"/>
                <a:sym typeface="+mn-lt"/>
              </a:endParaRPr>
            </a:p>
          </p:txBody>
        </p:sp>
        <p:sp>
          <p:nvSpPr>
            <p:cNvPr id="38" name="矩形 15"/>
            <p:cNvSpPr>
              <a:spLocks noChangeArrowheads="1"/>
            </p:cNvSpPr>
            <p:nvPr/>
          </p:nvSpPr>
          <p:spPr bwMode="auto">
            <a:xfrm>
              <a:off x="4707273" y="1949081"/>
              <a:ext cx="776179" cy="130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6780" dirty="0">
                  <a:solidFill>
                    <a:srgbClr val="FFFFFF"/>
                  </a:solidFill>
                  <a:cs typeface="+mn-ea"/>
                  <a:sym typeface="+mn-lt"/>
                </a:rPr>
                <a:t>W</a:t>
              </a:r>
              <a:endParaRPr lang="zh-CN" altLang="en-US" sz="6780" dirty="0">
                <a:solidFill>
                  <a:srgbClr val="FFFFFF"/>
                </a:solidFill>
                <a:cs typeface="+mn-ea"/>
                <a:sym typeface="+mn-lt"/>
              </a:endParaRPr>
            </a:p>
          </p:txBody>
        </p:sp>
        <p:sp>
          <p:nvSpPr>
            <p:cNvPr id="39" name="Rectangle 61"/>
            <p:cNvSpPr>
              <a:spLocks noChangeArrowheads="1"/>
            </p:cNvSpPr>
            <p:nvPr/>
          </p:nvSpPr>
          <p:spPr bwMode="auto">
            <a:xfrm>
              <a:off x="5153167" y="1803105"/>
              <a:ext cx="2339854" cy="3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spcBef>
                  <a:spcPct val="50000"/>
                </a:spcBef>
                <a:buClr>
                  <a:srgbClr val="1F3F5F"/>
                </a:buClr>
              </a:pPr>
              <a:r>
                <a:rPr lang="zh-CN" altLang="en-US" sz="1335" b="1">
                  <a:solidFill>
                    <a:srgbClr val="FFFFFF"/>
                  </a:solidFill>
                  <a:cs typeface="+mn-ea"/>
                  <a:sym typeface="+mn-lt"/>
                </a:rPr>
                <a:t>在这里添加标题文字</a:t>
              </a:r>
              <a:endParaRPr lang="en-US" sz="1335" b="1">
                <a:solidFill>
                  <a:srgbClr val="FFFFFF"/>
                </a:solidFill>
                <a:cs typeface="+mn-ea"/>
                <a:sym typeface="+mn-lt"/>
              </a:endParaRPr>
            </a:p>
          </p:txBody>
        </p:sp>
        <p:sp>
          <p:nvSpPr>
            <p:cNvPr id="40" name="TextBox 36"/>
            <p:cNvSpPr>
              <a:spLocks noChangeArrowheads="1"/>
            </p:cNvSpPr>
            <p:nvPr/>
          </p:nvSpPr>
          <p:spPr bwMode="auto">
            <a:xfrm>
              <a:off x="5456364" y="2268050"/>
              <a:ext cx="2247783" cy="81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FFFFFF"/>
                  </a:solidFill>
                  <a:cs typeface="+mn-ea"/>
                  <a:sym typeface="+mn-lt"/>
                </a:rPr>
                <a:t> </a:t>
              </a:r>
              <a:r>
                <a:rPr lang="zh-CN" altLang="en-US" sz="1000">
                  <a:solidFill>
                    <a:srgbClr val="FFFFFF"/>
                  </a:solidFill>
                  <a:cs typeface="+mn-ea"/>
                  <a:sym typeface="+mn-lt"/>
                </a:rPr>
                <a:t>单击此处添加段落文字内容</a:t>
              </a:r>
              <a:endParaRPr lang="zh-CN" altLang="en-US" sz="1000">
                <a:solidFill>
                  <a:srgbClr val="FFFFFF"/>
                </a:solidFill>
                <a:cs typeface="+mn-ea"/>
                <a:sym typeface="+mn-lt"/>
              </a:endParaRPr>
            </a:p>
            <a:p>
              <a:r>
                <a:rPr lang="en-US" altLang="zh-CN" sz="1000">
                  <a:solidFill>
                    <a:srgbClr val="FFFFFF"/>
                  </a:solidFill>
                  <a:cs typeface="+mn-ea"/>
                  <a:sym typeface="+mn-lt"/>
                </a:rPr>
                <a:t> </a:t>
              </a:r>
              <a:r>
                <a:rPr lang="zh-CN" altLang="en-US" sz="1000">
                  <a:solidFill>
                    <a:srgbClr val="FFFFFF"/>
                  </a:solidFill>
                  <a:cs typeface="+mn-ea"/>
                  <a:sym typeface="+mn-lt"/>
                </a:rPr>
                <a:t>单击此处添加段落文字内容</a:t>
              </a:r>
              <a:endParaRPr lang="zh-CN" altLang="en-US" sz="1000">
                <a:solidFill>
                  <a:srgbClr val="FFFFFF"/>
                </a:solidFill>
                <a:cs typeface="+mn-ea"/>
                <a:sym typeface="+mn-lt"/>
              </a:endParaRPr>
            </a:p>
            <a:p>
              <a:endParaRPr lang="zh-CN" altLang="en-US" sz="2000">
                <a:solidFill>
                  <a:srgbClr val="000000"/>
                </a:solidFill>
                <a:cs typeface="+mn-ea"/>
                <a:sym typeface="+mn-lt"/>
              </a:endParaRPr>
            </a:p>
          </p:txBody>
        </p:sp>
      </p:grpSp>
      <p:grpSp>
        <p:nvGrpSpPr>
          <p:cNvPr id="41" name="组合 40"/>
          <p:cNvGrpSpPr/>
          <p:nvPr/>
        </p:nvGrpSpPr>
        <p:grpSpPr>
          <a:xfrm>
            <a:off x="1097205" y="2911005"/>
            <a:ext cx="2627906" cy="1627491"/>
            <a:chOff x="1411626" y="3024555"/>
            <a:chExt cx="3152941" cy="1877652"/>
          </a:xfrm>
        </p:grpSpPr>
        <p:sp>
          <p:nvSpPr>
            <p:cNvPr id="42" name="矩形 11"/>
            <p:cNvSpPr>
              <a:spLocks noChangeArrowheads="1"/>
            </p:cNvSpPr>
            <p:nvPr/>
          </p:nvSpPr>
          <p:spPr bwMode="auto">
            <a:xfrm>
              <a:off x="1411626" y="3301084"/>
              <a:ext cx="3073239" cy="1601123"/>
            </a:xfrm>
            <a:prstGeom prst="rect">
              <a:avLst/>
            </a:prstGeom>
            <a:solidFill>
              <a:srgbClr val="C00000"/>
            </a:solidFill>
            <a:ln w="25400">
              <a:solidFill>
                <a:srgbClr val="D8D8D8"/>
              </a:solidFill>
              <a:bevel/>
            </a:ln>
          </p:spPr>
          <p:txBody>
            <a:bodyPr anchor="ctr"/>
            <a:lstStyle/>
            <a:p>
              <a:pPr algn="ctr"/>
              <a:endParaRPr lang="zh-CN" altLang="zh-CN" sz="2000">
                <a:solidFill>
                  <a:srgbClr val="FFFFFF"/>
                </a:solidFill>
                <a:cs typeface="+mn-ea"/>
                <a:sym typeface="+mn-lt"/>
              </a:endParaRPr>
            </a:p>
          </p:txBody>
        </p:sp>
        <p:sp>
          <p:nvSpPr>
            <p:cNvPr id="43" name="矩形 16"/>
            <p:cNvSpPr>
              <a:spLocks noChangeArrowheads="1"/>
            </p:cNvSpPr>
            <p:nvPr/>
          </p:nvSpPr>
          <p:spPr bwMode="auto">
            <a:xfrm>
              <a:off x="3531385" y="3024555"/>
              <a:ext cx="1033182" cy="131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6780" dirty="0">
                  <a:solidFill>
                    <a:srgbClr val="FFFFFF"/>
                  </a:solidFill>
                  <a:cs typeface="+mn-ea"/>
                  <a:sym typeface="+mn-lt"/>
                </a:rPr>
                <a:t>O</a:t>
              </a:r>
              <a:endParaRPr lang="zh-CN" altLang="en-US" sz="6780" dirty="0">
                <a:solidFill>
                  <a:srgbClr val="FFFFFF"/>
                </a:solidFill>
                <a:cs typeface="+mn-ea"/>
                <a:sym typeface="+mn-lt"/>
              </a:endParaRPr>
            </a:p>
          </p:txBody>
        </p:sp>
        <p:sp>
          <p:nvSpPr>
            <p:cNvPr id="44" name="Rectangle 61"/>
            <p:cNvSpPr>
              <a:spLocks noChangeArrowheads="1"/>
            </p:cNvSpPr>
            <p:nvPr/>
          </p:nvSpPr>
          <p:spPr bwMode="auto">
            <a:xfrm>
              <a:off x="1540207" y="3591476"/>
              <a:ext cx="2339854" cy="34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spcBef>
                  <a:spcPct val="50000"/>
                </a:spcBef>
                <a:buClr>
                  <a:srgbClr val="1F3F5F"/>
                </a:buClr>
              </a:pPr>
              <a:r>
                <a:rPr lang="zh-CN" altLang="en-US" sz="1335" b="1">
                  <a:solidFill>
                    <a:srgbClr val="FFFFFF"/>
                  </a:solidFill>
                  <a:cs typeface="+mn-ea"/>
                  <a:sym typeface="+mn-lt"/>
                </a:rPr>
                <a:t>在这里添加标题文字</a:t>
              </a:r>
              <a:endParaRPr lang="en-US" sz="1335" b="1">
                <a:solidFill>
                  <a:srgbClr val="FFFFFF"/>
                </a:solidFill>
                <a:cs typeface="+mn-ea"/>
                <a:sym typeface="+mn-lt"/>
              </a:endParaRPr>
            </a:p>
          </p:txBody>
        </p:sp>
        <p:sp>
          <p:nvSpPr>
            <p:cNvPr id="45" name="TextBox 37"/>
            <p:cNvSpPr>
              <a:spLocks noChangeArrowheads="1"/>
            </p:cNvSpPr>
            <p:nvPr/>
          </p:nvSpPr>
          <p:spPr bwMode="auto">
            <a:xfrm>
              <a:off x="1667198" y="4051660"/>
              <a:ext cx="2574791" cy="81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FFFFFF"/>
                  </a:solidFill>
                  <a:cs typeface="+mn-ea"/>
                  <a:sym typeface="+mn-lt"/>
                </a:rPr>
                <a:t> </a:t>
              </a:r>
              <a:r>
                <a:rPr lang="zh-CN" altLang="en-US" sz="1000">
                  <a:solidFill>
                    <a:srgbClr val="FFFFFF"/>
                  </a:solidFill>
                  <a:cs typeface="+mn-ea"/>
                  <a:sym typeface="+mn-lt"/>
                </a:rPr>
                <a:t>单击此处添加段落文字内容</a:t>
              </a:r>
              <a:endParaRPr lang="zh-CN" altLang="en-US" sz="1000">
                <a:solidFill>
                  <a:srgbClr val="FFFFFF"/>
                </a:solidFill>
                <a:cs typeface="+mn-ea"/>
                <a:sym typeface="+mn-lt"/>
              </a:endParaRPr>
            </a:p>
            <a:p>
              <a:r>
                <a:rPr lang="en-US" altLang="zh-CN" sz="1000">
                  <a:solidFill>
                    <a:srgbClr val="FFFFFF"/>
                  </a:solidFill>
                  <a:cs typeface="+mn-ea"/>
                  <a:sym typeface="+mn-lt"/>
                </a:rPr>
                <a:t> </a:t>
              </a:r>
              <a:r>
                <a:rPr lang="zh-CN" altLang="en-US" sz="1000">
                  <a:solidFill>
                    <a:srgbClr val="FFFFFF"/>
                  </a:solidFill>
                  <a:cs typeface="+mn-ea"/>
                  <a:sym typeface="+mn-lt"/>
                </a:rPr>
                <a:t>单击此处添加段落文字内容</a:t>
              </a:r>
              <a:endParaRPr lang="zh-CN" altLang="en-US" sz="1000">
                <a:solidFill>
                  <a:srgbClr val="FFFFFF"/>
                </a:solidFill>
                <a:cs typeface="+mn-ea"/>
                <a:sym typeface="+mn-lt"/>
              </a:endParaRPr>
            </a:p>
            <a:p>
              <a:endParaRPr lang="zh-CN" altLang="en-US" sz="2000">
                <a:solidFill>
                  <a:srgbClr val="000000"/>
                </a:solidFill>
                <a:cs typeface="+mn-ea"/>
                <a:sym typeface="+mn-lt"/>
              </a:endParaRPr>
            </a:p>
          </p:txBody>
        </p:sp>
      </p:grpSp>
      <p:grpSp>
        <p:nvGrpSpPr>
          <p:cNvPr id="46" name="组合 45"/>
          <p:cNvGrpSpPr/>
          <p:nvPr/>
        </p:nvGrpSpPr>
        <p:grpSpPr>
          <a:xfrm>
            <a:off x="3806571" y="2878203"/>
            <a:ext cx="2679527" cy="1660295"/>
            <a:chOff x="4662301" y="2986710"/>
            <a:chExt cx="3214874" cy="1915497"/>
          </a:xfrm>
        </p:grpSpPr>
        <p:sp>
          <p:nvSpPr>
            <p:cNvPr id="47" name="矩形 13"/>
            <p:cNvSpPr>
              <a:spLocks noChangeArrowheads="1"/>
            </p:cNvSpPr>
            <p:nvPr/>
          </p:nvSpPr>
          <p:spPr bwMode="auto">
            <a:xfrm>
              <a:off x="4691229" y="3301084"/>
              <a:ext cx="3074826" cy="1601123"/>
            </a:xfrm>
            <a:prstGeom prst="rect">
              <a:avLst/>
            </a:prstGeom>
            <a:solidFill>
              <a:srgbClr val="C00000"/>
            </a:solidFill>
            <a:ln w="25400">
              <a:solidFill>
                <a:srgbClr val="D8D8D8"/>
              </a:solidFill>
              <a:bevel/>
            </a:ln>
          </p:spPr>
          <p:txBody>
            <a:bodyPr anchor="ctr"/>
            <a:lstStyle/>
            <a:p>
              <a:pPr algn="ctr"/>
              <a:endParaRPr lang="zh-CN" altLang="zh-CN" sz="2000">
                <a:solidFill>
                  <a:srgbClr val="FFFFFF"/>
                </a:solidFill>
                <a:cs typeface="+mn-ea"/>
                <a:sym typeface="+mn-lt"/>
              </a:endParaRPr>
            </a:p>
          </p:txBody>
        </p:sp>
        <p:sp>
          <p:nvSpPr>
            <p:cNvPr id="48" name="矩形 17"/>
            <p:cNvSpPr>
              <a:spLocks noChangeArrowheads="1"/>
            </p:cNvSpPr>
            <p:nvPr/>
          </p:nvSpPr>
          <p:spPr bwMode="auto">
            <a:xfrm>
              <a:off x="4662301" y="2986710"/>
              <a:ext cx="858162" cy="131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6780" dirty="0">
                  <a:solidFill>
                    <a:srgbClr val="FFFFFF"/>
                  </a:solidFill>
                  <a:cs typeface="+mn-ea"/>
                  <a:sym typeface="+mn-lt"/>
                </a:rPr>
                <a:t>T</a:t>
              </a:r>
              <a:endParaRPr lang="zh-CN" altLang="en-US" sz="6780" dirty="0">
                <a:solidFill>
                  <a:srgbClr val="FFFFFF"/>
                </a:solidFill>
                <a:cs typeface="+mn-ea"/>
                <a:sym typeface="+mn-lt"/>
              </a:endParaRPr>
            </a:p>
          </p:txBody>
        </p:sp>
        <p:sp>
          <p:nvSpPr>
            <p:cNvPr id="49" name="Rectangle 61"/>
            <p:cNvSpPr>
              <a:spLocks noChangeArrowheads="1"/>
            </p:cNvSpPr>
            <p:nvPr/>
          </p:nvSpPr>
          <p:spPr bwMode="auto">
            <a:xfrm>
              <a:off x="5162692" y="3577194"/>
              <a:ext cx="2339852" cy="3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spcBef>
                  <a:spcPct val="50000"/>
                </a:spcBef>
                <a:buClr>
                  <a:srgbClr val="1F3F5F"/>
                </a:buClr>
              </a:pPr>
              <a:r>
                <a:rPr lang="zh-CN" altLang="en-US" sz="1335" b="1">
                  <a:solidFill>
                    <a:srgbClr val="FFFFFF"/>
                  </a:solidFill>
                  <a:cs typeface="+mn-ea"/>
                  <a:sym typeface="+mn-lt"/>
                </a:rPr>
                <a:t>在这里添加标题文字</a:t>
              </a:r>
              <a:endParaRPr lang="en-US" sz="1335" b="1">
                <a:solidFill>
                  <a:srgbClr val="FFFFFF"/>
                </a:solidFill>
                <a:cs typeface="+mn-ea"/>
                <a:sym typeface="+mn-lt"/>
              </a:endParaRPr>
            </a:p>
          </p:txBody>
        </p:sp>
        <p:sp>
          <p:nvSpPr>
            <p:cNvPr id="50" name="TextBox 38"/>
            <p:cNvSpPr>
              <a:spLocks noChangeArrowheads="1"/>
            </p:cNvSpPr>
            <p:nvPr/>
          </p:nvSpPr>
          <p:spPr bwMode="auto">
            <a:xfrm>
              <a:off x="5303972" y="4070702"/>
              <a:ext cx="2573203" cy="81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FFFFFF"/>
                  </a:solidFill>
                  <a:cs typeface="+mn-ea"/>
                  <a:sym typeface="+mn-lt"/>
                </a:rPr>
                <a:t> </a:t>
              </a:r>
              <a:r>
                <a:rPr lang="zh-CN" altLang="en-US" sz="1000">
                  <a:solidFill>
                    <a:srgbClr val="FFFFFF"/>
                  </a:solidFill>
                  <a:cs typeface="+mn-ea"/>
                  <a:sym typeface="+mn-lt"/>
                </a:rPr>
                <a:t>单击此处添加段落文字内容</a:t>
              </a:r>
              <a:endParaRPr lang="zh-CN" altLang="en-US" sz="1000">
                <a:solidFill>
                  <a:srgbClr val="FFFFFF"/>
                </a:solidFill>
                <a:cs typeface="+mn-ea"/>
                <a:sym typeface="+mn-lt"/>
              </a:endParaRPr>
            </a:p>
            <a:p>
              <a:r>
                <a:rPr lang="en-US" altLang="zh-CN" sz="1000">
                  <a:solidFill>
                    <a:srgbClr val="FFFFFF"/>
                  </a:solidFill>
                  <a:cs typeface="+mn-ea"/>
                  <a:sym typeface="+mn-lt"/>
                </a:rPr>
                <a:t> </a:t>
              </a:r>
              <a:r>
                <a:rPr lang="zh-CN" altLang="en-US" sz="1000">
                  <a:solidFill>
                    <a:srgbClr val="FFFFFF"/>
                  </a:solidFill>
                  <a:cs typeface="+mn-ea"/>
                  <a:sym typeface="+mn-lt"/>
                </a:rPr>
                <a:t>单击此处添加段落文字内容</a:t>
              </a:r>
              <a:endParaRPr lang="zh-CN" altLang="en-US" sz="1000">
                <a:solidFill>
                  <a:srgbClr val="FFFFFF"/>
                </a:solidFill>
                <a:cs typeface="+mn-ea"/>
                <a:sym typeface="+mn-lt"/>
              </a:endParaRPr>
            </a:p>
            <a:p>
              <a:endParaRPr lang="zh-CN" altLang="en-US" sz="2000">
                <a:solidFill>
                  <a:srgbClr val="000000"/>
                </a:solidFill>
                <a:cs typeface="+mn-ea"/>
                <a:sym typeface="+mn-lt"/>
              </a:endParaRPr>
            </a:p>
          </p:txBody>
        </p:sp>
      </p:grpSp>
      <p:sp>
        <p:nvSpPr>
          <p:cNvPr id="51" name="矩形 1"/>
          <p:cNvSpPr>
            <a:spLocks noChangeArrowheads="1"/>
          </p:cNvSpPr>
          <p:nvPr/>
        </p:nvSpPr>
        <p:spPr bwMode="auto">
          <a:xfrm>
            <a:off x="6812915" y="2481376"/>
            <a:ext cx="2753468" cy="177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77308" tIns="38653" rIns="77308" bIns="38653">
            <a:spAutoFit/>
          </a:bodyPr>
          <a:lstStyle/>
          <a:p>
            <a:r>
              <a:rPr lang="zh-CN" altLang="en-US" sz="1000">
                <a:cs typeface="+mn-ea"/>
                <a:sym typeface="+mn-lt"/>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endParaRPr lang="en-US" altLang="zh-CN" sz="1000">
              <a:solidFill>
                <a:srgbClr val="262626"/>
              </a:solidFill>
              <a:cs typeface="+mn-ea"/>
              <a:sym typeface="+mn-lt"/>
            </a:endParaRPr>
          </a:p>
          <a:p>
            <a:endParaRPr lang="en-US" altLang="zh-CN" sz="1000">
              <a:solidFill>
                <a:srgbClr val="262626"/>
              </a:solidFill>
              <a:cs typeface="+mn-ea"/>
              <a:sym typeface="+mn-lt"/>
            </a:endParaRPr>
          </a:p>
          <a:p>
            <a:r>
              <a:rPr lang="zh-CN" altLang="en-US" sz="1000">
                <a:cs typeface="+mn-ea"/>
                <a:sym typeface="+mn-lt"/>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endParaRPr lang="en-US" altLang="zh-CN" sz="1000">
              <a:solidFill>
                <a:srgbClr val="262626"/>
              </a:solidFill>
              <a:cs typeface="+mn-ea"/>
              <a:sym typeface="+mn-lt"/>
            </a:endParaRPr>
          </a:p>
        </p:txBody>
      </p:sp>
      <p:grpSp>
        <p:nvGrpSpPr>
          <p:cNvPr id="52" name="组合 51"/>
          <p:cNvGrpSpPr/>
          <p:nvPr/>
        </p:nvGrpSpPr>
        <p:grpSpPr>
          <a:xfrm>
            <a:off x="1097204" y="1590959"/>
            <a:ext cx="2645470" cy="1523553"/>
            <a:chOff x="1411626" y="1501606"/>
            <a:chExt cx="3174012" cy="1757737"/>
          </a:xfrm>
        </p:grpSpPr>
        <p:grpSp>
          <p:nvGrpSpPr>
            <p:cNvPr id="53" name="组合 52"/>
            <p:cNvGrpSpPr/>
            <p:nvPr/>
          </p:nvGrpSpPr>
          <p:grpSpPr>
            <a:xfrm>
              <a:off x="1411626" y="1501606"/>
              <a:ext cx="3073239" cy="1635505"/>
              <a:chOff x="1411626" y="1501606"/>
              <a:chExt cx="3073239" cy="1635505"/>
            </a:xfrm>
          </p:grpSpPr>
          <p:sp>
            <p:nvSpPr>
              <p:cNvPr id="55" name="矩形 10"/>
              <p:cNvSpPr>
                <a:spLocks noChangeArrowheads="1"/>
              </p:cNvSpPr>
              <p:nvPr/>
            </p:nvSpPr>
            <p:spPr bwMode="auto">
              <a:xfrm>
                <a:off x="1411626" y="1501606"/>
                <a:ext cx="3073239" cy="1601123"/>
              </a:xfrm>
              <a:prstGeom prst="rect">
                <a:avLst/>
              </a:prstGeom>
              <a:solidFill>
                <a:srgbClr val="C00000"/>
              </a:solidFill>
              <a:ln w="25400">
                <a:solidFill>
                  <a:srgbClr val="D8D8D8"/>
                </a:solidFill>
                <a:bevel/>
              </a:ln>
            </p:spPr>
            <p:txBody>
              <a:bodyPr anchor="ctr"/>
              <a:lstStyle/>
              <a:p>
                <a:pPr algn="ctr"/>
                <a:endParaRPr lang="zh-CN" altLang="zh-CN" sz="2000">
                  <a:solidFill>
                    <a:srgbClr val="FFFFFF"/>
                  </a:solidFill>
                  <a:cs typeface="+mn-ea"/>
                  <a:sym typeface="+mn-lt"/>
                </a:endParaRPr>
              </a:p>
            </p:txBody>
          </p:sp>
          <p:sp>
            <p:nvSpPr>
              <p:cNvPr id="56" name="TextBox 1"/>
              <p:cNvSpPr>
                <a:spLocks noChangeArrowheads="1"/>
              </p:cNvSpPr>
              <p:nvPr/>
            </p:nvSpPr>
            <p:spPr bwMode="auto">
              <a:xfrm>
                <a:off x="1708472" y="2320416"/>
                <a:ext cx="2574790" cy="81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000">
                    <a:solidFill>
                      <a:srgbClr val="FFFFFF"/>
                    </a:solidFill>
                    <a:cs typeface="+mn-ea"/>
                    <a:sym typeface="+mn-lt"/>
                  </a:rPr>
                  <a:t> </a:t>
                </a:r>
                <a:r>
                  <a:rPr lang="zh-CN" altLang="en-US" sz="1000">
                    <a:solidFill>
                      <a:srgbClr val="FFFFFF"/>
                    </a:solidFill>
                    <a:cs typeface="+mn-ea"/>
                    <a:sym typeface="+mn-lt"/>
                  </a:rPr>
                  <a:t>单击此处添加段落文字内容</a:t>
                </a:r>
                <a:endParaRPr lang="zh-CN" altLang="en-US" sz="1000">
                  <a:solidFill>
                    <a:srgbClr val="FFFFFF"/>
                  </a:solidFill>
                  <a:cs typeface="+mn-ea"/>
                  <a:sym typeface="+mn-lt"/>
                </a:endParaRPr>
              </a:p>
              <a:p>
                <a:r>
                  <a:rPr lang="en-US" altLang="zh-CN" sz="1000">
                    <a:solidFill>
                      <a:srgbClr val="FFFFFF"/>
                    </a:solidFill>
                    <a:cs typeface="+mn-ea"/>
                    <a:sym typeface="+mn-lt"/>
                  </a:rPr>
                  <a:t> </a:t>
                </a:r>
                <a:r>
                  <a:rPr lang="zh-CN" altLang="en-US" sz="1000">
                    <a:solidFill>
                      <a:srgbClr val="FFFFFF"/>
                    </a:solidFill>
                    <a:cs typeface="+mn-ea"/>
                    <a:sym typeface="+mn-lt"/>
                  </a:rPr>
                  <a:t>单击此处添加段落文字内容</a:t>
                </a:r>
                <a:endParaRPr lang="zh-CN" altLang="en-US" sz="1000">
                  <a:solidFill>
                    <a:srgbClr val="FFFFFF"/>
                  </a:solidFill>
                  <a:cs typeface="+mn-ea"/>
                  <a:sym typeface="+mn-lt"/>
                </a:endParaRPr>
              </a:p>
              <a:p>
                <a:endParaRPr lang="zh-CN" altLang="en-US" sz="2000">
                  <a:solidFill>
                    <a:srgbClr val="000000"/>
                  </a:solidFill>
                  <a:cs typeface="+mn-ea"/>
                  <a:sym typeface="+mn-lt"/>
                </a:endParaRPr>
              </a:p>
            </p:txBody>
          </p:sp>
          <p:sp>
            <p:nvSpPr>
              <p:cNvPr id="57" name="Rectangle 61"/>
              <p:cNvSpPr>
                <a:spLocks noChangeArrowheads="1"/>
              </p:cNvSpPr>
              <p:nvPr/>
            </p:nvSpPr>
            <p:spPr bwMode="auto">
              <a:xfrm>
                <a:off x="1564018" y="1857057"/>
                <a:ext cx="2339853" cy="3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spcBef>
                    <a:spcPct val="50000"/>
                  </a:spcBef>
                  <a:buClr>
                    <a:srgbClr val="1F3F5F"/>
                  </a:buClr>
                </a:pPr>
                <a:r>
                  <a:rPr lang="zh-CN" altLang="en-US" sz="1335" b="1">
                    <a:solidFill>
                      <a:srgbClr val="FFFFFF"/>
                    </a:solidFill>
                    <a:cs typeface="+mn-ea"/>
                    <a:sym typeface="+mn-lt"/>
                  </a:rPr>
                  <a:t>在这里添加标题文字</a:t>
                </a:r>
                <a:endParaRPr lang="en-US" sz="1335" b="1">
                  <a:solidFill>
                    <a:srgbClr val="FFFFFF"/>
                  </a:solidFill>
                  <a:cs typeface="+mn-ea"/>
                  <a:sym typeface="+mn-lt"/>
                </a:endParaRPr>
              </a:p>
            </p:txBody>
          </p:sp>
        </p:grpSp>
        <p:sp>
          <p:nvSpPr>
            <p:cNvPr id="54" name="矩形 14"/>
            <p:cNvSpPr>
              <a:spLocks noChangeArrowheads="1"/>
            </p:cNvSpPr>
            <p:nvPr/>
          </p:nvSpPr>
          <p:spPr bwMode="auto">
            <a:xfrm>
              <a:off x="3667853" y="1949080"/>
              <a:ext cx="917785" cy="131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6780" dirty="0">
                  <a:solidFill>
                    <a:srgbClr val="FFFFFF"/>
                  </a:solidFill>
                  <a:cs typeface="+mn-ea"/>
                  <a:sym typeface="+mn-lt"/>
                </a:rPr>
                <a:t>S</a:t>
              </a:r>
              <a:endParaRPr lang="zh-CN" altLang="en-US" sz="6780" dirty="0">
                <a:solidFill>
                  <a:srgbClr val="FFFFFF"/>
                </a:solidFill>
                <a:cs typeface="+mn-ea"/>
                <a:sym typeface="+mn-lt"/>
              </a:endParaRPr>
            </a:p>
          </p:txBody>
        </p:sp>
      </p:gr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0-#ppt_w/2"/>
                                              </p:val>
                                            </p:tav>
                                            <p:tav tm="100000">
                                              <p:val>
                                                <p:strVal val="#ppt_x"/>
                                              </p:val>
                                            </p:tav>
                                          </p:tavLst>
                                        </p:anim>
                                        <p:anim calcmode="lin" valueType="num">
                                          <p:cBhvr additive="base">
                                            <p:cTn id="13" dur="500" fill="hold"/>
                                            <p:tgtEl>
                                              <p:spTgt spid="41"/>
                                            </p:tgtEl>
                                            <p:attrNameLst>
                                              <p:attrName>ppt_y</p:attrName>
                                            </p:attrNameLst>
                                          </p:cBhvr>
                                          <p:tavLst>
                                            <p:tav tm="0">
                                              <p:val>
                                                <p:strVal val="1+#ppt_h/2"/>
                                              </p:val>
                                            </p:tav>
                                            <p:tav tm="100000">
                                              <p:val>
                                                <p:strVal val="#ppt_y"/>
                                              </p:val>
                                            </p:tav>
                                          </p:tavLst>
                                        </p:anim>
                                      </p:childTnLst>
                                    </p:cTn>
                                  </p:par>
                                  <p:par>
                                    <p:cTn id="14" presetID="2" presetClass="entr" presetSubtype="6" fill="hold" nodeType="with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additive="base">
                                            <p:cTn id="16" dur="500" fill="hold"/>
                                            <p:tgtEl>
                                              <p:spTgt spid="52"/>
                                            </p:tgtEl>
                                            <p:attrNameLst>
                                              <p:attrName>ppt_x</p:attrName>
                                            </p:attrNameLst>
                                          </p:cBhvr>
                                          <p:tavLst>
                                            <p:tav tm="0">
                                              <p:val>
                                                <p:strVal val="1+#ppt_w/2"/>
                                              </p:val>
                                            </p:tav>
                                            <p:tav tm="100000">
                                              <p:val>
                                                <p:strVal val="#ppt_x"/>
                                              </p:val>
                                            </p:tav>
                                          </p:tavLst>
                                        </p:anim>
                                        <p:anim calcmode="lin" valueType="num">
                                          <p:cBhvr additive="base">
                                            <p:cTn id="17" dur="500" fill="hold"/>
                                            <p:tgtEl>
                                              <p:spTgt spid="52"/>
                                            </p:tgtEl>
                                            <p:attrNameLst>
                                              <p:attrName>ppt_y</p:attrName>
                                            </p:attrNameLst>
                                          </p:cBhvr>
                                          <p:tavLst>
                                            <p:tav tm="0">
                                              <p:val>
                                                <p:strVal val="1+#ppt_h/2"/>
                                              </p:val>
                                            </p:tav>
                                            <p:tav tm="100000">
                                              <p:val>
                                                <p:strVal val="#ppt_y"/>
                                              </p:val>
                                            </p:tav>
                                          </p:tavLst>
                                        </p:anim>
                                      </p:childTnLst>
                                    </p:cTn>
                                  </p:par>
                                  <p:par>
                                    <p:cTn id="18" presetID="2" presetClass="entr" presetSubtype="3" fill="hold"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500" fill="hold"/>
                                            <p:tgtEl>
                                              <p:spTgt spid="36"/>
                                            </p:tgtEl>
                                            <p:attrNameLst>
                                              <p:attrName>ppt_x</p:attrName>
                                            </p:attrNameLst>
                                          </p:cBhvr>
                                          <p:tavLst>
                                            <p:tav tm="0">
                                              <p:val>
                                                <p:strVal val="1+#ppt_w/2"/>
                                              </p:val>
                                            </p:tav>
                                            <p:tav tm="100000">
                                              <p:val>
                                                <p:strVal val="#ppt_x"/>
                                              </p:val>
                                            </p:tav>
                                          </p:tavLst>
                                        </p:anim>
                                        <p:anim calcmode="lin" valueType="num">
                                          <p:cBhvr additive="base">
                                            <p:cTn id="21" dur="500" fill="hold"/>
                                            <p:tgtEl>
                                              <p:spTgt spid="36"/>
                                            </p:tgtEl>
                                            <p:attrNameLst>
                                              <p:attrName>ppt_y</p:attrName>
                                            </p:attrNameLst>
                                          </p:cBhvr>
                                          <p:tavLst>
                                            <p:tav tm="0">
                                              <p:val>
                                                <p:strVal val="0-#ppt_h/2"/>
                                              </p:val>
                                            </p:tav>
                                            <p:tav tm="100000">
                                              <p:val>
                                                <p:strVal val="#ppt_y"/>
                                              </p:val>
                                            </p:tav>
                                          </p:tavLst>
                                        </p:anim>
                                      </p:childTnLst>
                                    </p:cTn>
                                  </p:par>
                                  <p:par>
                                    <p:cTn id="22" presetID="2" presetClass="entr" presetSubtype="9" fill="hold" nodeType="with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0-#ppt_w/2"/>
                                              </p:val>
                                            </p:tav>
                                            <p:tav tm="100000">
                                              <p:val>
                                                <p:strVal val="#ppt_x"/>
                                              </p:val>
                                            </p:tav>
                                          </p:tavLst>
                                        </p:anim>
                                        <p:anim calcmode="lin" valueType="num">
                                          <p:cBhvr additive="base">
                                            <p:cTn id="25" dur="500" fill="hold"/>
                                            <p:tgtEl>
                                              <p:spTgt spid="46"/>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22" presetClass="entr" presetSubtype="4"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down)">
                                          <p:cBhvr>
                                            <p:cTn id="29" dur="500"/>
                                            <p:tgtEl>
                                              <p:spTgt spid="34"/>
                                            </p:tgtEl>
                                          </p:cBhvr>
                                        </p:animEffect>
                                      </p:childTnLst>
                                    </p:cTn>
                                  </p:par>
                                  <p:par>
                                    <p:cTn id="30" presetID="22" presetClass="entr" presetSubtype="8"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1000"/>
                                            <p:tgtEl>
                                              <p:spTgt spid="51"/>
                                            </p:tgtEl>
                                          </p:cBhvr>
                                        </p:animEffect>
                                        <p:anim calcmode="lin" valueType="num">
                                          <p:cBhvr>
                                            <p:cTn id="37" dur="1000" fill="hold"/>
                                            <p:tgtEl>
                                              <p:spTgt spid="51"/>
                                            </p:tgtEl>
                                            <p:attrNameLst>
                                              <p:attrName>ppt_x</p:attrName>
                                            </p:attrNameLst>
                                          </p:cBhvr>
                                          <p:tavLst>
                                            <p:tav tm="0">
                                              <p:val>
                                                <p:strVal val="#ppt_x"/>
                                              </p:val>
                                            </p:tav>
                                            <p:tav tm="100000">
                                              <p:val>
                                                <p:strVal val="#ppt_x"/>
                                              </p:val>
                                            </p:tav>
                                          </p:tavLst>
                                        </p:anim>
                                        <p:anim calcmode="lin" valueType="num">
                                          <p:cBhvr>
                                            <p:cTn id="38"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0-#ppt_w/2"/>
                                              </p:val>
                                            </p:tav>
                                            <p:tav tm="100000">
                                              <p:val>
                                                <p:strVal val="#ppt_x"/>
                                              </p:val>
                                            </p:tav>
                                          </p:tavLst>
                                        </p:anim>
                                        <p:anim calcmode="lin" valueType="num">
                                          <p:cBhvr additive="base">
                                            <p:cTn id="13" dur="500" fill="hold"/>
                                            <p:tgtEl>
                                              <p:spTgt spid="41"/>
                                            </p:tgtEl>
                                            <p:attrNameLst>
                                              <p:attrName>ppt_y</p:attrName>
                                            </p:attrNameLst>
                                          </p:cBhvr>
                                          <p:tavLst>
                                            <p:tav tm="0">
                                              <p:val>
                                                <p:strVal val="1+#ppt_h/2"/>
                                              </p:val>
                                            </p:tav>
                                            <p:tav tm="100000">
                                              <p:val>
                                                <p:strVal val="#ppt_y"/>
                                              </p:val>
                                            </p:tav>
                                          </p:tavLst>
                                        </p:anim>
                                      </p:childTnLst>
                                    </p:cTn>
                                  </p:par>
                                  <p:par>
                                    <p:cTn id="14" presetID="2" presetClass="entr" presetSubtype="6" fill="hold" nodeType="with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additive="base">
                                            <p:cTn id="16" dur="500" fill="hold"/>
                                            <p:tgtEl>
                                              <p:spTgt spid="52"/>
                                            </p:tgtEl>
                                            <p:attrNameLst>
                                              <p:attrName>ppt_x</p:attrName>
                                            </p:attrNameLst>
                                          </p:cBhvr>
                                          <p:tavLst>
                                            <p:tav tm="0">
                                              <p:val>
                                                <p:strVal val="1+#ppt_w/2"/>
                                              </p:val>
                                            </p:tav>
                                            <p:tav tm="100000">
                                              <p:val>
                                                <p:strVal val="#ppt_x"/>
                                              </p:val>
                                            </p:tav>
                                          </p:tavLst>
                                        </p:anim>
                                        <p:anim calcmode="lin" valueType="num">
                                          <p:cBhvr additive="base">
                                            <p:cTn id="17" dur="500" fill="hold"/>
                                            <p:tgtEl>
                                              <p:spTgt spid="52"/>
                                            </p:tgtEl>
                                            <p:attrNameLst>
                                              <p:attrName>ppt_y</p:attrName>
                                            </p:attrNameLst>
                                          </p:cBhvr>
                                          <p:tavLst>
                                            <p:tav tm="0">
                                              <p:val>
                                                <p:strVal val="1+#ppt_h/2"/>
                                              </p:val>
                                            </p:tav>
                                            <p:tav tm="100000">
                                              <p:val>
                                                <p:strVal val="#ppt_y"/>
                                              </p:val>
                                            </p:tav>
                                          </p:tavLst>
                                        </p:anim>
                                      </p:childTnLst>
                                    </p:cTn>
                                  </p:par>
                                  <p:par>
                                    <p:cTn id="18" presetID="2" presetClass="entr" presetSubtype="3" fill="hold"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500" fill="hold"/>
                                            <p:tgtEl>
                                              <p:spTgt spid="36"/>
                                            </p:tgtEl>
                                            <p:attrNameLst>
                                              <p:attrName>ppt_x</p:attrName>
                                            </p:attrNameLst>
                                          </p:cBhvr>
                                          <p:tavLst>
                                            <p:tav tm="0">
                                              <p:val>
                                                <p:strVal val="1+#ppt_w/2"/>
                                              </p:val>
                                            </p:tav>
                                            <p:tav tm="100000">
                                              <p:val>
                                                <p:strVal val="#ppt_x"/>
                                              </p:val>
                                            </p:tav>
                                          </p:tavLst>
                                        </p:anim>
                                        <p:anim calcmode="lin" valueType="num">
                                          <p:cBhvr additive="base">
                                            <p:cTn id="21" dur="500" fill="hold"/>
                                            <p:tgtEl>
                                              <p:spTgt spid="36"/>
                                            </p:tgtEl>
                                            <p:attrNameLst>
                                              <p:attrName>ppt_y</p:attrName>
                                            </p:attrNameLst>
                                          </p:cBhvr>
                                          <p:tavLst>
                                            <p:tav tm="0">
                                              <p:val>
                                                <p:strVal val="0-#ppt_h/2"/>
                                              </p:val>
                                            </p:tav>
                                            <p:tav tm="100000">
                                              <p:val>
                                                <p:strVal val="#ppt_y"/>
                                              </p:val>
                                            </p:tav>
                                          </p:tavLst>
                                        </p:anim>
                                      </p:childTnLst>
                                    </p:cTn>
                                  </p:par>
                                  <p:par>
                                    <p:cTn id="22" presetID="2" presetClass="entr" presetSubtype="9" fill="hold" nodeType="with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0-#ppt_w/2"/>
                                              </p:val>
                                            </p:tav>
                                            <p:tav tm="100000">
                                              <p:val>
                                                <p:strVal val="#ppt_x"/>
                                              </p:val>
                                            </p:tav>
                                          </p:tavLst>
                                        </p:anim>
                                        <p:anim calcmode="lin" valueType="num">
                                          <p:cBhvr additive="base">
                                            <p:cTn id="25" dur="500" fill="hold"/>
                                            <p:tgtEl>
                                              <p:spTgt spid="46"/>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22" presetClass="entr" presetSubtype="4"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down)">
                                          <p:cBhvr>
                                            <p:cTn id="29" dur="500"/>
                                            <p:tgtEl>
                                              <p:spTgt spid="34"/>
                                            </p:tgtEl>
                                          </p:cBhvr>
                                        </p:animEffect>
                                      </p:childTnLst>
                                    </p:cTn>
                                  </p:par>
                                  <p:par>
                                    <p:cTn id="30" presetID="22" presetClass="entr" presetSubtype="8"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1000"/>
                                            <p:tgtEl>
                                              <p:spTgt spid="51"/>
                                            </p:tgtEl>
                                          </p:cBhvr>
                                        </p:animEffect>
                                        <p:anim calcmode="lin" valueType="num">
                                          <p:cBhvr>
                                            <p:cTn id="37" dur="1000" fill="hold"/>
                                            <p:tgtEl>
                                              <p:spTgt spid="51"/>
                                            </p:tgtEl>
                                            <p:attrNameLst>
                                              <p:attrName>ppt_x</p:attrName>
                                            </p:attrNameLst>
                                          </p:cBhvr>
                                          <p:tavLst>
                                            <p:tav tm="0">
                                              <p:val>
                                                <p:strVal val="#ppt_x"/>
                                              </p:val>
                                            </p:tav>
                                            <p:tav tm="100000">
                                              <p:val>
                                                <p:strVal val="#ppt_x"/>
                                              </p:val>
                                            </p:tav>
                                          </p:tavLst>
                                        </p:anim>
                                        <p:anim calcmode="lin" valueType="num">
                                          <p:cBhvr>
                                            <p:cTn id="38"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790113" y="0"/>
            <a:ext cx="2350911" cy="939800"/>
          </a:xfrm>
          <a:prstGeom prst="rect">
            <a:avLst/>
          </a:prstGeom>
        </p:spPr>
      </p:pic>
      <p:pic>
        <p:nvPicPr>
          <p:cNvPr id="10" name="图片 9"/>
          <p:cNvPicPr>
            <a:picLocks noChangeAspect="1" noChangeArrowheads="1"/>
          </p:cNvPicPr>
          <p:nvPr/>
        </p:nvPicPr>
        <p:blipFill>
          <a:blip r:embed="rId3" cstate="screen"/>
          <a:srcRect/>
          <a:stretch>
            <a:fillRect/>
          </a:stretch>
        </p:blipFill>
        <p:spPr bwMode="auto">
          <a:xfrm>
            <a:off x="817704" y="1233287"/>
            <a:ext cx="3194076" cy="16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noChangeArrowheads="1"/>
          </p:cNvPicPr>
          <p:nvPr/>
        </p:nvPicPr>
        <p:blipFill>
          <a:blip r:embed="rId4" cstate="screen"/>
          <a:srcRect/>
          <a:stretch>
            <a:fillRect/>
          </a:stretch>
        </p:blipFill>
        <p:spPr bwMode="auto">
          <a:xfrm>
            <a:off x="817704" y="2997279"/>
            <a:ext cx="3194076" cy="182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a:spLocks noChangeArrowheads="1"/>
          </p:cNvSpPr>
          <p:nvPr/>
        </p:nvSpPr>
        <p:spPr bwMode="auto">
          <a:xfrm>
            <a:off x="4263179" y="1257105"/>
            <a:ext cx="5386530" cy="1393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209" tIns="38103" rIns="76209" bIns="38103">
            <a:spAutoFit/>
          </a:bodyPr>
          <a:lstStyle/>
          <a:p>
            <a:r>
              <a:rPr lang="zh-CN" altLang="en-US" sz="1220">
                <a:cs typeface="+mn-ea"/>
                <a:sym typeface="+mn-lt"/>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endParaRPr lang="en-US" altLang="zh-CN" sz="1220">
              <a:solidFill>
                <a:srgbClr val="262626"/>
              </a:solidFill>
              <a:cs typeface="+mn-ea"/>
              <a:sym typeface="+mn-lt"/>
            </a:endParaRPr>
          </a:p>
          <a:p>
            <a:endParaRPr lang="zh-CN" altLang="en-US" sz="1220">
              <a:solidFill>
                <a:srgbClr val="000000"/>
              </a:solidFill>
              <a:cs typeface="+mn-ea"/>
              <a:sym typeface="+mn-lt"/>
            </a:endParaRPr>
          </a:p>
          <a:p>
            <a:r>
              <a:rPr lang="zh-CN" altLang="en-US" sz="1220">
                <a:cs typeface="+mn-ea"/>
                <a:sym typeface="+mn-lt"/>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endParaRPr lang="en-US" altLang="zh-CN" sz="1220">
              <a:solidFill>
                <a:srgbClr val="262626"/>
              </a:solidFill>
              <a:cs typeface="+mn-ea"/>
              <a:sym typeface="+mn-lt"/>
            </a:endParaRPr>
          </a:p>
        </p:txBody>
      </p:sp>
      <p:grpSp>
        <p:nvGrpSpPr>
          <p:cNvPr id="13" name="组合 12"/>
          <p:cNvGrpSpPr/>
          <p:nvPr/>
        </p:nvGrpSpPr>
        <p:grpSpPr>
          <a:xfrm>
            <a:off x="4797731" y="3151150"/>
            <a:ext cx="784092" cy="1565127"/>
            <a:chOff x="5756275" y="3408802"/>
            <a:chExt cx="940747" cy="1877572"/>
          </a:xfrm>
        </p:grpSpPr>
        <p:sp>
          <p:nvSpPr>
            <p:cNvPr id="14" name="Rectangle 13"/>
            <p:cNvSpPr>
              <a:spLocks noChangeArrowheads="1"/>
            </p:cNvSpPr>
            <p:nvPr/>
          </p:nvSpPr>
          <p:spPr bwMode="auto">
            <a:xfrm>
              <a:off x="5756275" y="4287665"/>
              <a:ext cx="142759" cy="998708"/>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15" name="Rectangle 14"/>
            <p:cNvSpPr>
              <a:spLocks noChangeArrowheads="1"/>
            </p:cNvSpPr>
            <p:nvPr/>
          </p:nvSpPr>
          <p:spPr bwMode="auto">
            <a:xfrm>
              <a:off x="5955772" y="3408802"/>
              <a:ext cx="142759" cy="1877571"/>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16" name="Rectangle 15"/>
            <p:cNvSpPr>
              <a:spLocks noChangeArrowheads="1"/>
            </p:cNvSpPr>
            <p:nvPr/>
          </p:nvSpPr>
          <p:spPr bwMode="auto">
            <a:xfrm>
              <a:off x="6155269" y="3860718"/>
              <a:ext cx="142759" cy="1425656"/>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17" name="Rectangle 16"/>
            <p:cNvSpPr>
              <a:spLocks noChangeArrowheads="1"/>
            </p:cNvSpPr>
            <p:nvPr/>
          </p:nvSpPr>
          <p:spPr bwMode="auto">
            <a:xfrm>
              <a:off x="6354766" y="4287665"/>
              <a:ext cx="142759" cy="998708"/>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18" name="Rectangle 17"/>
            <p:cNvSpPr>
              <a:spLocks noChangeArrowheads="1"/>
            </p:cNvSpPr>
            <p:nvPr/>
          </p:nvSpPr>
          <p:spPr bwMode="auto">
            <a:xfrm>
              <a:off x="6554263" y="4562310"/>
              <a:ext cx="142759" cy="724063"/>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grpSp>
      <p:grpSp>
        <p:nvGrpSpPr>
          <p:cNvPr id="19" name="组合 18"/>
          <p:cNvGrpSpPr/>
          <p:nvPr/>
        </p:nvGrpSpPr>
        <p:grpSpPr>
          <a:xfrm>
            <a:off x="5960138" y="3186534"/>
            <a:ext cx="784091" cy="1529744"/>
            <a:chOff x="7150924" y="3451248"/>
            <a:chExt cx="940746" cy="1835127"/>
          </a:xfrm>
        </p:grpSpPr>
        <p:sp>
          <p:nvSpPr>
            <p:cNvPr id="20" name="Rectangle 18"/>
            <p:cNvSpPr>
              <a:spLocks noChangeArrowheads="1"/>
            </p:cNvSpPr>
            <p:nvPr/>
          </p:nvSpPr>
          <p:spPr bwMode="auto">
            <a:xfrm>
              <a:off x="7150924" y="3451248"/>
              <a:ext cx="144590" cy="1835127"/>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21" name="Rectangle 19"/>
            <p:cNvSpPr>
              <a:spLocks noChangeArrowheads="1"/>
            </p:cNvSpPr>
            <p:nvPr/>
          </p:nvSpPr>
          <p:spPr bwMode="auto">
            <a:xfrm>
              <a:off x="7350421" y="3860718"/>
              <a:ext cx="144590" cy="1425656"/>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22" name="Rectangle 20"/>
            <p:cNvSpPr>
              <a:spLocks noChangeArrowheads="1"/>
            </p:cNvSpPr>
            <p:nvPr/>
          </p:nvSpPr>
          <p:spPr bwMode="auto">
            <a:xfrm>
              <a:off x="7549918" y="4270188"/>
              <a:ext cx="142759" cy="1016186"/>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23" name="Rectangle 21"/>
            <p:cNvSpPr>
              <a:spLocks noChangeArrowheads="1"/>
            </p:cNvSpPr>
            <p:nvPr/>
          </p:nvSpPr>
          <p:spPr bwMode="auto">
            <a:xfrm>
              <a:off x="7749415" y="3765841"/>
              <a:ext cx="142759" cy="1520533"/>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24" name="Rectangle 22"/>
            <p:cNvSpPr>
              <a:spLocks noChangeArrowheads="1"/>
            </p:cNvSpPr>
            <p:nvPr/>
          </p:nvSpPr>
          <p:spPr bwMode="auto">
            <a:xfrm>
              <a:off x="7948911" y="3995544"/>
              <a:ext cx="142759" cy="1290831"/>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grpSp>
      <p:grpSp>
        <p:nvGrpSpPr>
          <p:cNvPr id="25" name="组合 24"/>
          <p:cNvGrpSpPr/>
          <p:nvPr/>
        </p:nvGrpSpPr>
        <p:grpSpPr>
          <a:xfrm>
            <a:off x="7124075" y="3072061"/>
            <a:ext cx="779514" cy="1644216"/>
            <a:chOff x="8547403" y="3313924"/>
            <a:chExt cx="935255" cy="1972451"/>
          </a:xfrm>
        </p:grpSpPr>
        <p:sp>
          <p:nvSpPr>
            <p:cNvPr id="26" name="Rectangle 23"/>
            <p:cNvSpPr>
              <a:spLocks noChangeArrowheads="1"/>
            </p:cNvSpPr>
            <p:nvPr/>
          </p:nvSpPr>
          <p:spPr bwMode="auto">
            <a:xfrm>
              <a:off x="8547403" y="4287665"/>
              <a:ext cx="139099" cy="998708"/>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27" name="Rectangle 24"/>
            <p:cNvSpPr>
              <a:spLocks noChangeArrowheads="1"/>
            </p:cNvSpPr>
            <p:nvPr/>
          </p:nvSpPr>
          <p:spPr bwMode="auto">
            <a:xfrm>
              <a:off x="8746900" y="3586073"/>
              <a:ext cx="139099" cy="1700301"/>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28" name="Rectangle 25"/>
            <p:cNvSpPr>
              <a:spLocks noChangeArrowheads="1"/>
            </p:cNvSpPr>
            <p:nvPr/>
          </p:nvSpPr>
          <p:spPr bwMode="auto">
            <a:xfrm>
              <a:off x="8940906" y="3313924"/>
              <a:ext cx="144590" cy="1972448"/>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29" name="Rectangle 26"/>
            <p:cNvSpPr>
              <a:spLocks noChangeArrowheads="1"/>
            </p:cNvSpPr>
            <p:nvPr/>
          </p:nvSpPr>
          <p:spPr bwMode="auto">
            <a:xfrm>
              <a:off x="9140403" y="3920641"/>
              <a:ext cx="142759" cy="1365734"/>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30" name="Rectangle 27"/>
            <p:cNvSpPr>
              <a:spLocks noChangeArrowheads="1"/>
            </p:cNvSpPr>
            <p:nvPr/>
          </p:nvSpPr>
          <p:spPr bwMode="auto">
            <a:xfrm>
              <a:off x="9339899" y="3468725"/>
              <a:ext cx="142759" cy="1817649"/>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grpSp>
      <p:grpSp>
        <p:nvGrpSpPr>
          <p:cNvPr id="31" name="组合 30"/>
          <p:cNvGrpSpPr/>
          <p:nvPr/>
        </p:nvGrpSpPr>
        <p:grpSpPr>
          <a:xfrm>
            <a:off x="8283433" y="2943022"/>
            <a:ext cx="784092" cy="1773253"/>
            <a:chOff x="9938391" y="3159125"/>
            <a:chExt cx="940747" cy="2127248"/>
          </a:xfrm>
        </p:grpSpPr>
        <p:sp>
          <p:nvSpPr>
            <p:cNvPr id="32" name="Rectangle 28"/>
            <p:cNvSpPr>
              <a:spLocks noChangeArrowheads="1"/>
            </p:cNvSpPr>
            <p:nvPr/>
          </p:nvSpPr>
          <p:spPr bwMode="auto">
            <a:xfrm>
              <a:off x="9938391" y="3783317"/>
              <a:ext cx="142759" cy="1503055"/>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33" name="Rectangle 29"/>
            <p:cNvSpPr>
              <a:spLocks noChangeArrowheads="1"/>
            </p:cNvSpPr>
            <p:nvPr/>
          </p:nvSpPr>
          <p:spPr bwMode="auto">
            <a:xfrm>
              <a:off x="10137887" y="4502387"/>
              <a:ext cx="142759" cy="783985"/>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34" name="Rectangle 30"/>
            <p:cNvSpPr>
              <a:spLocks noChangeArrowheads="1"/>
            </p:cNvSpPr>
            <p:nvPr/>
          </p:nvSpPr>
          <p:spPr bwMode="auto">
            <a:xfrm>
              <a:off x="10337385" y="4662180"/>
              <a:ext cx="142759" cy="624192"/>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35" name="Rectangle 31"/>
            <p:cNvSpPr>
              <a:spLocks noChangeArrowheads="1"/>
            </p:cNvSpPr>
            <p:nvPr/>
          </p:nvSpPr>
          <p:spPr bwMode="auto">
            <a:xfrm>
              <a:off x="10536881" y="4287665"/>
              <a:ext cx="142759" cy="998708"/>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36" name="Rectangle 32"/>
            <p:cNvSpPr>
              <a:spLocks noChangeArrowheads="1"/>
            </p:cNvSpPr>
            <p:nvPr/>
          </p:nvSpPr>
          <p:spPr bwMode="auto">
            <a:xfrm>
              <a:off x="10736379" y="3159125"/>
              <a:ext cx="142759" cy="2127248"/>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grpSp>
      <p:sp>
        <p:nvSpPr>
          <p:cNvPr id="37" name="文本框 37"/>
          <p:cNvSpPr>
            <a:spLocks noChangeArrowheads="1"/>
          </p:cNvSpPr>
          <p:nvPr/>
        </p:nvSpPr>
        <p:spPr bwMode="auto">
          <a:xfrm>
            <a:off x="4834777" y="4793030"/>
            <a:ext cx="1163047" cy="384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209" tIns="38103" rIns="76209" bIns="38103">
            <a:spAutoFit/>
          </a:bodyPr>
          <a:lstStyle/>
          <a:p>
            <a:r>
              <a:rPr lang="zh-CN" altLang="en-US" sz="2000" b="1" dirty="0">
                <a:solidFill>
                  <a:srgbClr val="000000"/>
                </a:solidFill>
                <a:cs typeface="+mn-ea"/>
                <a:sym typeface="+mn-lt"/>
              </a:rPr>
              <a:t>部门一</a:t>
            </a:r>
            <a:endParaRPr lang="zh-CN" altLang="en-US" sz="2000" b="1" dirty="0">
              <a:solidFill>
                <a:srgbClr val="000000"/>
              </a:solidFill>
              <a:cs typeface="+mn-ea"/>
              <a:sym typeface="+mn-lt"/>
            </a:endParaRPr>
          </a:p>
        </p:txBody>
      </p:sp>
      <p:sp>
        <p:nvSpPr>
          <p:cNvPr id="38" name="文本框 38"/>
          <p:cNvSpPr>
            <a:spLocks noChangeArrowheads="1"/>
          </p:cNvSpPr>
          <p:nvPr/>
        </p:nvSpPr>
        <p:spPr bwMode="auto">
          <a:xfrm>
            <a:off x="5974007" y="4793030"/>
            <a:ext cx="1163046" cy="384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209" tIns="38103" rIns="76209" bIns="38103">
            <a:spAutoFit/>
          </a:bodyPr>
          <a:lstStyle/>
          <a:p>
            <a:r>
              <a:rPr lang="zh-CN" altLang="en-US" sz="2000" b="1">
                <a:solidFill>
                  <a:srgbClr val="000000"/>
                </a:solidFill>
                <a:cs typeface="+mn-ea"/>
                <a:sym typeface="+mn-lt"/>
              </a:rPr>
              <a:t>部门二</a:t>
            </a:r>
            <a:endParaRPr lang="zh-CN" altLang="en-US" sz="2000" b="1">
              <a:solidFill>
                <a:srgbClr val="000000"/>
              </a:solidFill>
              <a:cs typeface="+mn-ea"/>
              <a:sym typeface="+mn-lt"/>
            </a:endParaRPr>
          </a:p>
        </p:txBody>
      </p:sp>
      <p:sp>
        <p:nvSpPr>
          <p:cNvPr id="39" name="文本框 39"/>
          <p:cNvSpPr>
            <a:spLocks noChangeArrowheads="1"/>
          </p:cNvSpPr>
          <p:nvPr/>
        </p:nvSpPr>
        <p:spPr bwMode="auto">
          <a:xfrm>
            <a:off x="7176747" y="4793030"/>
            <a:ext cx="1164369" cy="384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209" tIns="38103" rIns="76209" bIns="38103">
            <a:spAutoFit/>
          </a:bodyPr>
          <a:lstStyle/>
          <a:p>
            <a:r>
              <a:rPr lang="zh-CN" altLang="en-US" sz="2000" b="1">
                <a:solidFill>
                  <a:srgbClr val="000000"/>
                </a:solidFill>
                <a:cs typeface="+mn-ea"/>
                <a:sym typeface="+mn-lt"/>
              </a:rPr>
              <a:t>部门三</a:t>
            </a:r>
            <a:endParaRPr lang="zh-CN" altLang="en-US" sz="2000" b="1">
              <a:solidFill>
                <a:srgbClr val="000000"/>
              </a:solidFill>
              <a:cs typeface="+mn-ea"/>
              <a:sym typeface="+mn-lt"/>
            </a:endParaRPr>
          </a:p>
        </p:txBody>
      </p:sp>
      <p:sp>
        <p:nvSpPr>
          <p:cNvPr id="40" name="文本框 40"/>
          <p:cNvSpPr>
            <a:spLocks noChangeArrowheads="1"/>
          </p:cNvSpPr>
          <p:nvPr/>
        </p:nvSpPr>
        <p:spPr bwMode="auto">
          <a:xfrm>
            <a:off x="8301421" y="4793030"/>
            <a:ext cx="1164369" cy="384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209" tIns="38103" rIns="76209" bIns="38103">
            <a:spAutoFit/>
          </a:bodyPr>
          <a:lstStyle/>
          <a:p>
            <a:r>
              <a:rPr lang="zh-CN" altLang="en-US" sz="2000" b="1">
                <a:solidFill>
                  <a:srgbClr val="000000"/>
                </a:solidFill>
                <a:cs typeface="+mn-ea"/>
                <a:sym typeface="+mn-lt"/>
              </a:rPr>
              <a:t>部门四</a:t>
            </a:r>
            <a:endParaRPr lang="zh-CN" altLang="en-US" sz="2000" b="1">
              <a:solidFill>
                <a:srgbClr val="000000"/>
              </a:solidFill>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20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20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p:stCondLst>
                                  <p:cond delay="1700"/>
                                </p:stCondLst>
                                <p:childTnLst>
                                  <p:par>
                                    <p:cTn id="23" presetID="22" presetClass="entr" presetSubtype="4" fill="hold" nodeType="afterEffect">
                                      <p:stCondLst>
                                        <p:cond delay="4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ntr" presetSubtype="4" fill="hold" nodeType="withEffect">
                                      <p:stCondLst>
                                        <p:cond delay="600"/>
                                      </p:stCondLst>
                                      <p:childTnLst>
                                        <p:set>
                                          <p:cBhvr>
                                            <p:cTn id="27" dur="1" fill="hold">
                                              <p:stCondLst>
                                                <p:cond delay="0"/>
                                              </p:stCondLst>
                                            </p:cTn>
                                            <p:tgtEl>
                                              <p:spTgt spid="19"/>
                                            </p:tgtEl>
                                            <p:attrNameLst>
                                              <p:attrName>style.visibility</p:attrName>
                                            </p:attrNameLst>
                                          </p:cBhvr>
                                          <p:to>
                                            <p:strVal val="visible"/>
                                          </p:to>
                                        </p:set>
                                        <p:animEffect transition="in" filter="wipe(down)">
                                          <p:cBhvr>
                                            <p:cTn id="28" dur="500"/>
                                            <p:tgtEl>
                                              <p:spTgt spid="19"/>
                                            </p:tgtEl>
                                          </p:cBhvr>
                                        </p:animEffect>
                                      </p:childTnLst>
                                    </p:cTn>
                                  </p:par>
                                  <p:par>
                                    <p:cTn id="29" presetID="22" presetClass="entr" presetSubtype="4" fill="hold" nodeType="withEffect">
                                      <p:stCondLst>
                                        <p:cond delay="80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par>
                                    <p:cTn id="32" presetID="22" presetClass="entr" presetSubtype="4" fill="hold" nodeType="withEffect">
                                      <p:stCondLst>
                                        <p:cond delay="1000"/>
                                      </p:stCondLst>
                                      <p:childTnLst>
                                        <p:set>
                                          <p:cBhvr>
                                            <p:cTn id="33" dur="1" fill="hold">
                                              <p:stCondLst>
                                                <p:cond delay="0"/>
                                              </p:stCondLst>
                                            </p:cTn>
                                            <p:tgtEl>
                                              <p:spTgt spid="31"/>
                                            </p:tgtEl>
                                            <p:attrNameLst>
                                              <p:attrName>style.visibility</p:attrName>
                                            </p:attrNameLst>
                                          </p:cBhvr>
                                          <p:to>
                                            <p:strVal val="visible"/>
                                          </p:to>
                                        </p:set>
                                        <p:animEffect transition="in" filter="wipe(down)">
                                          <p:cBhvr>
                                            <p:cTn id="34" dur="500"/>
                                            <p:tgtEl>
                                              <p:spTgt spid="31"/>
                                            </p:tgtEl>
                                          </p:cBhvr>
                                        </p:animEffect>
                                      </p:childTnLst>
                                    </p:cTn>
                                  </p:par>
                                </p:childTnLst>
                              </p:cTn>
                            </p:par>
                            <p:par>
                              <p:cTn id="35" fill="hold">
                                <p:stCondLst>
                                  <p:cond delay="2600"/>
                                </p:stCondLst>
                                <p:childTnLst>
                                  <p:par>
                                    <p:cTn id="36" presetID="2" presetClass="entr" presetSubtype="4"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ppt_x"/>
                                              </p:val>
                                            </p:tav>
                                            <p:tav tm="100000">
                                              <p:val>
                                                <p:strVal val="#ppt_x"/>
                                              </p:val>
                                            </p:tav>
                                          </p:tavLst>
                                        </p:anim>
                                        <p:anim calcmode="lin" valueType="num">
                                          <p:cBhvr additive="base">
                                            <p:cTn id="39" dur="500" fill="hold"/>
                                            <p:tgtEl>
                                              <p:spTgt spid="3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30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ppt_x"/>
                                              </p:val>
                                            </p:tav>
                                            <p:tav tm="100000">
                                              <p:val>
                                                <p:strVal val="#ppt_x"/>
                                              </p:val>
                                            </p:tav>
                                          </p:tavLst>
                                        </p:anim>
                                        <p:anim calcmode="lin" valueType="num">
                                          <p:cBhvr additive="base">
                                            <p:cTn id="47" dur="500" fill="hold"/>
                                            <p:tgtEl>
                                              <p:spTgt spid="3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ppt_x"/>
                                              </p:val>
                                            </p:tav>
                                            <p:tav tm="100000">
                                              <p:val>
                                                <p:strVal val="#ppt_x"/>
                                              </p:val>
                                            </p:tav>
                                          </p:tavLst>
                                        </p:anim>
                                        <p:anim calcmode="lin" valueType="num">
                                          <p:cBhvr additive="base">
                                            <p:cTn id="51"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7" grpId="0"/>
          <p:bldP spid="38" grpId="0"/>
          <p:bldP spid="39"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20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20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p:stCondLst>
                                  <p:cond delay="1700"/>
                                </p:stCondLst>
                                <p:childTnLst>
                                  <p:par>
                                    <p:cTn id="23" presetID="22" presetClass="entr" presetSubtype="4" fill="hold" nodeType="afterEffect">
                                      <p:stCondLst>
                                        <p:cond delay="4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ntr" presetSubtype="4" fill="hold" nodeType="withEffect">
                                      <p:stCondLst>
                                        <p:cond delay="600"/>
                                      </p:stCondLst>
                                      <p:childTnLst>
                                        <p:set>
                                          <p:cBhvr>
                                            <p:cTn id="27" dur="1" fill="hold">
                                              <p:stCondLst>
                                                <p:cond delay="0"/>
                                              </p:stCondLst>
                                            </p:cTn>
                                            <p:tgtEl>
                                              <p:spTgt spid="19"/>
                                            </p:tgtEl>
                                            <p:attrNameLst>
                                              <p:attrName>style.visibility</p:attrName>
                                            </p:attrNameLst>
                                          </p:cBhvr>
                                          <p:to>
                                            <p:strVal val="visible"/>
                                          </p:to>
                                        </p:set>
                                        <p:animEffect transition="in" filter="wipe(down)">
                                          <p:cBhvr>
                                            <p:cTn id="28" dur="500"/>
                                            <p:tgtEl>
                                              <p:spTgt spid="19"/>
                                            </p:tgtEl>
                                          </p:cBhvr>
                                        </p:animEffect>
                                      </p:childTnLst>
                                    </p:cTn>
                                  </p:par>
                                  <p:par>
                                    <p:cTn id="29" presetID="22" presetClass="entr" presetSubtype="4" fill="hold" nodeType="withEffect">
                                      <p:stCondLst>
                                        <p:cond delay="80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par>
                                    <p:cTn id="32" presetID="22" presetClass="entr" presetSubtype="4" fill="hold" nodeType="withEffect">
                                      <p:stCondLst>
                                        <p:cond delay="1000"/>
                                      </p:stCondLst>
                                      <p:childTnLst>
                                        <p:set>
                                          <p:cBhvr>
                                            <p:cTn id="33" dur="1" fill="hold">
                                              <p:stCondLst>
                                                <p:cond delay="0"/>
                                              </p:stCondLst>
                                            </p:cTn>
                                            <p:tgtEl>
                                              <p:spTgt spid="31"/>
                                            </p:tgtEl>
                                            <p:attrNameLst>
                                              <p:attrName>style.visibility</p:attrName>
                                            </p:attrNameLst>
                                          </p:cBhvr>
                                          <p:to>
                                            <p:strVal val="visible"/>
                                          </p:to>
                                        </p:set>
                                        <p:animEffect transition="in" filter="wipe(down)">
                                          <p:cBhvr>
                                            <p:cTn id="34" dur="500"/>
                                            <p:tgtEl>
                                              <p:spTgt spid="31"/>
                                            </p:tgtEl>
                                          </p:cBhvr>
                                        </p:animEffect>
                                      </p:childTnLst>
                                    </p:cTn>
                                  </p:par>
                                </p:childTnLst>
                              </p:cTn>
                            </p:par>
                            <p:par>
                              <p:cTn id="35" fill="hold">
                                <p:stCondLst>
                                  <p:cond delay="2600"/>
                                </p:stCondLst>
                                <p:childTnLst>
                                  <p:par>
                                    <p:cTn id="36" presetID="2" presetClass="entr" presetSubtype="4"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ppt_x"/>
                                              </p:val>
                                            </p:tav>
                                            <p:tav tm="100000">
                                              <p:val>
                                                <p:strVal val="#ppt_x"/>
                                              </p:val>
                                            </p:tav>
                                          </p:tavLst>
                                        </p:anim>
                                        <p:anim calcmode="lin" valueType="num">
                                          <p:cBhvr additive="base">
                                            <p:cTn id="39" dur="500" fill="hold"/>
                                            <p:tgtEl>
                                              <p:spTgt spid="3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30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ppt_x"/>
                                              </p:val>
                                            </p:tav>
                                            <p:tav tm="100000">
                                              <p:val>
                                                <p:strVal val="#ppt_x"/>
                                              </p:val>
                                            </p:tav>
                                          </p:tavLst>
                                        </p:anim>
                                        <p:anim calcmode="lin" valueType="num">
                                          <p:cBhvr additive="base">
                                            <p:cTn id="47" dur="500" fill="hold"/>
                                            <p:tgtEl>
                                              <p:spTgt spid="3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ppt_x"/>
                                              </p:val>
                                            </p:tav>
                                            <p:tav tm="100000">
                                              <p:val>
                                                <p:strVal val="#ppt_x"/>
                                              </p:val>
                                            </p:tav>
                                          </p:tavLst>
                                        </p:anim>
                                        <p:anim calcmode="lin" valueType="num">
                                          <p:cBhvr additive="base">
                                            <p:cTn id="51"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7" grpId="0"/>
          <p:bldP spid="38" grpId="0"/>
          <p:bldP spid="39" grpId="0"/>
          <p:bldP spid="40"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2739"/>
            <a:ext cx="2350911" cy="939800"/>
          </a:xfrm>
          <a:prstGeom prst="rect">
            <a:avLst/>
          </a:prstGeom>
        </p:spPr>
      </p:pic>
      <p:sp>
        <p:nvSpPr>
          <p:cNvPr id="10" name="圆角矩形 9"/>
          <p:cNvSpPr/>
          <p:nvPr/>
        </p:nvSpPr>
        <p:spPr>
          <a:xfrm>
            <a:off x="409622" y="1177314"/>
            <a:ext cx="2160240" cy="4000444"/>
          </a:xfrm>
          <a:prstGeom prst="roundRect">
            <a:avLst>
              <a:gd name="adj" fmla="val 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endParaRPr lang="zh-CN" altLang="en-US" sz="2000">
              <a:cs typeface="+mn-ea"/>
              <a:sym typeface="+mn-lt"/>
            </a:endParaRPr>
          </a:p>
        </p:txBody>
      </p:sp>
      <p:grpSp>
        <p:nvGrpSpPr>
          <p:cNvPr id="11" name="组合 10"/>
          <p:cNvGrpSpPr/>
          <p:nvPr/>
        </p:nvGrpSpPr>
        <p:grpSpPr>
          <a:xfrm>
            <a:off x="849671" y="1337331"/>
            <a:ext cx="1280142" cy="1280142"/>
            <a:chOff x="674440" y="1340768"/>
            <a:chExt cx="1152128" cy="1152128"/>
          </a:xfrm>
        </p:grpSpPr>
        <p:sp>
          <p:nvSpPr>
            <p:cNvPr id="12" name="椭圆 11"/>
            <p:cNvSpPr/>
            <p:nvPr/>
          </p:nvSpPr>
          <p:spPr>
            <a:xfrm>
              <a:off x="674440" y="1340768"/>
              <a:ext cx="1152128" cy="1152128"/>
            </a:xfrm>
            <a:prstGeom prst="ellipse">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pic>
          <p:nvPicPr>
            <p:cNvPr id="13" name="Picture 7" descr="\\MAGNUM\Projects\Microsoft\Cloud Power FY12\Design\ICONS_PNG\Application.png"/>
            <p:cNvPicPr>
              <a:picLocks noChangeAspect="1" noChangeArrowheads="1"/>
            </p:cNvPicPr>
            <p:nvPr/>
          </p:nvPicPr>
          <p:blipFill>
            <a:blip r:embed="rId3" cstate="screen">
              <a:lum bright="100000"/>
            </a:blip>
            <a:srcRect/>
            <a:stretch>
              <a:fillRect/>
            </a:stretch>
          </p:blipFill>
          <p:spPr bwMode="auto">
            <a:xfrm>
              <a:off x="823081" y="1504748"/>
              <a:ext cx="854847" cy="854401"/>
            </a:xfrm>
            <a:prstGeom prst="rect">
              <a:avLst/>
            </a:prstGeom>
            <a:noFill/>
          </p:spPr>
        </p:pic>
      </p:grpSp>
      <p:grpSp>
        <p:nvGrpSpPr>
          <p:cNvPr id="14" name="组合 13"/>
          <p:cNvGrpSpPr/>
          <p:nvPr/>
        </p:nvGrpSpPr>
        <p:grpSpPr>
          <a:xfrm>
            <a:off x="379760" y="3657588"/>
            <a:ext cx="2219964" cy="1290660"/>
            <a:chOff x="251520" y="3429000"/>
            <a:chExt cx="1997968" cy="1161594"/>
          </a:xfrm>
        </p:grpSpPr>
        <p:sp>
          <p:nvSpPr>
            <p:cNvPr id="15" name="Content Placeholder 4"/>
            <p:cNvSpPr txBox="1"/>
            <p:nvPr/>
          </p:nvSpPr>
          <p:spPr>
            <a:xfrm>
              <a:off x="714778" y="3429000"/>
              <a:ext cx="1071452" cy="249299"/>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014730">
                <a:buNone/>
                <a:defRPr/>
              </a:pPr>
              <a:r>
                <a:rPr lang="zh-CN" altLang="en-US" sz="2000" b="1" dirty="0">
                  <a:solidFill>
                    <a:srgbClr val="C00000"/>
                  </a:solidFill>
                  <a:cs typeface="+mn-ea"/>
                  <a:sym typeface="+mn-lt"/>
                </a:rPr>
                <a:t>添加标题</a:t>
              </a:r>
              <a:endParaRPr lang="en-US" sz="2000" b="1" dirty="0">
                <a:solidFill>
                  <a:srgbClr val="C00000"/>
                </a:solidFill>
                <a:cs typeface="+mn-ea"/>
                <a:sym typeface="+mn-lt"/>
              </a:endParaRPr>
            </a:p>
          </p:txBody>
        </p:sp>
        <p:sp>
          <p:nvSpPr>
            <p:cNvPr id="16" name="矩形 15"/>
            <p:cNvSpPr/>
            <p:nvPr/>
          </p:nvSpPr>
          <p:spPr>
            <a:xfrm>
              <a:off x="251520" y="3861048"/>
              <a:ext cx="1997968" cy="729546"/>
            </a:xfrm>
            <a:prstGeom prst="rect">
              <a:avLst/>
            </a:prstGeom>
          </p:spPr>
          <p:txBody>
            <a:bodyPr wrap="square">
              <a:spAutoFit/>
            </a:bodyPr>
            <a:lstStyle/>
            <a:p>
              <a:pPr algn="ctr"/>
              <a:r>
                <a:rPr lang="zh-CN" altLang="en-US" sz="1555" dirty="0">
                  <a:solidFill>
                    <a:schemeClr val="accent4">
                      <a:lumMod val="50000"/>
                    </a:schemeClr>
                  </a:solidFill>
                  <a:cs typeface="+mn-ea"/>
                  <a:sym typeface="+mn-lt"/>
                </a:rPr>
                <a:t>单击此处添加文本</a:t>
              </a:r>
              <a:endParaRPr lang="en-US" altLang="zh-CN" sz="1555" dirty="0">
                <a:solidFill>
                  <a:schemeClr val="accent4">
                    <a:lumMod val="50000"/>
                  </a:schemeClr>
                </a:solidFill>
                <a:cs typeface="+mn-ea"/>
                <a:sym typeface="+mn-lt"/>
              </a:endParaRPr>
            </a:p>
            <a:p>
              <a:pPr algn="ctr"/>
              <a:r>
                <a:rPr lang="zh-CN" altLang="en-US" sz="1555" dirty="0">
                  <a:solidFill>
                    <a:schemeClr val="accent4">
                      <a:lumMod val="50000"/>
                    </a:schemeClr>
                  </a:solidFill>
                  <a:cs typeface="+mn-ea"/>
                  <a:sym typeface="+mn-lt"/>
                </a:rPr>
                <a:t>单击此处添加文本</a:t>
              </a:r>
              <a:endParaRPr lang="zh-CN" altLang="en-US" sz="1555" dirty="0">
                <a:solidFill>
                  <a:schemeClr val="accent4">
                    <a:lumMod val="50000"/>
                  </a:schemeClr>
                </a:solidFill>
                <a:cs typeface="+mn-ea"/>
                <a:sym typeface="+mn-lt"/>
              </a:endParaRPr>
            </a:p>
            <a:p>
              <a:pPr algn="ctr"/>
              <a:r>
                <a:rPr lang="zh-CN" altLang="en-US" sz="1555" dirty="0">
                  <a:solidFill>
                    <a:schemeClr val="accent4">
                      <a:lumMod val="50000"/>
                    </a:schemeClr>
                  </a:solidFill>
                  <a:cs typeface="+mn-ea"/>
                  <a:sym typeface="+mn-lt"/>
                </a:rPr>
                <a:t>单击此处添加文本</a:t>
              </a:r>
              <a:endParaRPr lang="zh-CN" altLang="en-US" sz="1555" dirty="0">
                <a:solidFill>
                  <a:schemeClr val="accent4">
                    <a:lumMod val="50000"/>
                  </a:schemeClr>
                </a:solidFill>
                <a:cs typeface="+mn-ea"/>
                <a:sym typeface="+mn-lt"/>
              </a:endParaRPr>
            </a:p>
          </p:txBody>
        </p:sp>
      </p:grpSp>
      <p:sp>
        <p:nvSpPr>
          <p:cNvPr id="17" name="圆角矩形 16"/>
          <p:cNvSpPr/>
          <p:nvPr/>
        </p:nvSpPr>
        <p:spPr>
          <a:xfrm>
            <a:off x="2810266" y="1177314"/>
            <a:ext cx="2160240" cy="4000444"/>
          </a:xfrm>
          <a:prstGeom prst="roundRect">
            <a:avLst>
              <a:gd name="adj" fmla="val 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endParaRPr lang="zh-CN" altLang="en-US" sz="2000">
              <a:cs typeface="+mn-ea"/>
              <a:sym typeface="+mn-lt"/>
            </a:endParaRPr>
          </a:p>
        </p:txBody>
      </p:sp>
      <p:grpSp>
        <p:nvGrpSpPr>
          <p:cNvPr id="18" name="组合 17"/>
          <p:cNvGrpSpPr/>
          <p:nvPr/>
        </p:nvGrpSpPr>
        <p:grpSpPr>
          <a:xfrm>
            <a:off x="2780404" y="3657588"/>
            <a:ext cx="2219964" cy="1290660"/>
            <a:chOff x="2447595" y="3429000"/>
            <a:chExt cx="1997968" cy="1161594"/>
          </a:xfrm>
        </p:grpSpPr>
        <p:sp>
          <p:nvSpPr>
            <p:cNvPr id="19" name="Content Placeholder 4"/>
            <p:cNvSpPr txBox="1"/>
            <p:nvPr/>
          </p:nvSpPr>
          <p:spPr>
            <a:xfrm>
              <a:off x="2910853" y="3429000"/>
              <a:ext cx="1071452" cy="249299"/>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014730">
                <a:buNone/>
                <a:defRPr/>
              </a:pPr>
              <a:r>
                <a:rPr lang="zh-CN" altLang="en-US" sz="2000" b="1" dirty="0">
                  <a:solidFill>
                    <a:srgbClr val="C00000"/>
                  </a:solidFill>
                  <a:cs typeface="+mn-ea"/>
                  <a:sym typeface="+mn-lt"/>
                </a:rPr>
                <a:t>添加标题</a:t>
              </a:r>
              <a:endParaRPr lang="en-US" sz="2000" b="1" dirty="0">
                <a:solidFill>
                  <a:srgbClr val="C00000"/>
                </a:solidFill>
                <a:cs typeface="+mn-ea"/>
                <a:sym typeface="+mn-lt"/>
              </a:endParaRPr>
            </a:p>
          </p:txBody>
        </p:sp>
        <p:sp>
          <p:nvSpPr>
            <p:cNvPr id="20" name="矩形 19"/>
            <p:cNvSpPr/>
            <p:nvPr/>
          </p:nvSpPr>
          <p:spPr>
            <a:xfrm>
              <a:off x="2447595" y="3861048"/>
              <a:ext cx="1997968" cy="729546"/>
            </a:xfrm>
            <a:prstGeom prst="rect">
              <a:avLst/>
            </a:prstGeom>
          </p:spPr>
          <p:txBody>
            <a:bodyPr wrap="square">
              <a:spAutoFit/>
            </a:bodyPr>
            <a:lstStyle/>
            <a:p>
              <a:pPr algn="ctr"/>
              <a:r>
                <a:rPr lang="zh-CN" altLang="en-US" sz="1555" dirty="0">
                  <a:solidFill>
                    <a:schemeClr val="accent4">
                      <a:lumMod val="50000"/>
                    </a:schemeClr>
                  </a:solidFill>
                  <a:cs typeface="+mn-ea"/>
                  <a:sym typeface="+mn-lt"/>
                </a:rPr>
                <a:t>单击此处添加文本</a:t>
              </a:r>
              <a:endParaRPr lang="en-US" altLang="zh-CN" sz="1555" dirty="0">
                <a:solidFill>
                  <a:schemeClr val="accent4">
                    <a:lumMod val="50000"/>
                  </a:schemeClr>
                </a:solidFill>
                <a:cs typeface="+mn-ea"/>
                <a:sym typeface="+mn-lt"/>
              </a:endParaRPr>
            </a:p>
            <a:p>
              <a:pPr algn="ctr"/>
              <a:r>
                <a:rPr lang="zh-CN" altLang="en-US" sz="1555" dirty="0">
                  <a:solidFill>
                    <a:schemeClr val="accent4">
                      <a:lumMod val="50000"/>
                    </a:schemeClr>
                  </a:solidFill>
                  <a:cs typeface="+mn-ea"/>
                  <a:sym typeface="+mn-lt"/>
                </a:rPr>
                <a:t>单击此处添加文本</a:t>
              </a:r>
              <a:endParaRPr lang="zh-CN" altLang="en-US" sz="1555" dirty="0">
                <a:solidFill>
                  <a:schemeClr val="accent4">
                    <a:lumMod val="50000"/>
                  </a:schemeClr>
                </a:solidFill>
                <a:cs typeface="+mn-ea"/>
                <a:sym typeface="+mn-lt"/>
              </a:endParaRPr>
            </a:p>
            <a:p>
              <a:pPr algn="ctr"/>
              <a:r>
                <a:rPr lang="zh-CN" altLang="en-US" sz="1555" dirty="0">
                  <a:solidFill>
                    <a:schemeClr val="accent4">
                      <a:lumMod val="50000"/>
                    </a:schemeClr>
                  </a:solidFill>
                  <a:cs typeface="+mn-ea"/>
                  <a:sym typeface="+mn-lt"/>
                </a:rPr>
                <a:t>单击此处添加文本</a:t>
              </a:r>
              <a:endParaRPr lang="zh-CN" altLang="en-US" sz="1555" dirty="0">
                <a:solidFill>
                  <a:schemeClr val="accent4">
                    <a:lumMod val="50000"/>
                  </a:schemeClr>
                </a:solidFill>
                <a:cs typeface="+mn-ea"/>
                <a:sym typeface="+mn-lt"/>
              </a:endParaRPr>
            </a:p>
          </p:txBody>
        </p:sp>
      </p:grpSp>
      <p:sp>
        <p:nvSpPr>
          <p:cNvPr id="21" name="圆角矩形 20"/>
          <p:cNvSpPr/>
          <p:nvPr/>
        </p:nvSpPr>
        <p:spPr>
          <a:xfrm>
            <a:off x="5189871" y="1177314"/>
            <a:ext cx="2160240" cy="4000444"/>
          </a:xfrm>
          <a:prstGeom prst="roundRect">
            <a:avLst>
              <a:gd name="adj" fmla="val 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endParaRPr lang="zh-CN" altLang="en-US" sz="2000">
              <a:cs typeface="+mn-ea"/>
              <a:sym typeface="+mn-lt"/>
            </a:endParaRPr>
          </a:p>
        </p:txBody>
      </p:sp>
      <p:grpSp>
        <p:nvGrpSpPr>
          <p:cNvPr id="22" name="组合 21"/>
          <p:cNvGrpSpPr/>
          <p:nvPr/>
        </p:nvGrpSpPr>
        <p:grpSpPr>
          <a:xfrm>
            <a:off x="5160009" y="3657588"/>
            <a:ext cx="2219964" cy="1290660"/>
            <a:chOff x="4643670" y="3429000"/>
            <a:chExt cx="1997968" cy="1161594"/>
          </a:xfrm>
        </p:grpSpPr>
        <p:sp>
          <p:nvSpPr>
            <p:cNvPr id="23" name="Content Placeholder 4"/>
            <p:cNvSpPr txBox="1"/>
            <p:nvPr/>
          </p:nvSpPr>
          <p:spPr>
            <a:xfrm>
              <a:off x="5106928" y="3429000"/>
              <a:ext cx="1071452" cy="249299"/>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014730">
                <a:buNone/>
                <a:defRPr/>
              </a:pPr>
              <a:r>
                <a:rPr lang="zh-CN" altLang="en-US" sz="2000" b="1" dirty="0">
                  <a:solidFill>
                    <a:srgbClr val="C00000"/>
                  </a:solidFill>
                  <a:cs typeface="+mn-ea"/>
                  <a:sym typeface="+mn-lt"/>
                </a:rPr>
                <a:t>添加标题</a:t>
              </a:r>
              <a:endParaRPr lang="en-US" sz="2000" b="1" dirty="0">
                <a:solidFill>
                  <a:srgbClr val="C00000"/>
                </a:solidFill>
                <a:cs typeface="+mn-ea"/>
                <a:sym typeface="+mn-lt"/>
              </a:endParaRPr>
            </a:p>
          </p:txBody>
        </p:sp>
        <p:sp>
          <p:nvSpPr>
            <p:cNvPr id="24" name="矩形 23"/>
            <p:cNvSpPr/>
            <p:nvPr/>
          </p:nvSpPr>
          <p:spPr>
            <a:xfrm>
              <a:off x="4643670" y="3861048"/>
              <a:ext cx="1997968" cy="729546"/>
            </a:xfrm>
            <a:prstGeom prst="rect">
              <a:avLst/>
            </a:prstGeom>
          </p:spPr>
          <p:txBody>
            <a:bodyPr wrap="square">
              <a:spAutoFit/>
            </a:bodyPr>
            <a:lstStyle/>
            <a:p>
              <a:pPr algn="ctr"/>
              <a:r>
                <a:rPr lang="zh-CN" altLang="en-US" sz="1555" dirty="0">
                  <a:solidFill>
                    <a:schemeClr val="accent4">
                      <a:lumMod val="50000"/>
                    </a:schemeClr>
                  </a:solidFill>
                  <a:cs typeface="+mn-ea"/>
                  <a:sym typeface="+mn-lt"/>
                </a:rPr>
                <a:t>单击此处添加文本</a:t>
              </a:r>
              <a:endParaRPr lang="en-US" altLang="zh-CN" sz="1555" dirty="0">
                <a:solidFill>
                  <a:schemeClr val="accent4">
                    <a:lumMod val="50000"/>
                  </a:schemeClr>
                </a:solidFill>
                <a:cs typeface="+mn-ea"/>
                <a:sym typeface="+mn-lt"/>
              </a:endParaRPr>
            </a:p>
            <a:p>
              <a:pPr algn="ctr"/>
              <a:r>
                <a:rPr lang="zh-CN" altLang="en-US" sz="1555" dirty="0">
                  <a:solidFill>
                    <a:schemeClr val="accent4">
                      <a:lumMod val="50000"/>
                    </a:schemeClr>
                  </a:solidFill>
                  <a:cs typeface="+mn-ea"/>
                  <a:sym typeface="+mn-lt"/>
                </a:rPr>
                <a:t>单击此处添加文本</a:t>
              </a:r>
              <a:endParaRPr lang="zh-CN" altLang="en-US" sz="1555" dirty="0">
                <a:solidFill>
                  <a:schemeClr val="accent4">
                    <a:lumMod val="50000"/>
                  </a:schemeClr>
                </a:solidFill>
                <a:cs typeface="+mn-ea"/>
                <a:sym typeface="+mn-lt"/>
              </a:endParaRPr>
            </a:p>
            <a:p>
              <a:pPr algn="ctr"/>
              <a:r>
                <a:rPr lang="zh-CN" altLang="en-US" sz="1555" dirty="0">
                  <a:solidFill>
                    <a:schemeClr val="accent4">
                      <a:lumMod val="50000"/>
                    </a:schemeClr>
                  </a:solidFill>
                  <a:cs typeface="+mn-ea"/>
                  <a:sym typeface="+mn-lt"/>
                </a:rPr>
                <a:t>单击此处添加文本</a:t>
              </a:r>
              <a:endParaRPr lang="zh-CN" altLang="en-US" sz="1555" dirty="0">
                <a:solidFill>
                  <a:schemeClr val="accent4">
                    <a:lumMod val="50000"/>
                  </a:schemeClr>
                </a:solidFill>
                <a:cs typeface="+mn-ea"/>
                <a:sym typeface="+mn-lt"/>
              </a:endParaRPr>
            </a:p>
          </p:txBody>
        </p:sp>
      </p:grpSp>
      <p:sp>
        <p:nvSpPr>
          <p:cNvPr id="25" name="圆角矩形 24"/>
          <p:cNvSpPr/>
          <p:nvPr/>
        </p:nvSpPr>
        <p:spPr>
          <a:xfrm>
            <a:off x="7590138" y="1177314"/>
            <a:ext cx="2160240" cy="4000444"/>
          </a:xfrm>
          <a:prstGeom prst="roundRect">
            <a:avLst>
              <a:gd name="adj" fmla="val 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endParaRPr lang="zh-CN" altLang="en-US" sz="2000">
              <a:cs typeface="+mn-ea"/>
              <a:sym typeface="+mn-lt"/>
            </a:endParaRPr>
          </a:p>
        </p:txBody>
      </p:sp>
      <p:grpSp>
        <p:nvGrpSpPr>
          <p:cNvPr id="26" name="组合 25"/>
          <p:cNvGrpSpPr/>
          <p:nvPr/>
        </p:nvGrpSpPr>
        <p:grpSpPr>
          <a:xfrm>
            <a:off x="7560276" y="3657588"/>
            <a:ext cx="2219964" cy="1290660"/>
            <a:chOff x="6839744" y="3429000"/>
            <a:chExt cx="1997968" cy="1161594"/>
          </a:xfrm>
        </p:grpSpPr>
        <p:sp>
          <p:nvSpPr>
            <p:cNvPr id="27" name="Content Placeholder 4"/>
            <p:cNvSpPr txBox="1"/>
            <p:nvPr/>
          </p:nvSpPr>
          <p:spPr>
            <a:xfrm>
              <a:off x="7303002" y="3429000"/>
              <a:ext cx="1071452" cy="249299"/>
            </a:xfrm>
            <a:prstGeom prst="rect">
              <a:avLst/>
            </a:prstGeom>
          </p:spPr>
          <p:txBody>
            <a:bodyPr vert="horz" wrap="square" lIns="0" tIns="0" rIns="0" bIns="0" rtlCol="0" anchor="ctr">
              <a:spAutoFit/>
            </a:bodyPr>
            <a:lstStyle>
              <a:lvl1pPr marL="347980" indent="-347980" algn="l" defTabSz="913765"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1pPr>
              <a:lvl2pPr marL="673100" indent="-339725" algn="l" defTabSz="913765"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2pPr>
              <a:lvl3pPr marL="962025" indent="-302895" algn="l" defTabSz="913765"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3pPr>
              <a:lvl4pPr marL="1227455" indent="-266065" algn="l" defTabSz="913765"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latin typeface="+mn-lt"/>
                  <a:ea typeface="+mn-ea"/>
                  <a:cs typeface="+mn-cs"/>
                </a:defRPr>
              </a:lvl4pPr>
              <a:lvl5pPr marL="1515745" indent="-273685" algn="l" defTabSz="913765"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014730">
                <a:buNone/>
                <a:defRPr/>
              </a:pPr>
              <a:r>
                <a:rPr lang="zh-CN" altLang="en-US" sz="2000" b="1" dirty="0">
                  <a:solidFill>
                    <a:srgbClr val="C00000"/>
                  </a:solidFill>
                  <a:cs typeface="+mn-ea"/>
                  <a:sym typeface="+mn-lt"/>
                </a:rPr>
                <a:t>添加标题</a:t>
              </a:r>
              <a:endParaRPr lang="en-US" sz="2000" b="1" dirty="0">
                <a:solidFill>
                  <a:srgbClr val="C00000"/>
                </a:solidFill>
                <a:cs typeface="+mn-ea"/>
                <a:sym typeface="+mn-lt"/>
              </a:endParaRPr>
            </a:p>
          </p:txBody>
        </p:sp>
        <p:sp>
          <p:nvSpPr>
            <p:cNvPr id="28" name="矩形 27"/>
            <p:cNvSpPr/>
            <p:nvPr/>
          </p:nvSpPr>
          <p:spPr>
            <a:xfrm>
              <a:off x="6839744" y="3861048"/>
              <a:ext cx="1997968" cy="729546"/>
            </a:xfrm>
            <a:prstGeom prst="rect">
              <a:avLst/>
            </a:prstGeom>
          </p:spPr>
          <p:txBody>
            <a:bodyPr wrap="square">
              <a:spAutoFit/>
            </a:bodyPr>
            <a:lstStyle/>
            <a:p>
              <a:pPr algn="ctr"/>
              <a:r>
                <a:rPr lang="zh-CN" altLang="en-US" sz="1555" dirty="0">
                  <a:solidFill>
                    <a:schemeClr val="accent4">
                      <a:lumMod val="50000"/>
                    </a:schemeClr>
                  </a:solidFill>
                  <a:cs typeface="+mn-ea"/>
                  <a:sym typeface="+mn-lt"/>
                </a:rPr>
                <a:t>单击此处添加文本</a:t>
              </a:r>
              <a:endParaRPr lang="en-US" altLang="zh-CN" sz="1555" dirty="0">
                <a:solidFill>
                  <a:schemeClr val="accent4">
                    <a:lumMod val="50000"/>
                  </a:schemeClr>
                </a:solidFill>
                <a:cs typeface="+mn-ea"/>
                <a:sym typeface="+mn-lt"/>
              </a:endParaRPr>
            </a:p>
            <a:p>
              <a:pPr algn="ctr"/>
              <a:r>
                <a:rPr lang="zh-CN" altLang="en-US" sz="1555" dirty="0">
                  <a:solidFill>
                    <a:schemeClr val="accent4">
                      <a:lumMod val="50000"/>
                    </a:schemeClr>
                  </a:solidFill>
                  <a:cs typeface="+mn-ea"/>
                  <a:sym typeface="+mn-lt"/>
                </a:rPr>
                <a:t>单击此处添加文本</a:t>
              </a:r>
              <a:endParaRPr lang="zh-CN" altLang="en-US" sz="1555" dirty="0">
                <a:solidFill>
                  <a:schemeClr val="accent4">
                    <a:lumMod val="50000"/>
                  </a:schemeClr>
                </a:solidFill>
                <a:cs typeface="+mn-ea"/>
                <a:sym typeface="+mn-lt"/>
              </a:endParaRPr>
            </a:p>
            <a:p>
              <a:pPr algn="ctr"/>
              <a:r>
                <a:rPr lang="zh-CN" altLang="en-US" sz="1555" dirty="0">
                  <a:solidFill>
                    <a:schemeClr val="accent4">
                      <a:lumMod val="50000"/>
                    </a:schemeClr>
                  </a:solidFill>
                  <a:cs typeface="+mn-ea"/>
                  <a:sym typeface="+mn-lt"/>
                </a:rPr>
                <a:t>单击此处添加文本</a:t>
              </a:r>
              <a:endParaRPr lang="zh-CN" altLang="en-US" sz="1555" dirty="0">
                <a:solidFill>
                  <a:schemeClr val="accent4">
                    <a:lumMod val="50000"/>
                  </a:schemeClr>
                </a:solidFill>
                <a:cs typeface="+mn-ea"/>
                <a:sym typeface="+mn-lt"/>
              </a:endParaRPr>
            </a:p>
          </p:txBody>
        </p:sp>
      </p:grpSp>
      <p:grpSp>
        <p:nvGrpSpPr>
          <p:cNvPr id="29" name="组合 28"/>
          <p:cNvGrpSpPr/>
          <p:nvPr/>
        </p:nvGrpSpPr>
        <p:grpSpPr>
          <a:xfrm>
            <a:off x="3250315" y="1337331"/>
            <a:ext cx="1280142" cy="1280142"/>
            <a:chOff x="2870515" y="1340768"/>
            <a:chExt cx="1152128" cy="1152128"/>
          </a:xfrm>
        </p:grpSpPr>
        <p:sp>
          <p:nvSpPr>
            <p:cNvPr id="30" name="椭圆 29"/>
            <p:cNvSpPr/>
            <p:nvPr/>
          </p:nvSpPr>
          <p:spPr>
            <a:xfrm>
              <a:off x="2870515" y="1340768"/>
              <a:ext cx="1152128" cy="1152128"/>
            </a:xfrm>
            <a:prstGeom prst="ellipse">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pic>
          <p:nvPicPr>
            <p:cNvPr id="31" name="Picture 10" descr="Private_to_Partner.png"/>
            <p:cNvPicPr>
              <a:picLocks noChangeAspect="1"/>
            </p:cNvPicPr>
            <p:nvPr/>
          </p:nvPicPr>
          <p:blipFill>
            <a:blip r:embed="rId5" cstate="email">
              <a:lum bright="100000"/>
            </a:blip>
            <a:stretch>
              <a:fillRect/>
            </a:stretch>
          </p:blipFill>
          <p:spPr>
            <a:xfrm>
              <a:off x="2923221" y="1408726"/>
              <a:ext cx="1046717" cy="1046444"/>
            </a:xfrm>
            <a:prstGeom prst="rect">
              <a:avLst/>
            </a:prstGeom>
          </p:spPr>
        </p:pic>
      </p:grpSp>
      <p:grpSp>
        <p:nvGrpSpPr>
          <p:cNvPr id="32" name="组合 31"/>
          <p:cNvGrpSpPr/>
          <p:nvPr/>
        </p:nvGrpSpPr>
        <p:grpSpPr>
          <a:xfrm>
            <a:off x="5629920" y="1337331"/>
            <a:ext cx="1280142" cy="1280142"/>
            <a:chOff x="5066590" y="1340768"/>
            <a:chExt cx="1152128" cy="1152128"/>
          </a:xfrm>
        </p:grpSpPr>
        <p:sp>
          <p:nvSpPr>
            <p:cNvPr id="33" name="椭圆 32"/>
            <p:cNvSpPr/>
            <p:nvPr/>
          </p:nvSpPr>
          <p:spPr>
            <a:xfrm>
              <a:off x="5066590" y="1340768"/>
              <a:ext cx="1152128" cy="1152128"/>
            </a:xfrm>
            <a:prstGeom prst="ellipse">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pic>
          <p:nvPicPr>
            <p:cNvPr id="34" name="Picture 8" descr="cross platform.png"/>
            <p:cNvPicPr>
              <a:picLocks noChangeAspect="1"/>
            </p:cNvPicPr>
            <p:nvPr/>
          </p:nvPicPr>
          <p:blipFill>
            <a:blip r:embed="rId6" cstate="screen">
              <a:lum bright="100000"/>
            </a:blip>
            <a:stretch>
              <a:fillRect/>
            </a:stretch>
          </p:blipFill>
          <p:spPr>
            <a:xfrm>
              <a:off x="5284465" y="1706957"/>
              <a:ext cx="716378" cy="446371"/>
            </a:xfrm>
            <a:prstGeom prst="rect">
              <a:avLst/>
            </a:prstGeom>
          </p:spPr>
        </p:pic>
      </p:grpSp>
      <p:grpSp>
        <p:nvGrpSpPr>
          <p:cNvPr id="35" name="组合 34"/>
          <p:cNvGrpSpPr/>
          <p:nvPr/>
        </p:nvGrpSpPr>
        <p:grpSpPr>
          <a:xfrm>
            <a:off x="8030187" y="1337331"/>
            <a:ext cx="1280142" cy="1280142"/>
            <a:chOff x="7262664" y="1340768"/>
            <a:chExt cx="1152128" cy="1152128"/>
          </a:xfrm>
        </p:grpSpPr>
        <p:sp>
          <p:nvSpPr>
            <p:cNvPr id="36" name="椭圆 35"/>
            <p:cNvSpPr/>
            <p:nvPr/>
          </p:nvSpPr>
          <p:spPr>
            <a:xfrm>
              <a:off x="7262664" y="1340768"/>
              <a:ext cx="1152128" cy="1152128"/>
            </a:xfrm>
            <a:prstGeom prst="ellipse">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pic>
          <p:nvPicPr>
            <p:cNvPr id="37" name="Picture 2" descr="\\MAGNUM\Projects\Microsoft\Cloud Power FY12\Design\Icons\PNGs\Scalable_Elastic_3.png"/>
            <p:cNvPicPr>
              <a:picLocks noChangeAspect="1" noChangeArrowheads="1"/>
            </p:cNvPicPr>
            <p:nvPr/>
          </p:nvPicPr>
          <p:blipFill>
            <a:blip r:embed="rId7" cstate="screen">
              <a:lum bright="100000" contrast="100000"/>
            </a:blip>
            <a:stretch>
              <a:fillRect/>
            </a:stretch>
          </p:blipFill>
          <p:spPr bwMode="auto">
            <a:xfrm>
              <a:off x="7465981" y="1559395"/>
              <a:ext cx="745495" cy="745106"/>
            </a:xfrm>
            <a:prstGeom prst="rect">
              <a:avLst/>
            </a:prstGeom>
            <a:noFill/>
          </p:spPr>
        </p:pic>
      </p:grpSp>
      <p:sp>
        <p:nvSpPr>
          <p:cNvPr id="38" name="燕尾形 37"/>
          <p:cNvSpPr/>
          <p:nvPr/>
        </p:nvSpPr>
        <p:spPr>
          <a:xfrm rot="5400000">
            <a:off x="1220502" y="2691164"/>
            <a:ext cx="538480" cy="754298"/>
          </a:xfrm>
          <a:prstGeom prst="chevron">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9" name="燕尾形 38"/>
          <p:cNvSpPr/>
          <p:nvPr/>
        </p:nvSpPr>
        <p:spPr>
          <a:xfrm rot="5400000">
            <a:off x="3621146" y="2691164"/>
            <a:ext cx="538480" cy="754298"/>
          </a:xfrm>
          <a:prstGeom prst="chevron">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40" name="燕尾形 39"/>
          <p:cNvSpPr/>
          <p:nvPr/>
        </p:nvSpPr>
        <p:spPr>
          <a:xfrm rot="5400000">
            <a:off x="6000751" y="2691164"/>
            <a:ext cx="538480" cy="754298"/>
          </a:xfrm>
          <a:prstGeom prst="chevron">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41" name="燕尾形 40"/>
          <p:cNvSpPr/>
          <p:nvPr/>
        </p:nvSpPr>
        <p:spPr>
          <a:xfrm rot="5400000">
            <a:off x="8401018" y="2691164"/>
            <a:ext cx="538480" cy="754298"/>
          </a:xfrm>
          <a:prstGeom prst="chevron">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47"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par>
                                    <p:cTn id="18" presetID="22" presetClass="entr" presetSubtype="1" fill="hold" grpId="0" nodeType="withEffect">
                                      <p:stCondLst>
                                        <p:cond delay="20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par>
                                    <p:cTn id="21" presetID="42" presetClass="entr" presetSubtype="0" fill="hold" nodeType="withEffect">
                                      <p:stCondLst>
                                        <p:cond delay="20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anim calcmode="lin" valueType="num">
                                          <p:cBhvr>
                                            <p:cTn id="24" dur="500" fill="hold"/>
                                            <p:tgtEl>
                                              <p:spTgt spid="29"/>
                                            </p:tgtEl>
                                            <p:attrNameLst>
                                              <p:attrName>ppt_x</p:attrName>
                                            </p:attrNameLst>
                                          </p:cBhvr>
                                          <p:tavLst>
                                            <p:tav tm="0">
                                              <p:val>
                                                <p:strVal val="#ppt_x"/>
                                              </p:val>
                                            </p:tav>
                                            <p:tav tm="100000">
                                              <p:val>
                                                <p:strVal val="#ppt_x"/>
                                              </p:val>
                                            </p:tav>
                                          </p:tavLst>
                                        </p:anim>
                                        <p:anim calcmode="lin" valueType="num">
                                          <p:cBhvr>
                                            <p:cTn id="25" dur="500" fill="hold"/>
                                            <p:tgtEl>
                                              <p:spTgt spid="29"/>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300"/>
                                      </p:stCondLst>
                                      <p:childTnLst>
                                        <p:set>
                                          <p:cBhvr>
                                            <p:cTn id="27" dur="1" fill="hold">
                                              <p:stCondLst>
                                                <p:cond delay="0"/>
                                              </p:stCondLst>
                                            </p:cTn>
                                            <p:tgtEl>
                                              <p:spTgt spid="21"/>
                                            </p:tgtEl>
                                            <p:attrNameLst>
                                              <p:attrName>style.visibility</p:attrName>
                                            </p:attrNameLst>
                                          </p:cBhvr>
                                          <p:to>
                                            <p:strVal val="visible"/>
                                          </p:to>
                                        </p:set>
                                        <p:animEffect transition="in" filter="wipe(down)">
                                          <p:cBhvr>
                                            <p:cTn id="28" dur="500"/>
                                            <p:tgtEl>
                                              <p:spTgt spid="21"/>
                                            </p:tgtEl>
                                          </p:cBhvr>
                                        </p:animEffect>
                                      </p:childTnLst>
                                    </p:cTn>
                                  </p:par>
                                  <p:par>
                                    <p:cTn id="29" presetID="47" presetClass="entr" presetSubtype="0" fill="hold" nodeType="withEffect">
                                      <p:stCondLst>
                                        <p:cond delay="30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anim calcmode="lin" valueType="num">
                                          <p:cBhvr>
                                            <p:cTn id="32" dur="500" fill="hold"/>
                                            <p:tgtEl>
                                              <p:spTgt spid="32"/>
                                            </p:tgtEl>
                                            <p:attrNameLst>
                                              <p:attrName>ppt_x</p:attrName>
                                            </p:attrNameLst>
                                          </p:cBhvr>
                                          <p:tavLst>
                                            <p:tav tm="0">
                                              <p:val>
                                                <p:strVal val="#ppt_x"/>
                                              </p:val>
                                            </p:tav>
                                            <p:tav tm="100000">
                                              <p:val>
                                                <p:strVal val="#ppt_x"/>
                                              </p:val>
                                            </p:tav>
                                          </p:tavLst>
                                        </p:anim>
                                        <p:anim calcmode="lin" valueType="num">
                                          <p:cBhvr>
                                            <p:cTn id="33" dur="500" fill="hold"/>
                                            <p:tgtEl>
                                              <p:spTgt spid="32"/>
                                            </p:tgtEl>
                                            <p:attrNameLst>
                                              <p:attrName>ppt_y</p:attrName>
                                            </p:attrNameLst>
                                          </p:cBhvr>
                                          <p:tavLst>
                                            <p:tav tm="0">
                                              <p:val>
                                                <p:strVal val="#ppt_y-.1"/>
                                              </p:val>
                                            </p:tav>
                                            <p:tav tm="100000">
                                              <p:val>
                                                <p:strVal val="#ppt_y"/>
                                              </p:val>
                                            </p:tav>
                                          </p:tavLst>
                                        </p:anim>
                                      </p:childTnLst>
                                    </p:cTn>
                                  </p:par>
                                  <p:par>
                                    <p:cTn id="34" presetID="22" presetClass="entr" presetSubtype="1" fill="hold" grpId="0" nodeType="withEffect">
                                      <p:stCondLst>
                                        <p:cond delay="50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par>
                                    <p:cTn id="37" presetID="42" presetClass="entr" presetSubtype="0" fill="hold" nodeType="withEffect">
                                      <p:stCondLst>
                                        <p:cond delay="50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anim calcmode="lin" valueType="num">
                                          <p:cBhvr>
                                            <p:cTn id="40" dur="500" fill="hold"/>
                                            <p:tgtEl>
                                              <p:spTgt spid="35"/>
                                            </p:tgtEl>
                                            <p:attrNameLst>
                                              <p:attrName>ppt_x</p:attrName>
                                            </p:attrNameLst>
                                          </p:cBhvr>
                                          <p:tavLst>
                                            <p:tav tm="0">
                                              <p:val>
                                                <p:strVal val="#ppt_x"/>
                                              </p:val>
                                            </p:tav>
                                            <p:tav tm="100000">
                                              <p:val>
                                                <p:strVal val="#ppt_x"/>
                                              </p:val>
                                            </p:tav>
                                          </p:tavLst>
                                        </p:anim>
                                        <p:anim calcmode="lin" valueType="num">
                                          <p:cBhvr>
                                            <p:cTn id="41" dur="500" fill="hold"/>
                                            <p:tgtEl>
                                              <p:spTgt spid="35"/>
                                            </p:tgtEl>
                                            <p:attrNameLst>
                                              <p:attrName>ppt_y</p:attrName>
                                            </p:attrNameLst>
                                          </p:cBhvr>
                                          <p:tavLst>
                                            <p:tav tm="0">
                                              <p:val>
                                                <p:strVal val="#ppt_y+.1"/>
                                              </p:val>
                                            </p:tav>
                                            <p:tav tm="100000">
                                              <p:val>
                                                <p:strVal val="#ppt_y"/>
                                              </p:val>
                                            </p:tav>
                                          </p:tavLst>
                                        </p:anim>
                                      </p:childTnLst>
                                    </p:cTn>
                                  </p:par>
                                  <p:par>
                                    <p:cTn id="42" presetID="12" presetClass="entr" presetSubtype="1" fill="hold" grpId="0" nodeType="withEffect">
                                      <p:stCondLst>
                                        <p:cond delay="80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500"/>
                                            <p:tgtEl>
                                              <p:spTgt spid="38"/>
                                            </p:tgtEl>
                                            <p:attrNameLst>
                                              <p:attrName>ppt_y</p:attrName>
                                            </p:attrNameLst>
                                          </p:cBhvr>
                                          <p:tavLst>
                                            <p:tav tm="0">
                                              <p:val>
                                                <p:strVal val="#ppt_y-#ppt_h*1.125000"/>
                                              </p:val>
                                            </p:tav>
                                            <p:tav tm="100000">
                                              <p:val>
                                                <p:strVal val="#ppt_y"/>
                                              </p:val>
                                            </p:tav>
                                          </p:tavLst>
                                        </p:anim>
                                        <p:animEffect transition="in" filter="wipe(down)">
                                          <p:cBhvr>
                                            <p:cTn id="45" dur="500"/>
                                            <p:tgtEl>
                                              <p:spTgt spid="38"/>
                                            </p:tgtEl>
                                          </p:cBhvr>
                                        </p:animEffect>
                                      </p:childTnLst>
                                    </p:cTn>
                                  </p:par>
                                  <p:par>
                                    <p:cTn id="46" presetID="22" presetClass="entr" presetSubtype="1" fill="hold" nodeType="withEffect">
                                      <p:stCondLst>
                                        <p:cond delay="80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par>
                                    <p:cTn id="49" presetID="12" presetClass="entr" presetSubtype="1" fill="hold" grpId="0" nodeType="withEffect">
                                      <p:stCondLst>
                                        <p:cond delay="100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p:tgtEl>
                                              <p:spTgt spid="39"/>
                                            </p:tgtEl>
                                            <p:attrNameLst>
                                              <p:attrName>ppt_y</p:attrName>
                                            </p:attrNameLst>
                                          </p:cBhvr>
                                          <p:tavLst>
                                            <p:tav tm="0">
                                              <p:val>
                                                <p:strVal val="#ppt_y-#ppt_h*1.125000"/>
                                              </p:val>
                                            </p:tav>
                                            <p:tav tm="100000">
                                              <p:val>
                                                <p:strVal val="#ppt_y"/>
                                              </p:val>
                                            </p:tav>
                                          </p:tavLst>
                                        </p:anim>
                                        <p:animEffect transition="in" filter="wipe(down)">
                                          <p:cBhvr>
                                            <p:cTn id="52" dur="500"/>
                                            <p:tgtEl>
                                              <p:spTgt spid="39"/>
                                            </p:tgtEl>
                                          </p:cBhvr>
                                        </p:animEffect>
                                      </p:childTnLst>
                                    </p:cTn>
                                  </p:par>
                                  <p:par>
                                    <p:cTn id="53" presetID="22" presetClass="entr" presetSubtype="1" fill="hold" nodeType="withEffect">
                                      <p:stCondLst>
                                        <p:cond delay="100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par>
                                    <p:cTn id="56" presetID="12" presetClass="entr" presetSubtype="1" fill="hold" grpId="0" nodeType="withEffect">
                                      <p:stCondLst>
                                        <p:cond delay="120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p:tgtEl>
                                              <p:spTgt spid="40"/>
                                            </p:tgtEl>
                                            <p:attrNameLst>
                                              <p:attrName>ppt_y</p:attrName>
                                            </p:attrNameLst>
                                          </p:cBhvr>
                                          <p:tavLst>
                                            <p:tav tm="0">
                                              <p:val>
                                                <p:strVal val="#ppt_y-#ppt_h*1.125000"/>
                                              </p:val>
                                            </p:tav>
                                            <p:tav tm="100000">
                                              <p:val>
                                                <p:strVal val="#ppt_y"/>
                                              </p:val>
                                            </p:tav>
                                          </p:tavLst>
                                        </p:anim>
                                        <p:animEffect transition="in" filter="wipe(down)">
                                          <p:cBhvr>
                                            <p:cTn id="59" dur="500"/>
                                            <p:tgtEl>
                                              <p:spTgt spid="40"/>
                                            </p:tgtEl>
                                          </p:cBhvr>
                                        </p:animEffect>
                                      </p:childTnLst>
                                    </p:cTn>
                                  </p:par>
                                  <p:par>
                                    <p:cTn id="60" presetID="22" presetClass="entr" presetSubtype="1" fill="hold" nodeType="withEffect">
                                      <p:stCondLst>
                                        <p:cond delay="1200"/>
                                      </p:stCondLst>
                                      <p:childTnLst>
                                        <p:set>
                                          <p:cBhvr>
                                            <p:cTn id="61" dur="1" fill="hold">
                                              <p:stCondLst>
                                                <p:cond delay="0"/>
                                              </p:stCondLst>
                                            </p:cTn>
                                            <p:tgtEl>
                                              <p:spTgt spid="22"/>
                                            </p:tgtEl>
                                            <p:attrNameLst>
                                              <p:attrName>style.visibility</p:attrName>
                                            </p:attrNameLst>
                                          </p:cBhvr>
                                          <p:to>
                                            <p:strVal val="visible"/>
                                          </p:to>
                                        </p:set>
                                        <p:animEffect transition="in" filter="wipe(up)">
                                          <p:cBhvr>
                                            <p:cTn id="62" dur="500"/>
                                            <p:tgtEl>
                                              <p:spTgt spid="22"/>
                                            </p:tgtEl>
                                          </p:cBhvr>
                                        </p:animEffect>
                                      </p:childTnLst>
                                    </p:cTn>
                                  </p:par>
                                  <p:par>
                                    <p:cTn id="63" presetID="12" presetClass="entr" presetSubtype="1" fill="hold" grpId="0" nodeType="withEffect">
                                      <p:stCondLst>
                                        <p:cond delay="140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p:tgtEl>
                                              <p:spTgt spid="41"/>
                                            </p:tgtEl>
                                            <p:attrNameLst>
                                              <p:attrName>ppt_y</p:attrName>
                                            </p:attrNameLst>
                                          </p:cBhvr>
                                          <p:tavLst>
                                            <p:tav tm="0">
                                              <p:val>
                                                <p:strVal val="#ppt_y-#ppt_h*1.125000"/>
                                              </p:val>
                                            </p:tav>
                                            <p:tav tm="100000">
                                              <p:val>
                                                <p:strVal val="#ppt_y"/>
                                              </p:val>
                                            </p:tav>
                                          </p:tavLst>
                                        </p:anim>
                                        <p:animEffect transition="in" filter="wipe(down)">
                                          <p:cBhvr>
                                            <p:cTn id="66" dur="500"/>
                                            <p:tgtEl>
                                              <p:spTgt spid="41"/>
                                            </p:tgtEl>
                                          </p:cBhvr>
                                        </p:animEffect>
                                      </p:childTnLst>
                                    </p:cTn>
                                  </p:par>
                                  <p:par>
                                    <p:cTn id="67" presetID="22" presetClass="entr" presetSubtype="1" fill="hold" nodeType="withEffect">
                                      <p:stCondLst>
                                        <p:cond delay="1400"/>
                                      </p:stCondLst>
                                      <p:childTnLst>
                                        <p:set>
                                          <p:cBhvr>
                                            <p:cTn id="68" dur="1" fill="hold">
                                              <p:stCondLst>
                                                <p:cond delay="0"/>
                                              </p:stCondLst>
                                            </p:cTn>
                                            <p:tgtEl>
                                              <p:spTgt spid="26"/>
                                            </p:tgtEl>
                                            <p:attrNameLst>
                                              <p:attrName>style.visibility</p:attrName>
                                            </p:attrNameLst>
                                          </p:cBhvr>
                                          <p:to>
                                            <p:strVal val="visible"/>
                                          </p:to>
                                        </p:set>
                                        <p:animEffect transition="in" filter="wipe(up)">
                                          <p:cBhvr>
                                            <p:cTn id="6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21" grpId="0" animBg="1"/>
          <p:bldP spid="25" grpId="0" animBg="1"/>
          <p:bldP spid="38" grpId="0" animBg="1"/>
          <p:bldP spid="39" grpId="0" animBg="1"/>
          <p:bldP spid="40" grpId="0" animBg="1"/>
          <p:bldP spid="4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47"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par>
                                    <p:cTn id="18" presetID="22" presetClass="entr" presetSubtype="1" fill="hold" grpId="0" nodeType="withEffect">
                                      <p:stCondLst>
                                        <p:cond delay="20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par>
                                    <p:cTn id="21" presetID="42" presetClass="entr" presetSubtype="0" fill="hold" nodeType="withEffect">
                                      <p:stCondLst>
                                        <p:cond delay="20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anim calcmode="lin" valueType="num">
                                          <p:cBhvr>
                                            <p:cTn id="24" dur="500" fill="hold"/>
                                            <p:tgtEl>
                                              <p:spTgt spid="29"/>
                                            </p:tgtEl>
                                            <p:attrNameLst>
                                              <p:attrName>ppt_x</p:attrName>
                                            </p:attrNameLst>
                                          </p:cBhvr>
                                          <p:tavLst>
                                            <p:tav tm="0">
                                              <p:val>
                                                <p:strVal val="#ppt_x"/>
                                              </p:val>
                                            </p:tav>
                                            <p:tav tm="100000">
                                              <p:val>
                                                <p:strVal val="#ppt_x"/>
                                              </p:val>
                                            </p:tav>
                                          </p:tavLst>
                                        </p:anim>
                                        <p:anim calcmode="lin" valueType="num">
                                          <p:cBhvr>
                                            <p:cTn id="25" dur="500" fill="hold"/>
                                            <p:tgtEl>
                                              <p:spTgt spid="29"/>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300"/>
                                      </p:stCondLst>
                                      <p:childTnLst>
                                        <p:set>
                                          <p:cBhvr>
                                            <p:cTn id="27" dur="1" fill="hold">
                                              <p:stCondLst>
                                                <p:cond delay="0"/>
                                              </p:stCondLst>
                                            </p:cTn>
                                            <p:tgtEl>
                                              <p:spTgt spid="21"/>
                                            </p:tgtEl>
                                            <p:attrNameLst>
                                              <p:attrName>style.visibility</p:attrName>
                                            </p:attrNameLst>
                                          </p:cBhvr>
                                          <p:to>
                                            <p:strVal val="visible"/>
                                          </p:to>
                                        </p:set>
                                        <p:animEffect transition="in" filter="wipe(down)">
                                          <p:cBhvr>
                                            <p:cTn id="28" dur="500"/>
                                            <p:tgtEl>
                                              <p:spTgt spid="21"/>
                                            </p:tgtEl>
                                          </p:cBhvr>
                                        </p:animEffect>
                                      </p:childTnLst>
                                    </p:cTn>
                                  </p:par>
                                  <p:par>
                                    <p:cTn id="29" presetID="47" presetClass="entr" presetSubtype="0" fill="hold" nodeType="withEffect">
                                      <p:stCondLst>
                                        <p:cond delay="30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anim calcmode="lin" valueType="num">
                                          <p:cBhvr>
                                            <p:cTn id="32" dur="500" fill="hold"/>
                                            <p:tgtEl>
                                              <p:spTgt spid="32"/>
                                            </p:tgtEl>
                                            <p:attrNameLst>
                                              <p:attrName>ppt_x</p:attrName>
                                            </p:attrNameLst>
                                          </p:cBhvr>
                                          <p:tavLst>
                                            <p:tav tm="0">
                                              <p:val>
                                                <p:strVal val="#ppt_x"/>
                                              </p:val>
                                            </p:tav>
                                            <p:tav tm="100000">
                                              <p:val>
                                                <p:strVal val="#ppt_x"/>
                                              </p:val>
                                            </p:tav>
                                          </p:tavLst>
                                        </p:anim>
                                        <p:anim calcmode="lin" valueType="num">
                                          <p:cBhvr>
                                            <p:cTn id="33" dur="500" fill="hold"/>
                                            <p:tgtEl>
                                              <p:spTgt spid="32"/>
                                            </p:tgtEl>
                                            <p:attrNameLst>
                                              <p:attrName>ppt_y</p:attrName>
                                            </p:attrNameLst>
                                          </p:cBhvr>
                                          <p:tavLst>
                                            <p:tav tm="0">
                                              <p:val>
                                                <p:strVal val="#ppt_y-.1"/>
                                              </p:val>
                                            </p:tav>
                                            <p:tav tm="100000">
                                              <p:val>
                                                <p:strVal val="#ppt_y"/>
                                              </p:val>
                                            </p:tav>
                                          </p:tavLst>
                                        </p:anim>
                                      </p:childTnLst>
                                    </p:cTn>
                                  </p:par>
                                  <p:par>
                                    <p:cTn id="34" presetID="22" presetClass="entr" presetSubtype="1" fill="hold" grpId="0" nodeType="withEffect">
                                      <p:stCondLst>
                                        <p:cond delay="50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par>
                                    <p:cTn id="37" presetID="42" presetClass="entr" presetSubtype="0" fill="hold" nodeType="withEffect">
                                      <p:stCondLst>
                                        <p:cond delay="50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anim calcmode="lin" valueType="num">
                                          <p:cBhvr>
                                            <p:cTn id="40" dur="500" fill="hold"/>
                                            <p:tgtEl>
                                              <p:spTgt spid="35"/>
                                            </p:tgtEl>
                                            <p:attrNameLst>
                                              <p:attrName>ppt_x</p:attrName>
                                            </p:attrNameLst>
                                          </p:cBhvr>
                                          <p:tavLst>
                                            <p:tav tm="0">
                                              <p:val>
                                                <p:strVal val="#ppt_x"/>
                                              </p:val>
                                            </p:tav>
                                            <p:tav tm="100000">
                                              <p:val>
                                                <p:strVal val="#ppt_x"/>
                                              </p:val>
                                            </p:tav>
                                          </p:tavLst>
                                        </p:anim>
                                        <p:anim calcmode="lin" valueType="num">
                                          <p:cBhvr>
                                            <p:cTn id="41" dur="500" fill="hold"/>
                                            <p:tgtEl>
                                              <p:spTgt spid="35"/>
                                            </p:tgtEl>
                                            <p:attrNameLst>
                                              <p:attrName>ppt_y</p:attrName>
                                            </p:attrNameLst>
                                          </p:cBhvr>
                                          <p:tavLst>
                                            <p:tav tm="0">
                                              <p:val>
                                                <p:strVal val="#ppt_y+.1"/>
                                              </p:val>
                                            </p:tav>
                                            <p:tav tm="100000">
                                              <p:val>
                                                <p:strVal val="#ppt_y"/>
                                              </p:val>
                                            </p:tav>
                                          </p:tavLst>
                                        </p:anim>
                                      </p:childTnLst>
                                    </p:cTn>
                                  </p:par>
                                  <p:par>
                                    <p:cTn id="42" presetID="12" presetClass="entr" presetSubtype="1" fill="hold" grpId="0" nodeType="withEffect">
                                      <p:stCondLst>
                                        <p:cond delay="80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500"/>
                                            <p:tgtEl>
                                              <p:spTgt spid="38"/>
                                            </p:tgtEl>
                                            <p:attrNameLst>
                                              <p:attrName>ppt_y</p:attrName>
                                            </p:attrNameLst>
                                          </p:cBhvr>
                                          <p:tavLst>
                                            <p:tav tm="0">
                                              <p:val>
                                                <p:strVal val="#ppt_y-#ppt_h*1.125000"/>
                                              </p:val>
                                            </p:tav>
                                            <p:tav tm="100000">
                                              <p:val>
                                                <p:strVal val="#ppt_y"/>
                                              </p:val>
                                            </p:tav>
                                          </p:tavLst>
                                        </p:anim>
                                        <p:animEffect transition="in" filter="wipe(down)">
                                          <p:cBhvr>
                                            <p:cTn id="45" dur="500"/>
                                            <p:tgtEl>
                                              <p:spTgt spid="38"/>
                                            </p:tgtEl>
                                          </p:cBhvr>
                                        </p:animEffect>
                                      </p:childTnLst>
                                    </p:cTn>
                                  </p:par>
                                  <p:par>
                                    <p:cTn id="46" presetID="22" presetClass="entr" presetSubtype="1" fill="hold" nodeType="withEffect">
                                      <p:stCondLst>
                                        <p:cond delay="80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par>
                                    <p:cTn id="49" presetID="12" presetClass="entr" presetSubtype="1" fill="hold" grpId="0" nodeType="withEffect">
                                      <p:stCondLst>
                                        <p:cond delay="100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p:tgtEl>
                                              <p:spTgt spid="39"/>
                                            </p:tgtEl>
                                            <p:attrNameLst>
                                              <p:attrName>ppt_y</p:attrName>
                                            </p:attrNameLst>
                                          </p:cBhvr>
                                          <p:tavLst>
                                            <p:tav tm="0">
                                              <p:val>
                                                <p:strVal val="#ppt_y-#ppt_h*1.125000"/>
                                              </p:val>
                                            </p:tav>
                                            <p:tav tm="100000">
                                              <p:val>
                                                <p:strVal val="#ppt_y"/>
                                              </p:val>
                                            </p:tav>
                                          </p:tavLst>
                                        </p:anim>
                                        <p:animEffect transition="in" filter="wipe(down)">
                                          <p:cBhvr>
                                            <p:cTn id="52" dur="500"/>
                                            <p:tgtEl>
                                              <p:spTgt spid="39"/>
                                            </p:tgtEl>
                                          </p:cBhvr>
                                        </p:animEffect>
                                      </p:childTnLst>
                                    </p:cTn>
                                  </p:par>
                                  <p:par>
                                    <p:cTn id="53" presetID="22" presetClass="entr" presetSubtype="1" fill="hold" nodeType="withEffect">
                                      <p:stCondLst>
                                        <p:cond delay="100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par>
                                    <p:cTn id="56" presetID="12" presetClass="entr" presetSubtype="1" fill="hold" grpId="0" nodeType="withEffect">
                                      <p:stCondLst>
                                        <p:cond delay="120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p:tgtEl>
                                              <p:spTgt spid="40"/>
                                            </p:tgtEl>
                                            <p:attrNameLst>
                                              <p:attrName>ppt_y</p:attrName>
                                            </p:attrNameLst>
                                          </p:cBhvr>
                                          <p:tavLst>
                                            <p:tav tm="0">
                                              <p:val>
                                                <p:strVal val="#ppt_y-#ppt_h*1.125000"/>
                                              </p:val>
                                            </p:tav>
                                            <p:tav tm="100000">
                                              <p:val>
                                                <p:strVal val="#ppt_y"/>
                                              </p:val>
                                            </p:tav>
                                          </p:tavLst>
                                        </p:anim>
                                        <p:animEffect transition="in" filter="wipe(down)">
                                          <p:cBhvr>
                                            <p:cTn id="59" dur="500"/>
                                            <p:tgtEl>
                                              <p:spTgt spid="40"/>
                                            </p:tgtEl>
                                          </p:cBhvr>
                                        </p:animEffect>
                                      </p:childTnLst>
                                    </p:cTn>
                                  </p:par>
                                  <p:par>
                                    <p:cTn id="60" presetID="22" presetClass="entr" presetSubtype="1" fill="hold" nodeType="withEffect">
                                      <p:stCondLst>
                                        <p:cond delay="1200"/>
                                      </p:stCondLst>
                                      <p:childTnLst>
                                        <p:set>
                                          <p:cBhvr>
                                            <p:cTn id="61" dur="1" fill="hold">
                                              <p:stCondLst>
                                                <p:cond delay="0"/>
                                              </p:stCondLst>
                                            </p:cTn>
                                            <p:tgtEl>
                                              <p:spTgt spid="22"/>
                                            </p:tgtEl>
                                            <p:attrNameLst>
                                              <p:attrName>style.visibility</p:attrName>
                                            </p:attrNameLst>
                                          </p:cBhvr>
                                          <p:to>
                                            <p:strVal val="visible"/>
                                          </p:to>
                                        </p:set>
                                        <p:animEffect transition="in" filter="wipe(up)">
                                          <p:cBhvr>
                                            <p:cTn id="62" dur="500"/>
                                            <p:tgtEl>
                                              <p:spTgt spid="22"/>
                                            </p:tgtEl>
                                          </p:cBhvr>
                                        </p:animEffect>
                                      </p:childTnLst>
                                    </p:cTn>
                                  </p:par>
                                  <p:par>
                                    <p:cTn id="63" presetID="12" presetClass="entr" presetSubtype="1" fill="hold" grpId="0" nodeType="withEffect">
                                      <p:stCondLst>
                                        <p:cond delay="140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p:tgtEl>
                                              <p:spTgt spid="41"/>
                                            </p:tgtEl>
                                            <p:attrNameLst>
                                              <p:attrName>ppt_y</p:attrName>
                                            </p:attrNameLst>
                                          </p:cBhvr>
                                          <p:tavLst>
                                            <p:tav tm="0">
                                              <p:val>
                                                <p:strVal val="#ppt_y-#ppt_h*1.125000"/>
                                              </p:val>
                                            </p:tav>
                                            <p:tav tm="100000">
                                              <p:val>
                                                <p:strVal val="#ppt_y"/>
                                              </p:val>
                                            </p:tav>
                                          </p:tavLst>
                                        </p:anim>
                                        <p:animEffect transition="in" filter="wipe(down)">
                                          <p:cBhvr>
                                            <p:cTn id="66" dur="500"/>
                                            <p:tgtEl>
                                              <p:spTgt spid="41"/>
                                            </p:tgtEl>
                                          </p:cBhvr>
                                        </p:animEffect>
                                      </p:childTnLst>
                                    </p:cTn>
                                  </p:par>
                                  <p:par>
                                    <p:cTn id="67" presetID="22" presetClass="entr" presetSubtype="1" fill="hold" nodeType="withEffect">
                                      <p:stCondLst>
                                        <p:cond delay="1400"/>
                                      </p:stCondLst>
                                      <p:childTnLst>
                                        <p:set>
                                          <p:cBhvr>
                                            <p:cTn id="68" dur="1" fill="hold">
                                              <p:stCondLst>
                                                <p:cond delay="0"/>
                                              </p:stCondLst>
                                            </p:cTn>
                                            <p:tgtEl>
                                              <p:spTgt spid="26"/>
                                            </p:tgtEl>
                                            <p:attrNameLst>
                                              <p:attrName>style.visibility</p:attrName>
                                            </p:attrNameLst>
                                          </p:cBhvr>
                                          <p:to>
                                            <p:strVal val="visible"/>
                                          </p:to>
                                        </p:set>
                                        <p:animEffect transition="in" filter="wipe(up)">
                                          <p:cBhvr>
                                            <p:cTn id="6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21" grpId="0" animBg="1"/>
          <p:bldP spid="25" grpId="0" animBg="1"/>
          <p:bldP spid="38" grpId="0" animBg="1"/>
          <p:bldP spid="39" grpId="0" animBg="1"/>
          <p:bldP spid="40" grpId="0" animBg="1"/>
          <p:bldP spid="41"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8" name="TextBox 7"/>
          <p:cNvSpPr txBox="1"/>
          <p:nvPr/>
        </p:nvSpPr>
        <p:spPr>
          <a:xfrm>
            <a:off x="839529" y="5519"/>
            <a:ext cx="1465594" cy="502766"/>
          </a:xfrm>
          <a:prstGeom prst="rect">
            <a:avLst/>
          </a:prstGeom>
          <a:noFill/>
        </p:spPr>
        <p:txBody>
          <a:bodyPr wrap="none" rtlCol="0">
            <a:spAutoFit/>
          </a:bodyPr>
          <a:lstStyle/>
          <a:p>
            <a:r>
              <a:rPr lang="zh-CN" altLang="en-US" sz="2665" spc="667" dirty="0">
                <a:solidFill>
                  <a:schemeClr val="bg1"/>
                </a:solidFill>
                <a:cs typeface="+mn-ea"/>
                <a:sym typeface="+mn-lt"/>
              </a:rPr>
              <a:t>过渡页</a:t>
            </a:r>
            <a:endParaRPr lang="zh-CN" altLang="en-US" sz="2665" spc="667" dirty="0">
              <a:solidFill>
                <a:schemeClr val="bg1"/>
              </a:solidFill>
              <a:cs typeface="+mn-ea"/>
              <a:sym typeface="+mn-lt"/>
            </a:endParaRPr>
          </a:p>
        </p:txBody>
      </p:sp>
      <p:pic>
        <p:nvPicPr>
          <p:cNvPr id="28" name="图片 27" descr="C:\Users\Administrator\Desktop\宝贝详情\57da1c6389baf\57da1c61bc838.png57da1c61bc838"/>
          <p:cNvPicPr>
            <a:picLocks noChangeAspect="1"/>
          </p:cNvPicPr>
          <p:nvPr/>
        </p:nvPicPr>
        <p:blipFill>
          <a:blip r:embed="rId2" cstate="screen"/>
          <a:srcRect/>
          <a:stretch>
            <a:fillRect/>
          </a:stretch>
        </p:blipFill>
        <p:spPr>
          <a:xfrm>
            <a:off x="7780478" y="-28702"/>
            <a:ext cx="2350911" cy="939800"/>
          </a:xfrm>
          <a:prstGeom prst="rect">
            <a:avLst/>
          </a:prstGeom>
        </p:spPr>
      </p:pic>
      <p:pic>
        <p:nvPicPr>
          <p:cNvPr id="38" name="图片 37"/>
          <p:cNvPicPr>
            <a:picLocks noChangeAspect="1"/>
          </p:cNvPicPr>
          <p:nvPr/>
        </p:nvPicPr>
        <p:blipFill>
          <a:blip r:embed="rId3" cstate="screen"/>
          <a:stretch>
            <a:fillRect/>
          </a:stretch>
        </p:blipFill>
        <p:spPr>
          <a:xfrm>
            <a:off x="0" y="2055653"/>
            <a:ext cx="10160000" cy="3282122"/>
          </a:xfrm>
          <a:prstGeom prst="rect">
            <a:avLst/>
          </a:prstGeom>
        </p:spPr>
      </p:pic>
      <p:sp>
        <p:nvSpPr>
          <p:cNvPr id="39" name="TextBox 38"/>
          <p:cNvSpPr txBox="1"/>
          <p:nvPr/>
        </p:nvSpPr>
        <p:spPr>
          <a:xfrm>
            <a:off x="3799858" y="1960419"/>
            <a:ext cx="1742785" cy="1323439"/>
          </a:xfrm>
          <a:prstGeom prst="rect">
            <a:avLst/>
          </a:prstGeom>
          <a:noFill/>
        </p:spPr>
        <p:txBody>
          <a:bodyPr wrap="none" rtlCol="0">
            <a:spAutoFit/>
          </a:bodyPr>
          <a:lstStyle/>
          <a:p>
            <a:r>
              <a:rPr lang="en-US" altLang="zh-CN" sz="8000" b="1" dirty="0">
                <a:solidFill>
                  <a:srgbClr val="C80515"/>
                </a:solidFill>
                <a:cs typeface="+mn-ea"/>
                <a:sym typeface="+mn-lt"/>
              </a:rPr>
              <a:t>P</a:t>
            </a:r>
            <a:r>
              <a:rPr lang="en-US" altLang="zh-CN" sz="5335" b="1" dirty="0">
                <a:solidFill>
                  <a:srgbClr val="C80515"/>
                </a:solidFill>
                <a:cs typeface="+mn-ea"/>
                <a:sym typeface="+mn-lt"/>
              </a:rPr>
              <a:t>art</a:t>
            </a:r>
            <a:endParaRPr lang="zh-CN" altLang="en-US" sz="5335" b="1" dirty="0">
              <a:solidFill>
                <a:srgbClr val="C80515"/>
              </a:solidFill>
              <a:cs typeface="+mn-ea"/>
              <a:sym typeface="+mn-lt"/>
            </a:endParaRPr>
          </a:p>
        </p:txBody>
      </p:sp>
      <p:sp>
        <p:nvSpPr>
          <p:cNvPr id="40" name="TextBox 39"/>
          <p:cNvSpPr txBox="1"/>
          <p:nvPr/>
        </p:nvSpPr>
        <p:spPr>
          <a:xfrm>
            <a:off x="5683469" y="1964527"/>
            <a:ext cx="1326004" cy="1323439"/>
          </a:xfrm>
          <a:prstGeom prst="rect">
            <a:avLst/>
          </a:prstGeom>
          <a:noFill/>
        </p:spPr>
        <p:txBody>
          <a:bodyPr wrap="none" rtlCol="0">
            <a:spAutoFit/>
          </a:bodyPr>
          <a:lstStyle/>
          <a:p>
            <a:r>
              <a:rPr lang="en-US" altLang="zh-CN" sz="8000" b="1" dirty="0">
                <a:solidFill>
                  <a:srgbClr val="C80515"/>
                </a:solidFill>
                <a:cs typeface="+mn-ea"/>
                <a:sym typeface="+mn-lt"/>
              </a:rPr>
              <a:t>04</a:t>
            </a:r>
            <a:endParaRPr lang="zh-CN" altLang="en-US" sz="8000" b="1" dirty="0">
              <a:solidFill>
                <a:srgbClr val="C80515"/>
              </a:solidFill>
              <a:cs typeface="+mn-ea"/>
              <a:sym typeface="+mn-lt"/>
            </a:endParaRPr>
          </a:p>
        </p:txBody>
      </p:sp>
      <p:cxnSp>
        <p:nvCxnSpPr>
          <p:cNvPr id="41" name="直接连接符 40"/>
          <p:cNvCxnSpPr/>
          <p:nvPr/>
        </p:nvCxnSpPr>
        <p:spPr>
          <a:xfrm>
            <a:off x="3877498" y="3138208"/>
            <a:ext cx="3081058" cy="0"/>
          </a:xfrm>
          <a:prstGeom prst="line">
            <a:avLst/>
          </a:prstGeom>
          <a:ln>
            <a:solidFill>
              <a:srgbClr val="C80515"/>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77498" y="3778279"/>
            <a:ext cx="3081058" cy="0"/>
          </a:xfrm>
          <a:prstGeom prst="line">
            <a:avLst/>
          </a:prstGeom>
          <a:ln>
            <a:solidFill>
              <a:srgbClr val="C80515"/>
            </a:solidFill>
            <a:prstDash val="dash"/>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3848391" y="3186668"/>
            <a:ext cx="3137524" cy="557460"/>
          </a:xfrm>
          <a:prstGeom prst="rect">
            <a:avLst/>
          </a:prstGeom>
          <a:noFill/>
        </p:spPr>
        <p:txBody>
          <a:bodyPr wrap="square" rtlCol="0">
            <a:spAutoFit/>
          </a:bodyPr>
          <a:lstStyle/>
          <a:p>
            <a:pPr algn="ctr">
              <a:lnSpc>
                <a:spcPct val="125000"/>
              </a:lnSpc>
            </a:pPr>
            <a:r>
              <a:rPr lang="en-US" altLang="zh-CN" sz="2665" b="1" dirty="0">
                <a:solidFill>
                  <a:srgbClr val="C80515"/>
                </a:solidFill>
                <a:cs typeface="+mn-ea"/>
                <a:sym typeface="+mn-lt"/>
              </a:rPr>
              <a:t>2016</a:t>
            </a:r>
            <a:r>
              <a:rPr lang="zh-CN" altLang="en-US" sz="2665" b="1" dirty="0">
                <a:solidFill>
                  <a:srgbClr val="C80515"/>
                </a:solidFill>
                <a:cs typeface="+mn-ea"/>
                <a:sym typeface="+mn-lt"/>
              </a:rPr>
              <a:t>年工作计划</a:t>
            </a:r>
            <a:endParaRPr lang="zh-CN" altLang="en-US" sz="2665" b="1" dirty="0">
              <a:solidFill>
                <a:srgbClr val="C80515"/>
              </a:solidFill>
              <a:cs typeface="+mn-ea"/>
              <a:sym typeface="+mn-lt"/>
            </a:endParaRPr>
          </a:p>
        </p:txBody>
      </p:sp>
      <p:pic>
        <p:nvPicPr>
          <p:cNvPr id="44" name="图片 43" descr="C:\Users\Administrator\Desktop\宝贝详情\01.png01"/>
          <p:cNvPicPr>
            <a:picLocks noChangeAspect="1"/>
          </p:cNvPicPr>
          <p:nvPr/>
        </p:nvPicPr>
        <p:blipFill>
          <a:blip r:embed="rId4" cstate="screen"/>
          <a:srcRect/>
          <a:stretch>
            <a:fillRect/>
          </a:stretch>
        </p:blipFill>
        <p:spPr>
          <a:xfrm flipH="1">
            <a:off x="233540" y="1737078"/>
            <a:ext cx="2230261" cy="2431344"/>
          </a:xfrm>
          <a:prstGeom prst="rect">
            <a:avLst/>
          </a:prstGeom>
          <a:effectLst>
            <a:reflection blurRad="6350" stA="52000" endA="300" endPos="35000" dir="5400000" sy="-100000" algn="bl" rotWithShape="0"/>
          </a:effectLst>
        </p:spPr>
      </p:pic>
      <p:pic>
        <p:nvPicPr>
          <p:cNvPr id="45" name="图片 44" descr="C:\Users\Administrator\Desktop\宝贝详情\01.png01"/>
          <p:cNvPicPr>
            <a:picLocks noChangeAspect="1"/>
          </p:cNvPicPr>
          <p:nvPr/>
        </p:nvPicPr>
        <p:blipFill>
          <a:blip r:embed="rId5" cstate="screen"/>
          <a:srcRect/>
          <a:stretch>
            <a:fillRect/>
          </a:stretch>
        </p:blipFill>
        <p:spPr>
          <a:xfrm>
            <a:off x="7334720" y="1471423"/>
            <a:ext cx="2319871" cy="2319867"/>
          </a:xfrm>
          <a:prstGeom prst="rect">
            <a:avLst/>
          </a:prstGeom>
          <a:effectLst>
            <a:reflection blurRad="6350" stA="52000" endA="300" endPos="35000" dir="5400000" sy="-100000" algn="bl" rotWithShape="0"/>
          </a:effectLst>
        </p:spPr>
      </p:pic>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22000">
                                          <p:cBhvr additive="base">
                                            <p:cTn id="7" dur="500" fill="hold"/>
                                            <p:tgtEl>
                                              <p:spTgt spid="2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1000"/>
                                            <p:tgtEl>
                                              <p:spTgt spid="38"/>
                                            </p:tgtEl>
                                          </p:cBhvr>
                                        </p:animEffect>
                                      </p:childTnLst>
                                    </p:cTn>
                                  </p:par>
                                </p:childTnLst>
                              </p:cTn>
                            </p:par>
                            <p:par>
                              <p:cTn id="13" fill="hold">
                                <p:stCondLst>
                                  <p:cond delay="1500"/>
                                </p:stCondLst>
                                <p:childTnLst>
                                  <p:par>
                                    <p:cTn id="14" presetID="2" presetClass="entr" presetSubtype="8" accel="74000" fill="hold" nodeType="afterEffect" p14:presetBounceEnd="26000">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14:bounceEnd="26000">
                                          <p:cBhvr additive="base">
                                            <p:cTn id="16" dur="500" fill="hold"/>
                                            <p:tgtEl>
                                              <p:spTgt spid="44"/>
                                            </p:tgtEl>
                                            <p:attrNameLst>
                                              <p:attrName>ppt_x</p:attrName>
                                            </p:attrNameLst>
                                          </p:cBhvr>
                                          <p:tavLst>
                                            <p:tav tm="0">
                                              <p:val>
                                                <p:strVal val="0-#ppt_w/2"/>
                                              </p:val>
                                            </p:tav>
                                            <p:tav tm="100000">
                                              <p:val>
                                                <p:strVal val="#ppt_x"/>
                                              </p:val>
                                            </p:tav>
                                          </p:tavLst>
                                        </p:anim>
                                        <p:anim calcmode="lin" valueType="num" p14:bounceEnd="26000">
                                          <p:cBhvr additive="base">
                                            <p:cTn id="17" dur="500" fill="hold"/>
                                            <p:tgtEl>
                                              <p:spTgt spid="44"/>
                                            </p:tgtEl>
                                            <p:attrNameLst>
                                              <p:attrName>ppt_y</p:attrName>
                                            </p:attrNameLst>
                                          </p:cBhvr>
                                          <p:tavLst>
                                            <p:tav tm="0">
                                              <p:val>
                                                <p:strVal val="#ppt_y"/>
                                              </p:val>
                                            </p:tav>
                                            <p:tav tm="100000">
                                              <p:val>
                                                <p:strVal val="#ppt_y"/>
                                              </p:val>
                                            </p:tav>
                                          </p:tavLst>
                                        </p:anim>
                                      </p:childTnLst>
                                    </p:cTn>
                                  </p:par>
                                  <p:par>
                                    <p:cTn id="18" presetID="2" presetClass="entr" presetSubtype="2" accel="74000" fill="hold" nodeType="withEffect" p14:presetBounceEnd="26000">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14:bounceEnd="26000">
                                          <p:cBhvr additive="base">
                                            <p:cTn id="20" dur="500" fill="hold"/>
                                            <p:tgtEl>
                                              <p:spTgt spid="45"/>
                                            </p:tgtEl>
                                            <p:attrNameLst>
                                              <p:attrName>ppt_x</p:attrName>
                                            </p:attrNameLst>
                                          </p:cBhvr>
                                          <p:tavLst>
                                            <p:tav tm="0">
                                              <p:val>
                                                <p:strVal val="1+#ppt_w/2"/>
                                              </p:val>
                                            </p:tav>
                                            <p:tav tm="100000">
                                              <p:val>
                                                <p:strVal val="#ppt_x"/>
                                              </p:val>
                                            </p:tav>
                                          </p:tavLst>
                                        </p:anim>
                                        <p:anim calcmode="lin" valueType="num" p14:bounceEnd="26000">
                                          <p:cBhvr additive="base">
                                            <p:cTn id="21" dur="500" fill="hold"/>
                                            <p:tgtEl>
                                              <p:spTgt spid="4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childTnLst>
                              </p:cTn>
                            </p:par>
                            <p:par>
                              <p:cTn id="28" fill="hold">
                                <p:stCondLst>
                                  <p:cond delay="2500"/>
                                </p:stCondLst>
                                <p:childTnLst>
                                  <p:par>
                                    <p:cTn id="29" presetID="45"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1500"/>
                                            <p:tgtEl>
                                              <p:spTgt spid="40"/>
                                            </p:tgtEl>
                                          </p:cBhvr>
                                        </p:animEffect>
                                        <p:anim calcmode="lin" valueType="num">
                                          <p:cBhvr>
                                            <p:cTn id="32" dur="1500" fill="hold"/>
                                            <p:tgtEl>
                                              <p:spTgt spid="40"/>
                                            </p:tgtEl>
                                            <p:attrNameLst>
                                              <p:attrName>ppt_w</p:attrName>
                                            </p:attrNameLst>
                                          </p:cBhvr>
                                          <p:tavLst>
                                            <p:tav tm="0" fmla="#ppt_w*sin(2.5*pi*$)">
                                              <p:val>
                                                <p:fltVal val="0"/>
                                              </p:val>
                                            </p:tav>
                                            <p:tav tm="100000">
                                              <p:val>
                                                <p:fltVal val="1"/>
                                              </p:val>
                                            </p:tav>
                                          </p:tavLst>
                                        </p:anim>
                                        <p:anim calcmode="lin" valueType="num">
                                          <p:cBhvr>
                                            <p:cTn id="33" dur="1500" fill="hold"/>
                                            <p:tgtEl>
                                              <p:spTgt spid="40"/>
                                            </p:tgtEl>
                                            <p:attrNameLst>
                                              <p:attrName>ppt_h</p:attrName>
                                            </p:attrNameLst>
                                          </p:cBhvr>
                                          <p:tavLst>
                                            <p:tav tm="0">
                                              <p:val>
                                                <p:strVal val="#ppt_h"/>
                                              </p:val>
                                            </p:tav>
                                            <p:tav tm="100000">
                                              <p:val>
                                                <p:strVal val="#ppt_h"/>
                                              </p:val>
                                            </p:tav>
                                          </p:tavLst>
                                        </p:anim>
                                      </p:childTnLst>
                                    </p:cTn>
                                  </p:par>
                                  <p:par>
                                    <p:cTn id="34" presetID="22" presetClass="entr" presetSubtype="8" fill="hold" nodeType="withEffect">
                                      <p:stCondLst>
                                        <p:cond delay="100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par>
                                    <p:cTn id="37" presetID="22" presetClass="entr" presetSubtype="2" fill="hold" nodeType="withEffect">
                                      <p:stCondLst>
                                        <p:cond delay="1000"/>
                                      </p:stCondLst>
                                      <p:childTnLst>
                                        <p:set>
                                          <p:cBhvr>
                                            <p:cTn id="38" dur="1" fill="hold">
                                              <p:stCondLst>
                                                <p:cond delay="0"/>
                                              </p:stCondLst>
                                            </p:cTn>
                                            <p:tgtEl>
                                              <p:spTgt spid="42"/>
                                            </p:tgtEl>
                                            <p:attrNameLst>
                                              <p:attrName>style.visibility</p:attrName>
                                            </p:attrNameLst>
                                          </p:cBhvr>
                                          <p:to>
                                            <p:strVal val="visible"/>
                                          </p:to>
                                        </p:set>
                                        <p:animEffect transition="in" filter="wipe(right)">
                                          <p:cBhvr>
                                            <p:cTn id="39" dur="500"/>
                                            <p:tgtEl>
                                              <p:spTgt spid="42"/>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p:cTn id="43" dur="500" fill="hold"/>
                                            <p:tgtEl>
                                              <p:spTgt spid="43"/>
                                            </p:tgtEl>
                                            <p:attrNameLst>
                                              <p:attrName>ppt_w</p:attrName>
                                            </p:attrNameLst>
                                          </p:cBhvr>
                                          <p:tavLst>
                                            <p:tav tm="0">
                                              <p:val>
                                                <p:fltVal val="0"/>
                                              </p:val>
                                            </p:tav>
                                            <p:tav tm="100000">
                                              <p:val>
                                                <p:strVal val="#ppt_w"/>
                                              </p:val>
                                            </p:tav>
                                          </p:tavLst>
                                        </p:anim>
                                        <p:anim calcmode="lin" valueType="num">
                                          <p:cBhvr>
                                            <p:cTn id="44" dur="500" fill="hold"/>
                                            <p:tgtEl>
                                              <p:spTgt spid="43"/>
                                            </p:tgtEl>
                                            <p:attrNameLst>
                                              <p:attrName>ppt_h</p:attrName>
                                            </p:attrNameLst>
                                          </p:cBhvr>
                                          <p:tavLst>
                                            <p:tav tm="0">
                                              <p:val>
                                                <p:fltVal val="0"/>
                                              </p:val>
                                            </p:tav>
                                            <p:tav tm="100000">
                                              <p:val>
                                                <p:strVal val="#ppt_h"/>
                                              </p:val>
                                            </p:tav>
                                          </p:tavLst>
                                        </p:anim>
                                        <p:animEffect transition="in" filter="fade">
                                          <p:cBhvr>
                                            <p:cTn id="4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1000"/>
                                            <p:tgtEl>
                                              <p:spTgt spid="38"/>
                                            </p:tgtEl>
                                          </p:cBhvr>
                                        </p:animEffect>
                                      </p:childTnLst>
                                    </p:cTn>
                                  </p:par>
                                </p:childTnLst>
                              </p:cTn>
                            </p:par>
                            <p:par>
                              <p:cTn id="13" fill="hold">
                                <p:stCondLst>
                                  <p:cond delay="1500"/>
                                </p:stCondLst>
                                <p:childTnLst>
                                  <p:par>
                                    <p:cTn id="14" presetID="2" presetClass="entr" presetSubtype="8" accel="74000"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ppt_y"/>
                                              </p:val>
                                            </p:tav>
                                            <p:tav tm="100000">
                                              <p:val>
                                                <p:strVal val="#ppt_y"/>
                                              </p:val>
                                            </p:tav>
                                          </p:tavLst>
                                        </p:anim>
                                      </p:childTnLst>
                                    </p:cTn>
                                  </p:par>
                                  <p:par>
                                    <p:cTn id="18" presetID="2" presetClass="entr" presetSubtype="2" accel="74000" fill="hold" nodeType="with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additive="base">
                                            <p:cTn id="20" dur="500" fill="hold"/>
                                            <p:tgtEl>
                                              <p:spTgt spid="45"/>
                                            </p:tgtEl>
                                            <p:attrNameLst>
                                              <p:attrName>ppt_x</p:attrName>
                                            </p:attrNameLst>
                                          </p:cBhvr>
                                          <p:tavLst>
                                            <p:tav tm="0">
                                              <p:val>
                                                <p:strVal val="1+#ppt_w/2"/>
                                              </p:val>
                                            </p:tav>
                                            <p:tav tm="100000">
                                              <p:val>
                                                <p:strVal val="#ppt_x"/>
                                              </p:val>
                                            </p:tav>
                                          </p:tavLst>
                                        </p:anim>
                                        <p:anim calcmode="lin" valueType="num">
                                          <p:cBhvr additive="base">
                                            <p:cTn id="21" dur="500" fill="hold"/>
                                            <p:tgtEl>
                                              <p:spTgt spid="4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childTnLst>
                              </p:cTn>
                            </p:par>
                            <p:par>
                              <p:cTn id="28" fill="hold">
                                <p:stCondLst>
                                  <p:cond delay="2500"/>
                                </p:stCondLst>
                                <p:childTnLst>
                                  <p:par>
                                    <p:cTn id="29" presetID="45"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1500"/>
                                            <p:tgtEl>
                                              <p:spTgt spid="40"/>
                                            </p:tgtEl>
                                          </p:cBhvr>
                                        </p:animEffect>
                                        <p:anim calcmode="lin" valueType="num">
                                          <p:cBhvr>
                                            <p:cTn id="32" dur="1500" fill="hold"/>
                                            <p:tgtEl>
                                              <p:spTgt spid="40"/>
                                            </p:tgtEl>
                                            <p:attrNameLst>
                                              <p:attrName>ppt_w</p:attrName>
                                            </p:attrNameLst>
                                          </p:cBhvr>
                                          <p:tavLst>
                                            <p:tav tm="0" fmla="#ppt_w*sin(2.5*pi*$)">
                                              <p:val>
                                                <p:fltVal val="0"/>
                                              </p:val>
                                            </p:tav>
                                            <p:tav tm="100000">
                                              <p:val>
                                                <p:fltVal val="1"/>
                                              </p:val>
                                            </p:tav>
                                          </p:tavLst>
                                        </p:anim>
                                        <p:anim calcmode="lin" valueType="num">
                                          <p:cBhvr>
                                            <p:cTn id="33" dur="1500" fill="hold"/>
                                            <p:tgtEl>
                                              <p:spTgt spid="40"/>
                                            </p:tgtEl>
                                            <p:attrNameLst>
                                              <p:attrName>ppt_h</p:attrName>
                                            </p:attrNameLst>
                                          </p:cBhvr>
                                          <p:tavLst>
                                            <p:tav tm="0">
                                              <p:val>
                                                <p:strVal val="#ppt_h"/>
                                              </p:val>
                                            </p:tav>
                                            <p:tav tm="100000">
                                              <p:val>
                                                <p:strVal val="#ppt_h"/>
                                              </p:val>
                                            </p:tav>
                                          </p:tavLst>
                                        </p:anim>
                                      </p:childTnLst>
                                    </p:cTn>
                                  </p:par>
                                  <p:par>
                                    <p:cTn id="34" presetID="22" presetClass="entr" presetSubtype="8" fill="hold" nodeType="withEffect">
                                      <p:stCondLst>
                                        <p:cond delay="100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par>
                                    <p:cTn id="37" presetID="22" presetClass="entr" presetSubtype="2" fill="hold" nodeType="withEffect">
                                      <p:stCondLst>
                                        <p:cond delay="1000"/>
                                      </p:stCondLst>
                                      <p:childTnLst>
                                        <p:set>
                                          <p:cBhvr>
                                            <p:cTn id="38" dur="1" fill="hold">
                                              <p:stCondLst>
                                                <p:cond delay="0"/>
                                              </p:stCondLst>
                                            </p:cTn>
                                            <p:tgtEl>
                                              <p:spTgt spid="42"/>
                                            </p:tgtEl>
                                            <p:attrNameLst>
                                              <p:attrName>style.visibility</p:attrName>
                                            </p:attrNameLst>
                                          </p:cBhvr>
                                          <p:to>
                                            <p:strVal val="visible"/>
                                          </p:to>
                                        </p:set>
                                        <p:animEffect transition="in" filter="wipe(right)">
                                          <p:cBhvr>
                                            <p:cTn id="39" dur="500"/>
                                            <p:tgtEl>
                                              <p:spTgt spid="42"/>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p:cTn id="43" dur="500" fill="hold"/>
                                            <p:tgtEl>
                                              <p:spTgt spid="43"/>
                                            </p:tgtEl>
                                            <p:attrNameLst>
                                              <p:attrName>ppt_w</p:attrName>
                                            </p:attrNameLst>
                                          </p:cBhvr>
                                          <p:tavLst>
                                            <p:tav tm="0">
                                              <p:val>
                                                <p:fltVal val="0"/>
                                              </p:val>
                                            </p:tav>
                                            <p:tav tm="100000">
                                              <p:val>
                                                <p:strVal val="#ppt_w"/>
                                              </p:val>
                                            </p:tav>
                                          </p:tavLst>
                                        </p:anim>
                                        <p:anim calcmode="lin" valueType="num">
                                          <p:cBhvr>
                                            <p:cTn id="44" dur="500" fill="hold"/>
                                            <p:tgtEl>
                                              <p:spTgt spid="43"/>
                                            </p:tgtEl>
                                            <p:attrNameLst>
                                              <p:attrName>ppt_h</p:attrName>
                                            </p:attrNameLst>
                                          </p:cBhvr>
                                          <p:tavLst>
                                            <p:tav tm="0">
                                              <p:val>
                                                <p:fltVal val="0"/>
                                              </p:val>
                                            </p:tav>
                                            <p:tav tm="100000">
                                              <p:val>
                                                <p:strVal val="#ppt_h"/>
                                              </p:val>
                                            </p:tav>
                                          </p:tavLst>
                                        </p:anim>
                                        <p:animEffect transition="in" filter="fade">
                                          <p:cBhvr>
                                            <p:cTn id="4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3"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0"/>
            <a:ext cx="2350911" cy="939800"/>
          </a:xfrm>
          <a:prstGeom prst="rect">
            <a:avLst/>
          </a:prstGeom>
        </p:spPr>
      </p:pic>
      <p:sp>
        <p:nvSpPr>
          <p:cNvPr id="10" name="矩形 1"/>
          <p:cNvSpPr>
            <a:spLocks noChangeArrowheads="1"/>
          </p:cNvSpPr>
          <p:nvPr/>
        </p:nvSpPr>
        <p:spPr bwMode="auto">
          <a:xfrm>
            <a:off x="651555" y="1563250"/>
            <a:ext cx="4423173" cy="1650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76209" tIns="38103" rIns="76209" bIns="38103">
            <a:spAutoFit/>
          </a:bodyPr>
          <a:lstStyle/>
          <a:p>
            <a:r>
              <a:rPr lang="zh-CN" altLang="en-US" sz="1000" dirty="0">
                <a:solidFill>
                  <a:srgbClr val="000000"/>
                </a:solidFill>
                <a:cs typeface="+mn-ea"/>
                <a:sym typeface="+mn-lt"/>
              </a:rPr>
              <a:t>点击此处添加文字内容点击此处添加文字内容点击此处添加文字内容点击此处添加文字内容点击此处添加文字内容点击此处添加文字内容点击此处添加文字内容点击此处添加文字内容点击此处添加文字内容点击此处添加文字内容</a:t>
            </a:r>
            <a:endParaRPr lang="en-US" altLang="zh-CN" sz="1000" dirty="0">
              <a:solidFill>
                <a:srgbClr val="000000"/>
              </a:solidFill>
              <a:cs typeface="+mn-ea"/>
              <a:sym typeface="+mn-lt"/>
            </a:endParaRPr>
          </a:p>
          <a:p>
            <a:endParaRPr lang="zh-CN" altLang="en-US" sz="1000" dirty="0">
              <a:solidFill>
                <a:srgbClr val="000000"/>
              </a:solidFill>
              <a:cs typeface="+mn-ea"/>
              <a:sym typeface="+mn-lt"/>
            </a:endParaRPr>
          </a:p>
          <a:p>
            <a:r>
              <a:rPr lang="zh-CN" altLang="en-US" sz="1000" dirty="0">
                <a:solidFill>
                  <a:srgbClr val="000000"/>
                </a:solidFill>
                <a:cs typeface="+mn-ea"/>
                <a:sym typeface="+mn-lt"/>
              </a:rPr>
              <a:t>点击此处添加文字内容点击此处添加文字内容点击此处添加文字内容点击此处添加文字内容点击此处添加文字内容点击此处添加文字内容点击此处添加文字内容点击此处添加文字内容点击此处添加文字内容点击此处添加文字内容。</a:t>
            </a:r>
            <a:endParaRPr lang="en-US" altLang="zh-CN" sz="1000" dirty="0">
              <a:solidFill>
                <a:srgbClr val="000000"/>
              </a:solidFill>
              <a:cs typeface="+mn-ea"/>
              <a:sym typeface="+mn-lt"/>
            </a:endParaRPr>
          </a:p>
          <a:p>
            <a:endParaRPr lang="zh-CN" altLang="en-US" sz="1220" dirty="0">
              <a:solidFill>
                <a:srgbClr val="000000"/>
              </a:solidFill>
              <a:cs typeface="+mn-ea"/>
              <a:sym typeface="+mn-lt"/>
            </a:endParaRPr>
          </a:p>
        </p:txBody>
      </p:sp>
      <p:grpSp>
        <p:nvGrpSpPr>
          <p:cNvPr id="11" name="组合 10"/>
          <p:cNvGrpSpPr/>
          <p:nvPr/>
        </p:nvGrpSpPr>
        <p:grpSpPr>
          <a:xfrm>
            <a:off x="5229407" y="1303472"/>
            <a:ext cx="1348402" cy="1542897"/>
            <a:chOff x="6274198" y="1166152"/>
            <a:chExt cx="1617802" cy="1850906"/>
          </a:xfrm>
        </p:grpSpPr>
        <p:sp>
          <p:nvSpPr>
            <p:cNvPr id="12" name="Freeform 552"/>
            <p:cNvSpPr>
              <a:spLocks noChangeArrowheads="1"/>
            </p:cNvSpPr>
            <p:nvPr/>
          </p:nvSpPr>
          <p:spPr bwMode="auto">
            <a:xfrm>
              <a:off x="6274198" y="1166152"/>
              <a:ext cx="1580004" cy="1850906"/>
            </a:xfrm>
            <a:custGeom>
              <a:avLst/>
              <a:gdLst>
                <a:gd name="T0" fmla="*/ 2147483647 w 177"/>
                <a:gd name="T1" fmla="*/ 0 h 179"/>
                <a:gd name="T2" fmla="*/ 2147483647 w 177"/>
                <a:gd name="T3" fmla="*/ 0 h 179"/>
                <a:gd name="T4" fmla="*/ 2147483647 w 177"/>
                <a:gd name="T5" fmla="*/ 0 h 179"/>
                <a:gd name="T6" fmla="*/ 0 w 177"/>
                <a:gd name="T7" fmla="*/ 2147483647 h 179"/>
                <a:gd name="T8" fmla="*/ 0 w 177"/>
                <a:gd name="T9" fmla="*/ 2147483647 h 179"/>
                <a:gd name="T10" fmla="*/ 0 w 177"/>
                <a:gd name="T11" fmla="*/ 2147483647 h 179"/>
                <a:gd name="T12" fmla="*/ 0 w 177"/>
                <a:gd name="T13" fmla="*/ 2147483647 h 179"/>
                <a:gd name="T14" fmla="*/ 2147483647 w 177"/>
                <a:gd name="T15" fmla="*/ 2147483647 h 179"/>
                <a:gd name="T16" fmla="*/ 2147483647 w 177"/>
                <a:gd name="T17" fmla="*/ 2147483647 h 179"/>
                <a:gd name="T18" fmla="*/ 2147483647 w 177"/>
                <a:gd name="T19" fmla="*/ 2147483647 h 179"/>
                <a:gd name="T20" fmla="*/ 2147483647 w 177"/>
                <a:gd name="T21" fmla="*/ 2147483647 h 179"/>
                <a:gd name="T22" fmla="*/ 2147483647 w 177"/>
                <a:gd name="T23" fmla="*/ 2147483647 h 179"/>
                <a:gd name="T24" fmla="*/ 2147483647 w 177"/>
                <a:gd name="T25" fmla="*/ 2147483647 h 179"/>
                <a:gd name="T26" fmla="*/ 2147483647 w 177"/>
                <a:gd name="T27" fmla="*/ 0 h 179"/>
                <a:gd name="T28" fmla="*/ 2147483647 w 177"/>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7"/>
                <a:gd name="T46" fmla="*/ 0 h 179"/>
                <a:gd name="T47" fmla="*/ 177 w 177"/>
                <a:gd name="T48" fmla="*/ 179 h 1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7" h="179">
                  <a:moveTo>
                    <a:pt x="119" y="0"/>
                  </a:moveTo>
                  <a:cubicBezTo>
                    <a:pt x="60" y="0"/>
                    <a:pt x="60" y="0"/>
                    <a:pt x="60"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9" y="179"/>
                    <a:pt x="119" y="179"/>
                    <a:pt x="119" y="179"/>
                  </a:cubicBezTo>
                  <a:cubicBezTo>
                    <a:pt x="151" y="179"/>
                    <a:pt x="177" y="153"/>
                    <a:pt x="177" y="121"/>
                  </a:cubicBezTo>
                  <a:cubicBezTo>
                    <a:pt x="177" y="83"/>
                    <a:pt x="177" y="83"/>
                    <a:pt x="177" y="83"/>
                  </a:cubicBezTo>
                  <a:cubicBezTo>
                    <a:pt x="177" y="58"/>
                    <a:pt x="177" y="58"/>
                    <a:pt x="177" y="58"/>
                  </a:cubicBezTo>
                  <a:cubicBezTo>
                    <a:pt x="177" y="0"/>
                    <a:pt x="177" y="0"/>
                    <a:pt x="177" y="0"/>
                  </a:cubicBezTo>
                  <a:lnTo>
                    <a:pt x="119" y="0"/>
                  </a:lnTo>
                  <a:close/>
                </a:path>
              </a:pathLst>
            </a:cu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13" name="矩形 1"/>
            <p:cNvSpPr>
              <a:spLocks noChangeArrowheads="1"/>
            </p:cNvSpPr>
            <p:nvPr/>
          </p:nvSpPr>
          <p:spPr bwMode="auto">
            <a:xfrm>
              <a:off x="6311995" y="2248357"/>
              <a:ext cx="1580005" cy="561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just"/>
              <a:r>
                <a:rPr lang="zh-CN" altLang="en-US" sz="1220">
                  <a:solidFill>
                    <a:srgbClr val="FFFFFF"/>
                  </a:solidFill>
                  <a:cs typeface="+mn-ea"/>
                  <a:sym typeface="+mn-lt"/>
                </a:rPr>
                <a:t>请单击此处输入您想要的内容</a:t>
              </a:r>
              <a:endParaRPr lang="zh-CN" altLang="en-US" sz="1220">
                <a:solidFill>
                  <a:srgbClr val="FFFFFF"/>
                </a:solidFill>
                <a:cs typeface="+mn-ea"/>
                <a:sym typeface="+mn-lt"/>
              </a:endParaRPr>
            </a:p>
          </p:txBody>
        </p:sp>
        <p:sp>
          <p:nvSpPr>
            <p:cNvPr id="14" name="TextBox 35"/>
            <p:cNvSpPr>
              <a:spLocks noChangeArrowheads="1"/>
            </p:cNvSpPr>
            <p:nvPr/>
          </p:nvSpPr>
          <p:spPr bwMode="auto">
            <a:xfrm>
              <a:off x="6319723" y="1305290"/>
              <a:ext cx="1504408" cy="6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665" dirty="0">
                  <a:solidFill>
                    <a:srgbClr val="FFFFFF"/>
                  </a:solidFill>
                  <a:cs typeface="+mn-ea"/>
                  <a:sym typeface="+mn-lt"/>
                </a:rPr>
                <a:t>75%</a:t>
              </a:r>
              <a:endParaRPr lang="zh-CN" altLang="en-US" sz="2665" dirty="0">
                <a:solidFill>
                  <a:srgbClr val="FFFFFF"/>
                </a:solidFill>
                <a:cs typeface="+mn-ea"/>
                <a:sym typeface="+mn-lt"/>
              </a:endParaRPr>
            </a:p>
          </p:txBody>
        </p:sp>
      </p:grpSp>
      <p:grpSp>
        <p:nvGrpSpPr>
          <p:cNvPr id="2" name="组合 1"/>
          <p:cNvGrpSpPr/>
          <p:nvPr/>
        </p:nvGrpSpPr>
        <p:grpSpPr>
          <a:xfrm>
            <a:off x="6709810" y="1257322"/>
            <a:ext cx="1320369" cy="1542898"/>
            <a:chOff x="6038829" y="1417340"/>
            <a:chExt cx="1188332" cy="1388608"/>
          </a:xfrm>
        </p:grpSpPr>
        <p:sp>
          <p:nvSpPr>
            <p:cNvPr id="16" name="Freeform 553"/>
            <p:cNvSpPr>
              <a:spLocks noChangeArrowheads="1"/>
            </p:cNvSpPr>
            <p:nvPr/>
          </p:nvSpPr>
          <p:spPr bwMode="auto">
            <a:xfrm>
              <a:off x="6047622" y="1417340"/>
              <a:ext cx="1179539" cy="1388608"/>
            </a:xfrm>
            <a:custGeom>
              <a:avLst/>
              <a:gdLst>
                <a:gd name="T0" fmla="*/ 2147483647 w 176"/>
                <a:gd name="T1" fmla="*/ 0 h 179"/>
                <a:gd name="T2" fmla="*/ 2147483647 w 176"/>
                <a:gd name="T3" fmla="*/ 0 h 179"/>
                <a:gd name="T4" fmla="*/ 2147483647 w 176"/>
                <a:gd name="T5" fmla="*/ 0 h 179"/>
                <a:gd name="T6" fmla="*/ 0 w 176"/>
                <a:gd name="T7" fmla="*/ 2147483647 h 179"/>
                <a:gd name="T8" fmla="*/ 0 w 176"/>
                <a:gd name="T9" fmla="*/ 2147483647 h 179"/>
                <a:gd name="T10" fmla="*/ 0 w 176"/>
                <a:gd name="T11" fmla="*/ 2147483647 h 179"/>
                <a:gd name="T12" fmla="*/ 0 w 176"/>
                <a:gd name="T13" fmla="*/ 2147483647 h 179"/>
                <a:gd name="T14" fmla="*/ 2147483647 w 176"/>
                <a:gd name="T15" fmla="*/ 2147483647 h 179"/>
                <a:gd name="T16" fmla="*/ 2147483647 w 176"/>
                <a:gd name="T17" fmla="*/ 2147483647 h 179"/>
                <a:gd name="T18" fmla="*/ 2147483647 w 176"/>
                <a:gd name="T19" fmla="*/ 2147483647 h 179"/>
                <a:gd name="T20" fmla="*/ 2147483647 w 176"/>
                <a:gd name="T21" fmla="*/ 2147483647 h 179"/>
                <a:gd name="T22" fmla="*/ 2147483647 w 176"/>
                <a:gd name="T23" fmla="*/ 2147483647 h 179"/>
                <a:gd name="T24" fmla="*/ 2147483647 w 176"/>
                <a:gd name="T25" fmla="*/ 2147483647 h 179"/>
                <a:gd name="T26" fmla="*/ 2147483647 w 176"/>
                <a:gd name="T27" fmla="*/ 0 h 179"/>
                <a:gd name="T28" fmla="*/ 2147483647 w 176"/>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6"/>
                <a:gd name="T46" fmla="*/ 0 h 179"/>
                <a:gd name="T47" fmla="*/ 176 w 176"/>
                <a:gd name="T48" fmla="*/ 179 h 1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6" h="179">
                  <a:moveTo>
                    <a:pt x="118" y="0"/>
                  </a:moveTo>
                  <a:cubicBezTo>
                    <a:pt x="60" y="0"/>
                    <a:pt x="60" y="0"/>
                    <a:pt x="60"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8" y="179"/>
                    <a:pt x="118" y="179"/>
                    <a:pt x="118" y="179"/>
                  </a:cubicBezTo>
                  <a:cubicBezTo>
                    <a:pt x="150" y="179"/>
                    <a:pt x="176" y="153"/>
                    <a:pt x="176" y="121"/>
                  </a:cubicBezTo>
                  <a:cubicBezTo>
                    <a:pt x="176" y="83"/>
                    <a:pt x="176" y="83"/>
                    <a:pt x="176" y="83"/>
                  </a:cubicBezTo>
                  <a:cubicBezTo>
                    <a:pt x="176" y="58"/>
                    <a:pt x="176" y="58"/>
                    <a:pt x="176" y="58"/>
                  </a:cubicBezTo>
                  <a:cubicBezTo>
                    <a:pt x="176" y="0"/>
                    <a:pt x="176" y="0"/>
                    <a:pt x="176" y="0"/>
                  </a:cubicBezTo>
                  <a:lnTo>
                    <a:pt x="118"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endParaRPr lang="zh-CN" altLang="en-US" sz="2000">
                <a:solidFill>
                  <a:srgbClr val="C00000"/>
                </a:solidFill>
                <a:cs typeface="+mn-ea"/>
                <a:sym typeface="+mn-lt"/>
              </a:endParaRPr>
            </a:p>
          </p:txBody>
        </p:sp>
        <p:sp>
          <p:nvSpPr>
            <p:cNvPr id="17" name="矩形 1"/>
            <p:cNvSpPr>
              <a:spLocks noChangeArrowheads="1"/>
            </p:cNvSpPr>
            <p:nvPr/>
          </p:nvSpPr>
          <p:spPr bwMode="auto">
            <a:xfrm>
              <a:off x="6038829" y="2270778"/>
              <a:ext cx="1185209" cy="42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just"/>
              <a:r>
                <a:rPr lang="zh-CN" altLang="en-US" sz="1220">
                  <a:solidFill>
                    <a:srgbClr val="C00000"/>
                  </a:solidFill>
                  <a:cs typeface="+mn-ea"/>
                  <a:sym typeface="+mn-lt"/>
                </a:rPr>
                <a:t>请单击此处输入您想要的内容</a:t>
              </a:r>
              <a:endParaRPr lang="zh-CN" altLang="en-US" sz="1220">
                <a:solidFill>
                  <a:srgbClr val="C00000"/>
                </a:solidFill>
                <a:cs typeface="+mn-ea"/>
                <a:sym typeface="+mn-lt"/>
              </a:endParaRPr>
            </a:p>
          </p:txBody>
        </p:sp>
        <p:sp>
          <p:nvSpPr>
            <p:cNvPr id="18" name="TextBox 36"/>
            <p:cNvSpPr>
              <a:spLocks noChangeArrowheads="1"/>
            </p:cNvSpPr>
            <p:nvPr/>
          </p:nvSpPr>
          <p:spPr bwMode="auto">
            <a:xfrm>
              <a:off x="6065972" y="1563261"/>
              <a:ext cx="1128503" cy="452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665">
                  <a:solidFill>
                    <a:srgbClr val="C00000"/>
                  </a:solidFill>
                  <a:cs typeface="+mn-ea"/>
                  <a:sym typeface="+mn-lt"/>
                </a:rPr>
                <a:t>64%</a:t>
              </a:r>
              <a:endParaRPr lang="zh-CN" altLang="en-US" sz="2665">
                <a:solidFill>
                  <a:srgbClr val="C00000"/>
                </a:solidFill>
                <a:cs typeface="+mn-ea"/>
                <a:sym typeface="+mn-lt"/>
              </a:endParaRPr>
            </a:p>
          </p:txBody>
        </p:sp>
      </p:grpSp>
      <p:grpSp>
        <p:nvGrpSpPr>
          <p:cNvPr id="19" name="组合 18"/>
          <p:cNvGrpSpPr/>
          <p:nvPr/>
        </p:nvGrpSpPr>
        <p:grpSpPr>
          <a:xfrm>
            <a:off x="8171324" y="1257322"/>
            <a:ext cx="1317528" cy="1542898"/>
            <a:chOff x="9803883" y="1110790"/>
            <a:chExt cx="1580759" cy="1850906"/>
          </a:xfrm>
        </p:grpSpPr>
        <p:sp>
          <p:nvSpPr>
            <p:cNvPr id="20" name="Freeform 554"/>
            <p:cNvSpPr>
              <a:spLocks noChangeArrowheads="1"/>
            </p:cNvSpPr>
            <p:nvPr/>
          </p:nvSpPr>
          <p:spPr bwMode="auto">
            <a:xfrm>
              <a:off x="9804638" y="1110790"/>
              <a:ext cx="1580004" cy="1850906"/>
            </a:xfrm>
            <a:custGeom>
              <a:avLst/>
              <a:gdLst>
                <a:gd name="T0" fmla="*/ 2147483647 w 177"/>
                <a:gd name="T1" fmla="*/ 0 h 179"/>
                <a:gd name="T2" fmla="*/ 2147483647 w 177"/>
                <a:gd name="T3" fmla="*/ 0 h 179"/>
                <a:gd name="T4" fmla="*/ 2147483647 w 177"/>
                <a:gd name="T5" fmla="*/ 0 h 179"/>
                <a:gd name="T6" fmla="*/ 0 w 177"/>
                <a:gd name="T7" fmla="*/ 2147483647 h 179"/>
                <a:gd name="T8" fmla="*/ 0 w 177"/>
                <a:gd name="T9" fmla="*/ 2147483647 h 179"/>
                <a:gd name="T10" fmla="*/ 0 w 177"/>
                <a:gd name="T11" fmla="*/ 2147483647 h 179"/>
                <a:gd name="T12" fmla="*/ 0 w 177"/>
                <a:gd name="T13" fmla="*/ 2147483647 h 179"/>
                <a:gd name="T14" fmla="*/ 2147483647 w 177"/>
                <a:gd name="T15" fmla="*/ 2147483647 h 179"/>
                <a:gd name="T16" fmla="*/ 2147483647 w 177"/>
                <a:gd name="T17" fmla="*/ 2147483647 h 179"/>
                <a:gd name="T18" fmla="*/ 2147483647 w 177"/>
                <a:gd name="T19" fmla="*/ 2147483647 h 179"/>
                <a:gd name="T20" fmla="*/ 2147483647 w 177"/>
                <a:gd name="T21" fmla="*/ 2147483647 h 179"/>
                <a:gd name="T22" fmla="*/ 2147483647 w 177"/>
                <a:gd name="T23" fmla="*/ 2147483647 h 179"/>
                <a:gd name="T24" fmla="*/ 2147483647 w 177"/>
                <a:gd name="T25" fmla="*/ 2147483647 h 179"/>
                <a:gd name="T26" fmla="*/ 2147483647 w 177"/>
                <a:gd name="T27" fmla="*/ 0 h 179"/>
                <a:gd name="T28" fmla="*/ 2147483647 w 177"/>
                <a:gd name="T29" fmla="*/ 0 h 1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7"/>
                <a:gd name="T46" fmla="*/ 0 h 179"/>
                <a:gd name="T47" fmla="*/ 177 w 177"/>
                <a:gd name="T48" fmla="*/ 179 h 1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7" h="179">
                  <a:moveTo>
                    <a:pt x="119" y="0"/>
                  </a:moveTo>
                  <a:cubicBezTo>
                    <a:pt x="61" y="0"/>
                    <a:pt x="61" y="0"/>
                    <a:pt x="61" y="0"/>
                  </a:cubicBezTo>
                  <a:cubicBezTo>
                    <a:pt x="58" y="0"/>
                    <a:pt x="58" y="0"/>
                    <a:pt x="58" y="0"/>
                  </a:cubicBezTo>
                  <a:cubicBezTo>
                    <a:pt x="26" y="0"/>
                    <a:pt x="0" y="26"/>
                    <a:pt x="0" y="58"/>
                  </a:cubicBezTo>
                  <a:cubicBezTo>
                    <a:pt x="0" y="96"/>
                    <a:pt x="0" y="96"/>
                    <a:pt x="0" y="96"/>
                  </a:cubicBezTo>
                  <a:cubicBezTo>
                    <a:pt x="0" y="121"/>
                    <a:pt x="0" y="121"/>
                    <a:pt x="0" y="121"/>
                  </a:cubicBezTo>
                  <a:cubicBezTo>
                    <a:pt x="0" y="179"/>
                    <a:pt x="0" y="179"/>
                    <a:pt x="0" y="179"/>
                  </a:cubicBezTo>
                  <a:cubicBezTo>
                    <a:pt x="58" y="179"/>
                    <a:pt x="58" y="179"/>
                    <a:pt x="58" y="179"/>
                  </a:cubicBezTo>
                  <a:cubicBezTo>
                    <a:pt x="116" y="179"/>
                    <a:pt x="116" y="179"/>
                    <a:pt x="116" y="179"/>
                  </a:cubicBezTo>
                  <a:cubicBezTo>
                    <a:pt x="119" y="179"/>
                    <a:pt x="119" y="179"/>
                    <a:pt x="119" y="179"/>
                  </a:cubicBezTo>
                  <a:cubicBezTo>
                    <a:pt x="151" y="179"/>
                    <a:pt x="177" y="153"/>
                    <a:pt x="177" y="121"/>
                  </a:cubicBezTo>
                  <a:cubicBezTo>
                    <a:pt x="177" y="83"/>
                    <a:pt x="177" y="83"/>
                    <a:pt x="177" y="83"/>
                  </a:cubicBezTo>
                  <a:cubicBezTo>
                    <a:pt x="177" y="58"/>
                    <a:pt x="177" y="58"/>
                    <a:pt x="177" y="58"/>
                  </a:cubicBezTo>
                  <a:cubicBezTo>
                    <a:pt x="177" y="0"/>
                    <a:pt x="177" y="0"/>
                    <a:pt x="177" y="0"/>
                  </a:cubicBezTo>
                  <a:lnTo>
                    <a:pt x="119" y="0"/>
                  </a:lnTo>
                  <a:close/>
                </a:path>
              </a:pathLst>
            </a:cu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21" name="矩形 1"/>
            <p:cNvSpPr>
              <a:spLocks noChangeArrowheads="1"/>
            </p:cNvSpPr>
            <p:nvPr/>
          </p:nvSpPr>
          <p:spPr bwMode="auto">
            <a:xfrm>
              <a:off x="9803883" y="2248355"/>
              <a:ext cx="1580004" cy="561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just"/>
              <a:r>
                <a:rPr lang="zh-CN" altLang="en-US" sz="1220" dirty="0">
                  <a:solidFill>
                    <a:srgbClr val="FFFFFF"/>
                  </a:solidFill>
                  <a:cs typeface="+mn-ea"/>
                  <a:sym typeface="+mn-lt"/>
                </a:rPr>
                <a:t>请单击此处输入您想要的内容</a:t>
              </a:r>
              <a:endParaRPr lang="zh-CN" altLang="en-US" sz="1220" dirty="0">
                <a:solidFill>
                  <a:srgbClr val="FFFFFF"/>
                </a:solidFill>
                <a:cs typeface="+mn-ea"/>
                <a:sym typeface="+mn-lt"/>
              </a:endParaRPr>
            </a:p>
          </p:txBody>
        </p:sp>
        <p:sp>
          <p:nvSpPr>
            <p:cNvPr id="22" name="TextBox 37"/>
            <p:cNvSpPr>
              <a:spLocks noChangeArrowheads="1"/>
            </p:cNvSpPr>
            <p:nvPr/>
          </p:nvSpPr>
          <p:spPr bwMode="auto">
            <a:xfrm>
              <a:off x="9839696" y="1305291"/>
              <a:ext cx="1504410" cy="60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665">
                  <a:solidFill>
                    <a:srgbClr val="FFFFFF"/>
                  </a:solidFill>
                  <a:cs typeface="+mn-ea"/>
                  <a:sym typeface="+mn-lt"/>
                </a:rPr>
                <a:t>53%</a:t>
              </a:r>
              <a:endParaRPr lang="zh-CN" altLang="en-US" sz="2665">
                <a:solidFill>
                  <a:srgbClr val="FFFFFF"/>
                </a:solidFill>
                <a:cs typeface="+mn-ea"/>
                <a:sym typeface="+mn-lt"/>
              </a:endParaRPr>
            </a:p>
          </p:txBody>
        </p:sp>
      </p:grpSp>
      <p:grpSp>
        <p:nvGrpSpPr>
          <p:cNvPr id="23" name="组合 22"/>
          <p:cNvGrpSpPr/>
          <p:nvPr/>
        </p:nvGrpSpPr>
        <p:grpSpPr>
          <a:xfrm>
            <a:off x="6073733" y="4780714"/>
            <a:ext cx="803371" cy="408628"/>
            <a:chOff x="7287214" y="5337557"/>
            <a:chExt cx="963878" cy="490202"/>
          </a:xfrm>
        </p:grpSpPr>
        <p:sp>
          <p:nvSpPr>
            <p:cNvPr id="24" name="Rectangle 936"/>
            <p:cNvSpPr>
              <a:spLocks noChangeArrowheads="1"/>
            </p:cNvSpPr>
            <p:nvPr/>
          </p:nvSpPr>
          <p:spPr bwMode="auto">
            <a:xfrm>
              <a:off x="7287214" y="5390192"/>
              <a:ext cx="963878" cy="437567"/>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25" name="TextBox 38"/>
            <p:cNvSpPr>
              <a:spLocks noChangeArrowheads="1"/>
            </p:cNvSpPr>
            <p:nvPr/>
          </p:nvSpPr>
          <p:spPr bwMode="auto">
            <a:xfrm>
              <a:off x="7411948" y="5337557"/>
              <a:ext cx="763923" cy="479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dirty="0">
                  <a:solidFill>
                    <a:srgbClr val="FFFFFF"/>
                  </a:solidFill>
                  <a:cs typeface="+mn-ea"/>
                  <a:sym typeface="+mn-lt"/>
                </a:rPr>
                <a:t>173</a:t>
              </a:r>
              <a:endParaRPr lang="zh-CN" altLang="en-US" sz="2000" dirty="0">
                <a:solidFill>
                  <a:srgbClr val="FFFFFF"/>
                </a:solidFill>
                <a:cs typeface="+mn-ea"/>
                <a:sym typeface="+mn-lt"/>
              </a:endParaRPr>
            </a:p>
          </p:txBody>
        </p:sp>
      </p:grpSp>
      <p:grpSp>
        <p:nvGrpSpPr>
          <p:cNvPr id="3" name="组合 2"/>
          <p:cNvGrpSpPr/>
          <p:nvPr/>
        </p:nvGrpSpPr>
        <p:grpSpPr>
          <a:xfrm>
            <a:off x="6899158" y="4434814"/>
            <a:ext cx="803371" cy="754529"/>
            <a:chOff x="6209242" y="4277083"/>
            <a:chExt cx="723034" cy="679076"/>
          </a:xfrm>
        </p:grpSpPr>
        <p:sp>
          <p:nvSpPr>
            <p:cNvPr id="27" name="Rectangle 942"/>
            <p:cNvSpPr>
              <a:spLocks noChangeArrowheads="1"/>
            </p:cNvSpPr>
            <p:nvPr/>
          </p:nvSpPr>
          <p:spPr bwMode="auto">
            <a:xfrm>
              <a:off x="6209242" y="4302889"/>
              <a:ext cx="723034" cy="65327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endParaRPr lang="zh-CN" altLang="zh-CN" sz="2000">
                <a:solidFill>
                  <a:srgbClr val="C00000"/>
                </a:solidFill>
                <a:cs typeface="+mn-ea"/>
                <a:sym typeface="+mn-lt"/>
              </a:endParaRPr>
            </a:p>
          </p:txBody>
        </p:sp>
        <p:sp>
          <p:nvSpPr>
            <p:cNvPr id="28" name="TextBox 39"/>
            <p:cNvSpPr>
              <a:spLocks noChangeArrowheads="1"/>
            </p:cNvSpPr>
            <p:nvPr/>
          </p:nvSpPr>
          <p:spPr bwMode="auto">
            <a:xfrm>
              <a:off x="6284238" y="4277083"/>
              <a:ext cx="573042" cy="36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C00000"/>
                  </a:solidFill>
                  <a:cs typeface="+mn-ea"/>
                  <a:sym typeface="+mn-lt"/>
                </a:rPr>
                <a:t>258</a:t>
              </a:r>
              <a:endParaRPr lang="zh-CN" altLang="en-US" sz="2000">
                <a:solidFill>
                  <a:srgbClr val="C00000"/>
                </a:solidFill>
                <a:cs typeface="+mn-ea"/>
                <a:sym typeface="+mn-lt"/>
              </a:endParaRPr>
            </a:p>
          </p:txBody>
        </p:sp>
      </p:grpSp>
      <p:grpSp>
        <p:nvGrpSpPr>
          <p:cNvPr id="29" name="组合 28"/>
          <p:cNvGrpSpPr/>
          <p:nvPr/>
        </p:nvGrpSpPr>
        <p:grpSpPr>
          <a:xfrm>
            <a:off x="7730885" y="4697437"/>
            <a:ext cx="803371" cy="491907"/>
            <a:chOff x="9275450" y="5237653"/>
            <a:chExt cx="963878" cy="590106"/>
          </a:xfrm>
        </p:grpSpPr>
        <p:sp>
          <p:nvSpPr>
            <p:cNvPr id="30" name="Rectangle 939"/>
            <p:cNvSpPr>
              <a:spLocks noChangeArrowheads="1"/>
            </p:cNvSpPr>
            <p:nvPr/>
          </p:nvSpPr>
          <p:spPr bwMode="auto">
            <a:xfrm>
              <a:off x="9275450" y="5289552"/>
              <a:ext cx="963878" cy="538207"/>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31" name="TextBox 40"/>
            <p:cNvSpPr>
              <a:spLocks noChangeArrowheads="1"/>
            </p:cNvSpPr>
            <p:nvPr/>
          </p:nvSpPr>
          <p:spPr bwMode="auto">
            <a:xfrm>
              <a:off x="9375425" y="5237653"/>
              <a:ext cx="763923" cy="479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dirty="0">
                  <a:solidFill>
                    <a:srgbClr val="FFFFFF"/>
                  </a:solidFill>
                  <a:cs typeface="+mn-ea"/>
                  <a:sym typeface="+mn-lt"/>
                </a:rPr>
                <a:t>178</a:t>
              </a:r>
              <a:endParaRPr lang="zh-CN" altLang="en-US" sz="2000" dirty="0">
                <a:solidFill>
                  <a:srgbClr val="FFFFFF"/>
                </a:solidFill>
                <a:cs typeface="+mn-ea"/>
                <a:sym typeface="+mn-lt"/>
              </a:endParaRPr>
            </a:p>
          </p:txBody>
        </p:sp>
      </p:grpSp>
      <p:grpSp>
        <p:nvGrpSpPr>
          <p:cNvPr id="4" name="组合 3"/>
          <p:cNvGrpSpPr/>
          <p:nvPr/>
        </p:nvGrpSpPr>
        <p:grpSpPr>
          <a:xfrm>
            <a:off x="8556308" y="4103033"/>
            <a:ext cx="806522" cy="1086312"/>
            <a:chOff x="7700677" y="3978479"/>
            <a:chExt cx="725870" cy="977681"/>
          </a:xfrm>
        </p:grpSpPr>
        <p:sp>
          <p:nvSpPr>
            <p:cNvPr id="33" name="Rectangle 945"/>
            <p:cNvSpPr>
              <a:spLocks noChangeArrowheads="1"/>
            </p:cNvSpPr>
            <p:nvPr/>
          </p:nvSpPr>
          <p:spPr bwMode="auto">
            <a:xfrm>
              <a:off x="7700677" y="3994310"/>
              <a:ext cx="725870" cy="96185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endParaRPr lang="zh-CN" altLang="zh-CN" sz="2000">
                <a:solidFill>
                  <a:srgbClr val="C00000"/>
                </a:solidFill>
                <a:cs typeface="+mn-ea"/>
                <a:sym typeface="+mn-lt"/>
              </a:endParaRPr>
            </a:p>
          </p:txBody>
        </p:sp>
        <p:sp>
          <p:nvSpPr>
            <p:cNvPr id="34" name="TextBox 41"/>
            <p:cNvSpPr>
              <a:spLocks noChangeArrowheads="1"/>
            </p:cNvSpPr>
            <p:nvPr/>
          </p:nvSpPr>
          <p:spPr bwMode="auto">
            <a:xfrm>
              <a:off x="7777091" y="3978479"/>
              <a:ext cx="573042" cy="36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C00000"/>
                  </a:solidFill>
                  <a:cs typeface="+mn-ea"/>
                  <a:sym typeface="+mn-lt"/>
                </a:rPr>
                <a:t>382</a:t>
              </a:r>
              <a:endParaRPr lang="zh-CN" altLang="en-US" sz="2000">
                <a:solidFill>
                  <a:srgbClr val="C00000"/>
                </a:solidFill>
                <a:cs typeface="+mn-ea"/>
                <a:sym typeface="+mn-lt"/>
              </a:endParaRPr>
            </a:p>
          </p:txBody>
        </p:sp>
      </p:grpSp>
      <p:grpSp>
        <p:nvGrpSpPr>
          <p:cNvPr id="35" name="组合 34"/>
          <p:cNvGrpSpPr/>
          <p:nvPr/>
        </p:nvGrpSpPr>
        <p:grpSpPr>
          <a:xfrm>
            <a:off x="752100" y="3380586"/>
            <a:ext cx="5372043" cy="1951793"/>
            <a:chOff x="902361" y="3657916"/>
            <a:chExt cx="6445332" cy="2341427"/>
          </a:xfrm>
        </p:grpSpPr>
        <p:sp>
          <p:nvSpPr>
            <p:cNvPr id="36" name="直接连接符 10"/>
            <p:cNvSpPr>
              <a:spLocks noChangeShapeType="1"/>
            </p:cNvSpPr>
            <p:nvPr/>
          </p:nvSpPr>
          <p:spPr bwMode="auto">
            <a:xfrm>
              <a:off x="2213476" y="3664683"/>
              <a:ext cx="1" cy="191912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37" name="直接连接符 11"/>
            <p:cNvSpPr>
              <a:spLocks noChangeShapeType="1"/>
            </p:cNvSpPr>
            <p:nvPr/>
          </p:nvSpPr>
          <p:spPr bwMode="auto">
            <a:xfrm>
              <a:off x="2587844" y="3664683"/>
              <a:ext cx="1" cy="191912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38" name="直接连接符 12"/>
            <p:cNvSpPr>
              <a:spLocks noChangeShapeType="1"/>
            </p:cNvSpPr>
            <p:nvPr/>
          </p:nvSpPr>
          <p:spPr bwMode="auto">
            <a:xfrm>
              <a:off x="2971343" y="3664683"/>
              <a:ext cx="1" cy="191912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39" name="直接连接符 13"/>
            <p:cNvSpPr>
              <a:spLocks noChangeShapeType="1"/>
            </p:cNvSpPr>
            <p:nvPr/>
          </p:nvSpPr>
          <p:spPr bwMode="auto">
            <a:xfrm>
              <a:off x="3354842" y="3664683"/>
              <a:ext cx="1" cy="191912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40" name="直接连接符 14"/>
            <p:cNvSpPr>
              <a:spLocks noChangeShapeType="1"/>
            </p:cNvSpPr>
            <p:nvPr/>
          </p:nvSpPr>
          <p:spPr bwMode="auto">
            <a:xfrm>
              <a:off x="3738341" y="3664683"/>
              <a:ext cx="1" cy="191912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41" name="直接连接符 15"/>
            <p:cNvSpPr>
              <a:spLocks noChangeShapeType="1"/>
            </p:cNvSpPr>
            <p:nvPr/>
          </p:nvSpPr>
          <p:spPr bwMode="auto">
            <a:xfrm>
              <a:off x="4130971" y="3664683"/>
              <a:ext cx="1" cy="191912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42" name="直接连接符 16"/>
            <p:cNvSpPr>
              <a:spLocks noChangeShapeType="1"/>
            </p:cNvSpPr>
            <p:nvPr/>
          </p:nvSpPr>
          <p:spPr bwMode="auto">
            <a:xfrm>
              <a:off x="4523601" y="3664683"/>
              <a:ext cx="1" cy="191912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43" name="直接连接符 17"/>
            <p:cNvSpPr>
              <a:spLocks noChangeShapeType="1"/>
            </p:cNvSpPr>
            <p:nvPr/>
          </p:nvSpPr>
          <p:spPr bwMode="auto">
            <a:xfrm>
              <a:off x="4907100" y="3664683"/>
              <a:ext cx="1" cy="191912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44" name="直接连接符 18"/>
            <p:cNvSpPr>
              <a:spLocks noChangeShapeType="1"/>
            </p:cNvSpPr>
            <p:nvPr/>
          </p:nvSpPr>
          <p:spPr bwMode="auto">
            <a:xfrm>
              <a:off x="5299730" y="3664683"/>
              <a:ext cx="1" cy="191912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45" name="直接连接符 19"/>
            <p:cNvSpPr>
              <a:spLocks noChangeShapeType="1"/>
            </p:cNvSpPr>
            <p:nvPr/>
          </p:nvSpPr>
          <p:spPr bwMode="auto">
            <a:xfrm>
              <a:off x="5683228" y="3664683"/>
              <a:ext cx="1" cy="191912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46" name="直接连接符 20"/>
            <p:cNvSpPr>
              <a:spLocks noChangeShapeType="1"/>
            </p:cNvSpPr>
            <p:nvPr/>
          </p:nvSpPr>
          <p:spPr bwMode="auto">
            <a:xfrm>
              <a:off x="6075858" y="3664683"/>
              <a:ext cx="1" cy="191912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47" name="Rectangle 932"/>
            <p:cNvSpPr>
              <a:spLocks noChangeArrowheads="1"/>
            </p:cNvSpPr>
            <p:nvPr/>
          </p:nvSpPr>
          <p:spPr bwMode="auto">
            <a:xfrm>
              <a:off x="7098219" y="4068741"/>
              <a:ext cx="249474" cy="135646"/>
            </a:xfrm>
            <a:prstGeom prst="rect">
              <a:avLst/>
            </a:prstGeom>
            <a:solidFill>
              <a:srgbClr val="3F3F3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48" name="Rectangle 934"/>
            <p:cNvSpPr>
              <a:spLocks noChangeArrowheads="1"/>
            </p:cNvSpPr>
            <p:nvPr/>
          </p:nvSpPr>
          <p:spPr bwMode="auto">
            <a:xfrm>
              <a:off x="7090658" y="3871835"/>
              <a:ext cx="249474" cy="122519"/>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49" name="Freeform 933"/>
            <p:cNvSpPr>
              <a:spLocks noChangeArrowheads="1"/>
            </p:cNvSpPr>
            <p:nvPr/>
          </p:nvSpPr>
          <p:spPr bwMode="auto">
            <a:xfrm>
              <a:off x="1803114" y="4578320"/>
              <a:ext cx="4280295" cy="1019988"/>
            </a:xfrm>
            <a:custGeom>
              <a:avLst/>
              <a:gdLst>
                <a:gd name="T0" fmla="*/ 2147483647 w 434"/>
                <a:gd name="T1" fmla="*/ 2147483647 h 89"/>
                <a:gd name="T2" fmla="*/ 2147483647 w 434"/>
                <a:gd name="T3" fmla="*/ 2147483647 h 89"/>
                <a:gd name="T4" fmla="*/ 2147483647 w 434"/>
                <a:gd name="T5" fmla="*/ 2147483647 h 89"/>
                <a:gd name="T6" fmla="*/ 2147483647 w 434"/>
                <a:gd name="T7" fmla="*/ 2147483647 h 89"/>
                <a:gd name="T8" fmla="*/ 2147483647 w 434"/>
                <a:gd name="T9" fmla="*/ 2147483647 h 89"/>
                <a:gd name="T10" fmla="*/ 2147483647 w 434"/>
                <a:gd name="T11" fmla="*/ 2147483647 h 89"/>
                <a:gd name="T12" fmla="*/ 2147483647 w 434"/>
                <a:gd name="T13" fmla="*/ 2147483647 h 89"/>
                <a:gd name="T14" fmla="*/ 2147483647 w 434"/>
                <a:gd name="T15" fmla="*/ 2147483647 h 89"/>
                <a:gd name="T16" fmla="*/ 2147483647 w 434"/>
                <a:gd name="T17" fmla="*/ 2147483647 h 89"/>
                <a:gd name="T18" fmla="*/ 2147483647 w 434"/>
                <a:gd name="T19" fmla="*/ 2147483647 h 89"/>
                <a:gd name="T20" fmla="*/ 2147483647 w 434"/>
                <a:gd name="T21" fmla="*/ 2147483647 h 89"/>
                <a:gd name="T22" fmla="*/ 2147483647 w 434"/>
                <a:gd name="T23" fmla="*/ 2147483647 h 89"/>
                <a:gd name="T24" fmla="*/ 2147483647 w 434"/>
                <a:gd name="T25" fmla="*/ 2147483647 h 89"/>
                <a:gd name="T26" fmla="*/ 2147483647 w 434"/>
                <a:gd name="T27" fmla="*/ 2147483647 h 89"/>
                <a:gd name="T28" fmla="*/ 2147483647 w 434"/>
                <a:gd name="T29" fmla="*/ 2147483647 h 89"/>
                <a:gd name="T30" fmla="*/ 2147483647 w 434"/>
                <a:gd name="T31" fmla="*/ 2147483647 h 89"/>
                <a:gd name="T32" fmla="*/ 2147483647 w 434"/>
                <a:gd name="T33" fmla="*/ 2147483647 h 89"/>
                <a:gd name="T34" fmla="*/ 2147483647 w 434"/>
                <a:gd name="T35" fmla="*/ 2147483647 h 89"/>
                <a:gd name="T36" fmla="*/ 2147483647 w 434"/>
                <a:gd name="T37" fmla="*/ 2147483647 h 89"/>
                <a:gd name="T38" fmla="*/ 2147483647 w 434"/>
                <a:gd name="T39" fmla="*/ 2147483647 h 89"/>
                <a:gd name="T40" fmla="*/ 2147483647 w 434"/>
                <a:gd name="T41" fmla="*/ 2147483647 h 89"/>
                <a:gd name="T42" fmla="*/ 2147483647 w 434"/>
                <a:gd name="T43" fmla="*/ 2147483647 h 89"/>
                <a:gd name="T44" fmla="*/ 2147483647 w 434"/>
                <a:gd name="T45" fmla="*/ 2147483647 h 89"/>
                <a:gd name="T46" fmla="*/ 2147483647 w 434"/>
                <a:gd name="T47" fmla="*/ 2147483647 h 89"/>
                <a:gd name="T48" fmla="*/ 2147483647 w 434"/>
                <a:gd name="T49" fmla="*/ 2147483647 h 89"/>
                <a:gd name="T50" fmla="*/ 2147483647 w 434"/>
                <a:gd name="T51" fmla="*/ 2147483647 h 89"/>
                <a:gd name="T52" fmla="*/ 2147483647 w 434"/>
                <a:gd name="T53" fmla="*/ 2147483647 h 89"/>
                <a:gd name="T54" fmla="*/ 2147483647 w 434"/>
                <a:gd name="T55" fmla="*/ 2147483647 h 89"/>
                <a:gd name="T56" fmla="*/ 2147483647 w 434"/>
                <a:gd name="T57" fmla="*/ 2147483647 h 89"/>
                <a:gd name="T58" fmla="*/ 2147483647 w 434"/>
                <a:gd name="T59" fmla="*/ 2147483647 h 89"/>
                <a:gd name="T60" fmla="*/ 2147483647 w 434"/>
                <a:gd name="T61" fmla="*/ 2147483647 h 89"/>
                <a:gd name="T62" fmla="*/ 2147483647 w 434"/>
                <a:gd name="T63" fmla="*/ 2147483647 h 89"/>
                <a:gd name="T64" fmla="*/ 2147483647 w 434"/>
                <a:gd name="T65" fmla="*/ 2147483647 h 89"/>
                <a:gd name="T66" fmla="*/ 2147483647 w 434"/>
                <a:gd name="T67" fmla="*/ 2147483647 h 89"/>
                <a:gd name="T68" fmla="*/ 2147483647 w 434"/>
                <a:gd name="T69" fmla="*/ 2147483647 h 89"/>
                <a:gd name="T70" fmla="*/ 2147483647 w 434"/>
                <a:gd name="T71" fmla="*/ 2147483647 h 89"/>
                <a:gd name="T72" fmla="*/ 2147483647 w 434"/>
                <a:gd name="T73" fmla="*/ 2147483647 h 89"/>
                <a:gd name="T74" fmla="*/ 2147483647 w 434"/>
                <a:gd name="T75" fmla="*/ 2147483647 h 89"/>
                <a:gd name="T76" fmla="*/ 2147483647 w 434"/>
                <a:gd name="T77" fmla="*/ 2147483647 h 89"/>
                <a:gd name="T78" fmla="*/ 2147483647 w 434"/>
                <a:gd name="T79" fmla="*/ 2147483647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34"/>
                <a:gd name="T121" fmla="*/ 0 h 89"/>
                <a:gd name="T122" fmla="*/ 434 w 434"/>
                <a:gd name="T123" fmla="*/ 89 h 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34" h="89">
                  <a:moveTo>
                    <a:pt x="397" y="68"/>
                  </a:moveTo>
                  <a:cubicBezTo>
                    <a:pt x="397" y="66"/>
                    <a:pt x="396" y="64"/>
                    <a:pt x="394" y="64"/>
                  </a:cubicBezTo>
                  <a:cubicBezTo>
                    <a:pt x="393" y="64"/>
                    <a:pt x="392" y="65"/>
                    <a:pt x="391" y="66"/>
                  </a:cubicBezTo>
                  <a:cubicBezTo>
                    <a:pt x="358" y="57"/>
                    <a:pt x="358" y="57"/>
                    <a:pt x="358" y="57"/>
                  </a:cubicBezTo>
                  <a:cubicBezTo>
                    <a:pt x="358" y="55"/>
                    <a:pt x="356" y="54"/>
                    <a:pt x="354" y="54"/>
                  </a:cubicBezTo>
                  <a:cubicBezTo>
                    <a:pt x="353" y="54"/>
                    <a:pt x="352" y="54"/>
                    <a:pt x="352" y="55"/>
                  </a:cubicBezTo>
                  <a:cubicBezTo>
                    <a:pt x="319" y="48"/>
                    <a:pt x="319" y="48"/>
                    <a:pt x="319" y="48"/>
                  </a:cubicBezTo>
                  <a:cubicBezTo>
                    <a:pt x="319" y="46"/>
                    <a:pt x="317" y="44"/>
                    <a:pt x="315" y="44"/>
                  </a:cubicBezTo>
                  <a:cubicBezTo>
                    <a:pt x="315" y="44"/>
                    <a:pt x="314" y="45"/>
                    <a:pt x="313" y="45"/>
                  </a:cubicBezTo>
                  <a:cubicBezTo>
                    <a:pt x="279" y="12"/>
                    <a:pt x="279" y="12"/>
                    <a:pt x="279" y="12"/>
                  </a:cubicBezTo>
                  <a:cubicBezTo>
                    <a:pt x="279" y="12"/>
                    <a:pt x="280" y="12"/>
                    <a:pt x="280" y="11"/>
                  </a:cubicBezTo>
                  <a:cubicBezTo>
                    <a:pt x="280" y="9"/>
                    <a:pt x="278" y="8"/>
                    <a:pt x="276" y="8"/>
                  </a:cubicBezTo>
                  <a:cubicBezTo>
                    <a:pt x="275" y="8"/>
                    <a:pt x="274" y="8"/>
                    <a:pt x="273" y="9"/>
                  </a:cubicBezTo>
                  <a:cubicBezTo>
                    <a:pt x="240" y="3"/>
                    <a:pt x="240" y="3"/>
                    <a:pt x="240" y="3"/>
                  </a:cubicBezTo>
                  <a:cubicBezTo>
                    <a:pt x="240" y="1"/>
                    <a:pt x="239" y="0"/>
                    <a:pt x="237" y="0"/>
                  </a:cubicBezTo>
                  <a:cubicBezTo>
                    <a:pt x="235" y="0"/>
                    <a:pt x="233" y="1"/>
                    <a:pt x="233" y="3"/>
                  </a:cubicBezTo>
                  <a:cubicBezTo>
                    <a:pt x="233" y="4"/>
                    <a:pt x="233" y="4"/>
                    <a:pt x="233" y="4"/>
                  </a:cubicBezTo>
                  <a:cubicBezTo>
                    <a:pt x="200" y="24"/>
                    <a:pt x="200" y="24"/>
                    <a:pt x="200" y="24"/>
                  </a:cubicBezTo>
                  <a:cubicBezTo>
                    <a:pt x="199" y="23"/>
                    <a:pt x="198" y="23"/>
                    <a:pt x="198" y="23"/>
                  </a:cubicBezTo>
                  <a:cubicBezTo>
                    <a:pt x="196" y="23"/>
                    <a:pt x="195" y="23"/>
                    <a:pt x="194" y="25"/>
                  </a:cubicBezTo>
                  <a:cubicBezTo>
                    <a:pt x="162" y="19"/>
                    <a:pt x="162" y="19"/>
                    <a:pt x="162" y="19"/>
                  </a:cubicBezTo>
                  <a:cubicBezTo>
                    <a:pt x="161" y="18"/>
                    <a:pt x="160" y="17"/>
                    <a:pt x="158" y="17"/>
                  </a:cubicBezTo>
                  <a:cubicBezTo>
                    <a:pt x="157" y="17"/>
                    <a:pt x="156" y="18"/>
                    <a:pt x="155" y="19"/>
                  </a:cubicBezTo>
                  <a:cubicBezTo>
                    <a:pt x="122" y="26"/>
                    <a:pt x="122" y="26"/>
                    <a:pt x="122" y="26"/>
                  </a:cubicBezTo>
                  <a:cubicBezTo>
                    <a:pt x="122" y="25"/>
                    <a:pt x="120" y="24"/>
                    <a:pt x="119" y="24"/>
                  </a:cubicBezTo>
                  <a:cubicBezTo>
                    <a:pt x="117" y="24"/>
                    <a:pt x="116" y="25"/>
                    <a:pt x="116" y="27"/>
                  </a:cubicBezTo>
                  <a:cubicBezTo>
                    <a:pt x="83" y="37"/>
                    <a:pt x="83" y="37"/>
                    <a:pt x="83" y="37"/>
                  </a:cubicBezTo>
                  <a:cubicBezTo>
                    <a:pt x="82" y="36"/>
                    <a:pt x="81" y="35"/>
                    <a:pt x="80" y="35"/>
                  </a:cubicBezTo>
                  <a:cubicBezTo>
                    <a:pt x="78" y="35"/>
                    <a:pt x="76" y="37"/>
                    <a:pt x="76" y="39"/>
                  </a:cubicBezTo>
                  <a:cubicBezTo>
                    <a:pt x="76" y="39"/>
                    <a:pt x="76" y="39"/>
                    <a:pt x="77" y="40"/>
                  </a:cubicBezTo>
                  <a:cubicBezTo>
                    <a:pt x="42" y="64"/>
                    <a:pt x="42" y="64"/>
                    <a:pt x="42" y="64"/>
                  </a:cubicBezTo>
                  <a:cubicBezTo>
                    <a:pt x="42" y="64"/>
                    <a:pt x="41" y="64"/>
                    <a:pt x="41" y="64"/>
                  </a:cubicBezTo>
                  <a:cubicBezTo>
                    <a:pt x="39" y="64"/>
                    <a:pt x="37" y="65"/>
                    <a:pt x="37" y="67"/>
                  </a:cubicBezTo>
                  <a:cubicBezTo>
                    <a:pt x="37" y="67"/>
                    <a:pt x="37" y="67"/>
                    <a:pt x="37" y="67"/>
                  </a:cubicBezTo>
                  <a:cubicBezTo>
                    <a:pt x="0" y="88"/>
                    <a:pt x="0" y="88"/>
                    <a:pt x="0" y="88"/>
                  </a:cubicBezTo>
                  <a:cubicBezTo>
                    <a:pt x="1" y="89"/>
                    <a:pt x="1" y="89"/>
                    <a:pt x="1" y="89"/>
                  </a:cubicBezTo>
                  <a:cubicBezTo>
                    <a:pt x="2" y="89"/>
                    <a:pt x="2" y="89"/>
                    <a:pt x="2" y="89"/>
                  </a:cubicBezTo>
                  <a:cubicBezTo>
                    <a:pt x="2" y="89"/>
                    <a:pt x="2" y="89"/>
                    <a:pt x="2" y="89"/>
                  </a:cubicBezTo>
                  <a:cubicBezTo>
                    <a:pt x="38" y="69"/>
                    <a:pt x="38" y="69"/>
                    <a:pt x="38" y="69"/>
                  </a:cubicBezTo>
                  <a:cubicBezTo>
                    <a:pt x="39" y="70"/>
                    <a:pt x="40" y="71"/>
                    <a:pt x="41" y="71"/>
                  </a:cubicBezTo>
                  <a:cubicBezTo>
                    <a:pt x="43" y="71"/>
                    <a:pt x="44" y="69"/>
                    <a:pt x="44" y="67"/>
                  </a:cubicBezTo>
                  <a:cubicBezTo>
                    <a:pt x="44" y="67"/>
                    <a:pt x="44" y="66"/>
                    <a:pt x="44" y="66"/>
                  </a:cubicBezTo>
                  <a:cubicBezTo>
                    <a:pt x="78" y="41"/>
                    <a:pt x="78" y="41"/>
                    <a:pt x="78" y="41"/>
                  </a:cubicBezTo>
                  <a:cubicBezTo>
                    <a:pt x="78" y="42"/>
                    <a:pt x="79" y="42"/>
                    <a:pt x="80" y="42"/>
                  </a:cubicBezTo>
                  <a:cubicBezTo>
                    <a:pt x="82" y="42"/>
                    <a:pt x="83" y="41"/>
                    <a:pt x="83" y="39"/>
                  </a:cubicBezTo>
                  <a:cubicBezTo>
                    <a:pt x="83" y="39"/>
                    <a:pt x="83" y="39"/>
                    <a:pt x="83" y="39"/>
                  </a:cubicBezTo>
                  <a:cubicBezTo>
                    <a:pt x="116" y="29"/>
                    <a:pt x="116" y="29"/>
                    <a:pt x="116" y="29"/>
                  </a:cubicBezTo>
                  <a:cubicBezTo>
                    <a:pt x="117" y="30"/>
                    <a:pt x="118" y="31"/>
                    <a:pt x="119" y="31"/>
                  </a:cubicBezTo>
                  <a:cubicBezTo>
                    <a:pt x="121" y="31"/>
                    <a:pt x="122" y="30"/>
                    <a:pt x="123" y="28"/>
                  </a:cubicBezTo>
                  <a:cubicBezTo>
                    <a:pt x="155" y="21"/>
                    <a:pt x="155" y="21"/>
                    <a:pt x="155" y="21"/>
                  </a:cubicBezTo>
                  <a:cubicBezTo>
                    <a:pt x="155" y="23"/>
                    <a:pt x="157" y="24"/>
                    <a:pt x="158" y="24"/>
                  </a:cubicBezTo>
                  <a:cubicBezTo>
                    <a:pt x="160" y="24"/>
                    <a:pt x="161" y="23"/>
                    <a:pt x="162" y="21"/>
                  </a:cubicBezTo>
                  <a:cubicBezTo>
                    <a:pt x="194" y="27"/>
                    <a:pt x="194" y="27"/>
                    <a:pt x="194" y="27"/>
                  </a:cubicBezTo>
                  <a:cubicBezTo>
                    <a:pt x="194" y="28"/>
                    <a:pt x="196" y="30"/>
                    <a:pt x="198" y="30"/>
                  </a:cubicBezTo>
                  <a:cubicBezTo>
                    <a:pt x="199" y="30"/>
                    <a:pt x="201" y="28"/>
                    <a:pt x="201" y="26"/>
                  </a:cubicBezTo>
                  <a:cubicBezTo>
                    <a:pt x="201" y="26"/>
                    <a:pt x="201" y="26"/>
                    <a:pt x="201" y="26"/>
                  </a:cubicBezTo>
                  <a:cubicBezTo>
                    <a:pt x="234" y="6"/>
                    <a:pt x="234" y="6"/>
                    <a:pt x="234" y="6"/>
                  </a:cubicBezTo>
                  <a:cubicBezTo>
                    <a:pt x="235" y="7"/>
                    <a:pt x="236" y="7"/>
                    <a:pt x="237" y="7"/>
                  </a:cubicBezTo>
                  <a:cubicBezTo>
                    <a:pt x="238" y="7"/>
                    <a:pt x="239" y="6"/>
                    <a:pt x="240" y="5"/>
                  </a:cubicBezTo>
                  <a:cubicBezTo>
                    <a:pt x="273" y="11"/>
                    <a:pt x="273" y="11"/>
                    <a:pt x="273" y="11"/>
                  </a:cubicBezTo>
                  <a:cubicBezTo>
                    <a:pt x="273" y="11"/>
                    <a:pt x="273" y="11"/>
                    <a:pt x="273" y="11"/>
                  </a:cubicBezTo>
                  <a:cubicBezTo>
                    <a:pt x="273" y="13"/>
                    <a:pt x="274" y="15"/>
                    <a:pt x="276" y="15"/>
                  </a:cubicBezTo>
                  <a:cubicBezTo>
                    <a:pt x="277" y="15"/>
                    <a:pt x="277" y="15"/>
                    <a:pt x="278" y="14"/>
                  </a:cubicBezTo>
                  <a:cubicBezTo>
                    <a:pt x="312" y="47"/>
                    <a:pt x="312" y="47"/>
                    <a:pt x="312" y="47"/>
                  </a:cubicBezTo>
                  <a:cubicBezTo>
                    <a:pt x="312" y="47"/>
                    <a:pt x="312" y="47"/>
                    <a:pt x="312" y="48"/>
                  </a:cubicBezTo>
                  <a:cubicBezTo>
                    <a:pt x="312" y="50"/>
                    <a:pt x="313" y="51"/>
                    <a:pt x="315" y="51"/>
                  </a:cubicBezTo>
                  <a:cubicBezTo>
                    <a:pt x="316" y="51"/>
                    <a:pt x="317" y="51"/>
                    <a:pt x="318" y="50"/>
                  </a:cubicBezTo>
                  <a:cubicBezTo>
                    <a:pt x="351" y="57"/>
                    <a:pt x="351" y="57"/>
                    <a:pt x="351" y="57"/>
                  </a:cubicBezTo>
                  <a:cubicBezTo>
                    <a:pt x="351" y="57"/>
                    <a:pt x="351" y="57"/>
                    <a:pt x="351" y="57"/>
                  </a:cubicBezTo>
                  <a:cubicBezTo>
                    <a:pt x="351" y="59"/>
                    <a:pt x="353" y="61"/>
                    <a:pt x="354" y="61"/>
                  </a:cubicBezTo>
                  <a:cubicBezTo>
                    <a:pt x="356" y="61"/>
                    <a:pt x="357" y="60"/>
                    <a:pt x="358" y="59"/>
                  </a:cubicBezTo>
                  <a:cubicBezTo>
                    <a:pt x="390" y="68"/>
                    <a:pt x="390" y="68"/>
                    <a:pt x="390" y="68"/>
                  </a:cubicBezTo>
                  <a:cubicBezTo>
                    <a:pt x="390" y="70"/>
                    <a:pt x="392" y="71"/>
                    <a:pt x="394" y="71"/>
                  </a:cubicBezTo>
                  <a:cubicBezTo>
                    <a:pt x="395" y="71"/>
                    <a:pt x="396" y="71"/>
                    <a:pt x="396" y="70"/>
                  </a:cubicBezTo>
                  <a:cubicBezTo>
                    <a:pt x="432" y="86"/>
                    <a:pt x="432" y="86"/>
                    <a:pt x="432" y="86"/>
                  </a:cubicBezTo>
                  <a:cubicBezTo>
                    <a:pt x="432" y="89"/>
                    <a:pt x="432" y="89"/>
                    <a:pt x="432" y="89"/>
                  </a:cubicBezTo>
                  <a:cubicBezTo>
                    <a:pt x="434" y="89"/>
                    <a:pt x="434" y="89"/>
                    <a:pt x="434" y="89"/>
                  </a:cubicBezTo>
                  <a:cubicBezTo>
                    <a:pt x="434" y="85"/>
                    <a:pt x="434" y="85"/>
                    <a:pt x="434" y="85"/>
                  </a:cubicBezTo>
                  <a:cubicBezTo>
                    <a:pt x="397" y="68"/>
                    <a:pt x="397" y="68"/>
                    <a:pt x="397" y="68"/>
                  </a:cubicBezTo>
                  <a:cubicBezTo>
                    <a:pt x="397" y="68"/>
                    <a:pt x="397" y="68"/>
                    <a:pt x="397" y="68"/>
                  </a:cubicBezTo>
                  <a:close/>
                </a:path>
              </a:pathLst>
            </a:custGeom>
            <a:solidFill>
              <a:srgbClr val="3F3F3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50" name="Freeform 935"/>
            <p:cNvSpPr>
              <a:spLocks noChangeArrowheads="1"/>
            </p:cNvSpPr>
            <p:nvPr/>
          </p:nvSpPr>
          <p:spPr bwMode="auto">
            <a:xfrm>
              <a:off x="1811464" y="4041738"/>
              <a:ext cx="4288646" cy="1556568"/>
            </a:xfrm>
            <a:custGeom>
              <a:avLst/>
              <a:gdLst>
                <a:gd name="T0" fmla="*/ 2147483647 w 435"/>
                <a:gd name="T1" fmla="*/ 2147483647 h 136"/>
                <a:gd name="T2" fmla="*/ 2147483647 w 435"/>
                <a:gd name="T3" fmla="*/ 2147483647 h 136"/>
                <a:gd name="T4" fmla="*/ 2147483647 w 435"/>
                <a:gd name="T5" fmla="*/ 2147483647 h 136"/>
                <a:gd name="T6" fmla="*/ 2147483647 w 435"/>
                <a:gd name="T7" fmla="*/ 2147483647 h 136"/>
                <a:gd name="T8" fmla="*/ 2147483647 w 435"/>
                <a:gd name="T9" fmla="*/ 2147483647 h 136"/>
                <a:gd name="T10" fmla="*/ 2147483647 w 435"/>
                <a:gd name="T11" fmla="*/ 2147483647 h 136"/>
                <a:gd name="T12" fmla="*/ 2147483647 w 435"/>
                <a:gd name="T13" fmla="*/ 2147483647 h 136"/>
                <a:gd name="T14" fmla="*/ 2147483647 w 435"/>
                <a:gd name="T15" fmla="*/ 2147483647 h 136"/>
                <a:gd name="T16" fmla="*/ 2147483647 w 435"/>
                <a:gd name="T17" fmla="*/ 2147483647 h 136"/>
                <a:gd name="T18" fmla="*/ 2147483647 w 435"/>
                <a:gd name="T19" fmla="*/ 2147483647 h 136"/>
                <a:gd name="T20" fmla="*/ 2147483647 w 435"/>
                <a:gd name="T21" fmla="*/ 0 h 136"/>
                <a:gd name="T22" fmla="*/ 2147483647 w 435"/>
                <a:gd name="T23" fmla="*/ 2147483647 h 136"/>
                <a:gd name="T24" fmla="*/ 2147483647 w 435"/>
                <a:gd name="T25" fmla="*/ 2147483647 h 136"/>
                <a:gd name="T26" fmla="*/ 2147483647 w 435"/>
                <a:gd name="T27" fmla="*/ 2147483647 h 136"/>
                <a:gd name="T28" fmla="*/ 2147483647 w 435"/>
                <a:gd name="T29" fmla="*/ 2147483647 h 136"/>
                <a:gd name="T30" fmla="*/ 2147483647 w 435"/>
                <a:gd name="T31" fmla="*/ 2147483647 h 136"/>
                <a:gd name="T32" fmla="*/ 2147483647 w 435"/>
                <a:gd name="T33" fmla="*/ 2147483647 h 136"/>
                <a:gd name="T34" fmla="*/ 2147483647 w 435"/>
                <a:gd name="T35" fmla="*/ 2147483647 h 136"/>
                <a:gd name="T36" fmla="*/ 2147483647 w 435"/>
                <a:gd name="T37" fmla="*/ 2147483647 h 136"/>
                <a:gd name="T38" fmla="*/ 0 w 435"/>
                <a:gd name="T39" fmla="*/ 2147483647 h 136"/>
                <a:gd name="T40" fmla="*/ 0 w 435"/>
                <a:gd name="T41" fmla="*/ 2147483647 h 136"/>
                <a:gd name="T42" fmla="*/ 2147483647 w 435"/>
                <a:gd name="T43" fmla="*/ 2147483647 h 136"/>
                <a:gd name="T44" fmla="*/ 2147483647 w 435"/>
                <a:gd name="T45" fmla="*/ 2147483647 h 136"/>
                <a:gd name="T46" fmla="*/ 2147483647 w 435"/>
                <a:gd name="T47" fmla="*/ 2147483647 h 136"/>
                <a:gd name="T48" fmla="*/ 2147483647 w 435"/>
                <a:gd name="T49" fmla="*/ 2147483647 h 136"/>
                <a:gd name="T50" fmla="*/ 2147483647 w 435"/>
                <a:gd name="T51" fmla="*/ 2147483647 h 136"/>
                <a:gd name="T52" fmla="*/ 2147483647 w 435"/>
                <a:gd name="T53" fmla="*/ 2147483647 h 136"/>
                <a:gd name="T54" fmla="*/ 2147483647 w 435"/>
                <a:gd name="T55" fmla="*/ 2147483647 h 136"/>
                <a:gd name="T56" fmla="*/ 2147483647 w 435"/>
                <a:gd name="T57" fmla="*/ 2147483647 h 136"/>
                <a:gd name="T58" fmla="*/ 2147483647 w 435"/>
                <a:gd name="T59" fmla="*/ 2147483647 h 136"/>
                <a:gd name="T60" fmla="*/ 2147483647 w 435"/>
                <a:gd name="T61" fmla="*/ 2147483647 h 136"/>
                <a:gd name="T62" fmla="*/ 2147483647 w 435"/>
                <a:gd name="T63" fmla="*/ 2147483647 h 136"/>
                <a:gd name="T64" fmla="*/ 2147483647 w 435"/>
                <a:gd name="T65" fmla="*/ 2147483647 h 136"/>
                <a:gd name="T66" fmla="*/ 2147483647 w 435"/>
                <a:gd name="T67" fmla="*/ 2147483647 h 136"/>
                <a:gd name="T68" fmla="*/ 2147483647 w 435"/>
                <a:gd name="T69" fmla="*/ 2147483647 h 136"/>
                <a:gd name="T70" fmla="*/ 2147483647 w 435"/>
                <a:gd name="T71" fmla="*/ 2147483647 h 136"/>
                <a:gd name="T72" fmla="*/ 2147483647 w 435"/>
                <a:gd name="T73" fmla="*/ 2147483647 h 136"/>
                <a:gd name="T74" fmla="*/ 2147483647 w 435"/>
                <a:gd name="T75" fmla="*/ 2147483647 h 136"/>
                <a:gd name="T76" fmla="*/ 2147483647 w 435"/>
                <a:gd name="T77" fmla="*/ 2147483647 h 136"/>
                <a:gd name="T78" fmla="*/ 2147483647 w 435"/>
                <a:gd name="T79" fmla="*/ 2147483647 h 136"/>
                <a:gd name="T80" fmla="*/ 2147483647 w 435"/>
                <a:gd name="T81" fmla="*/ 2147483647 h 136"/>
                <a:gd name="T82" fmla="*/ 2147483647 w 435"/>
                <a:gd name="T83" fmla="*/ 2147483647 h 136"/>
                <a:gd name="T84" fmla="*/ 2147483647 w 435"/>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35"/>
                <a:gd name="T130" fmla="*/ 0 h 136"/>
                <a:gd name="T131" fmla="*/ 435 w 435"/>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35" h="136">
                  <a:moveTo>
                    <a:pt x="432" y="49"/>
                  </a:moveTo>
                  <a:cubicBezTo>
                    <a:pt x="430" y="49"/>
                    <a:pt x="428" y="51"/>
                    <a:pt x="428" y="53"/>
                  </a:cubicBezTo>
                  <a:cubicBezTo>
                    <a:pt x="428" y="53"/>
                    <a:pt x="429" y="53"/>
                    <a:pt x="429" y="53"/>
                  </a:cubicBezTo>
                  <a:cubicBezTo>
                    <a:pt x="395" y="70"/>
                    <a:pt x="395" y="70"/>
                    <a:pt x="395" y="70"/>
                  </a:cubicBezTo>
                  <a:cubicBezTo>
                    <a:pt x="394" y="69"/>
                    <a:pt x="393" y="68"/>
                    <a:pt x="392" y="68"/>
                  </a:cubicBezTo>
                  <a:cubicBezTo>
                    <a:pt x="392" y="68"/>
                    <a:pt x="391" y="68"/>
                    <a:pt x="391" y="69"/>
                  </a:cubicBezTo>
                  <a:cubicBezTo>
                    <a:pt x="357" y="31"/>
                    <a:pt x="357" y="31"/>
                    <a:pt x="357" y="31"/>
                  </a:cubicBezTo>
                  <a:cubicBezTo>
                    <a:pt x="357" y="31"/>
                    <a:pt x="357" y="30"/>
                    <a:pt x="357" y="30"/>
                  </a:cubicBezTo>
                  <a:cubicBezTo>
                    <a:pt x="357" y="28"/>
                    <a:pt x="355" y="26"/>
                    <a:pt x="353" y="26"/>
                  </a:cubicBezTo>
                  <a:cubicBezTo>
                    <a:pt x="352" y="26"/>
                    <a:pt x="351" y="27"/>
                    <a:pt x="350" y="28"/>
                  </a:cubicBezTo>
                  <a:cubicBezTo>
                    <a:pt x="318" y="28"/>
                    <a:pt x="318" y="28"/>
                    <a:pt x="318" y="28"/>
                  </a:cubicBezTo>
                  <a:cubicBezTo>
                    <a:pt x="317" y="27"/>
                    <a:pt x="316" y="26"/>
                    <a:pt x="315" y="26"/>
                  </a:cubicBezTo>
                  <a:cubicBezTo>
                    <a:pt x="314" y="26"/>
                    <a:pt x="313" y="26"/>
                    <a:pt x="312" y="27"/>
                  </a:cubicBezTo>
                  <a:cubicBezTo>
                    <a:pt x="278" y="10"/>
                    <a:pt x="278" y="10"/>
                    <a:pt x="278" y="10"/>
                  </a:cubicBezTo>
                  <a:cubicBezTo>
                    <a:pt x="278" y="9"/>
                    <a:pt x="279" y="9"/>
                    <a:pt x="279" y="9"/>
                  </a:cubicBezTo>
                  <a:cubicBezTo>
                    <a:pt x="279" y="7"/>
                    <a:pt x="277" y="5"/>
                    <a:pt x="275" y="5"/>
                  </a:cubicBezTo>
                  <a:cubicBezTo>
                    <a:pt x="273" y="5"/>
                    <a:pt x="272" y="7"/>
                    <a:pt x="272" y="9"/>
                  </a:cubicBezTo>
                  <a:cubicBezTo>
                    <a:pt x="239" y="15"/>
                    <a:pt x="239" y="15"/>
                    <a:pt x="239" y="15"/>
                  </a:cubicBezTo>
                  <a:cubicBezTo>
                    <a:pt x="239" y="14"/>
                    <a:pt x="237" y="13"/>
                    <a:pt x="236" y="13"/>
                  </a:cubicBezTo>
                  <a:cubicBezTo>
                    <a:pt x="234" y="13"/>
                    <a:pt x="233" y="14"/>
                    <a:pt x="233" y="15"/>
                  </a:cubicBezTo>
                  <a:cubicBezTo>
                    <a:pt x="200" y="3"/>
                    <a:pt x="200" y="3"/>
                    <a:pt x="200" y="3"/>
                  </a:cubicBezTo>
                  <a:cubicBezTo>
                    <a:pt x="200" y="2"/>
                    <a:pt x="198" y="0"/>
                    <a:pt x="197" y="0"/>
                  </a:cubicBezTo>
                  <a:cubicBezTo>
                    <a:pt x="195" y="0"/>
                    <a:pt x="193" y="2"/>
                    <a:pt x="193" y="4"/>
                  </a:cubicBezTo>
                  <a:cubicBezTo>
                    <a:pt x="193" y="4"/>
                    <a:pt x="193" y="4"/>
                    <a:pt x="193" y="4"/>
                  </a:cubicBezTo>
                  <a:cubicBezTo>
                    <a:pt x="160" y="24"/>
                    <a:pt x="160" y="24"/>
                    <a:pt x="160" y="24"/>
                  </a:cubicBezTo>
                  <a:cubicBezTo>
                    <a:pt x="159" y="23"/>
                    <a:pt x="158" y="23"/>
                    <a:pt x="157" y="23"/>
                  </a:cubicBezTo>
                  <a:cubicBezTo>
                    <a:pt x="156" y="23"/>
                    <a:pt x="154" y="24"/>
                    <a:pt x="154" y="25"/>
                  </a:cubicBezTo>
                  <a:cubicBezTo>
                    <a:pt x="121" y="24"/>
                    <a:pt x="121" y="24"/>
                    <a:pt x="121" y="24"/>
                  </a:cubicBezTo>
                  <a:cubicBezTo>
                    <a:pt x="120" y="23"/>
                    <a:pt x="119" y="22"/>
                    <a:pt x="118" y="22"/>
                  </a:cubicBezTo>
                  <a:cubicBezTo>
                    <a:pt x="116" y="22"/>
                    <a:pt x="115" y="24"/>
                    <a:pt x="115" y="26"/>
                  </a:cubicBezTo>
                  <a:cubicBezTo>
                    <a:pt x="115" y="26"/>
                    <a:pt x="115" y="26"/>
                    <a:pt x="115" y="27"/>
                  </a:cubicBezTo>
                  <a:cubicBezTo>
                    <a:pt x="80" y="61"/>
                    <a:pt x="80" y="61"/>
                    <a:pt x="80" y="61"/>
                  </a:cubicBezTo>
                  <a:cubicBezTo>
                    <a:pt x="80" y="61"/>
                    <a:pt x="79" y="60"/>
                    <a:pt x="79" y="60"/>
                  </a:cubicBezTo>
                  <a:cubicBezTo>
                    <a:pt x="77" y="60"/>
                    <a:pt x="75" y="62"/>
                    <a:pt x="75" y="64"/>
                  </a:cubicBezTo>
                  <a:cubicBezTo>
                    <a:pt x="75" y="64"/>
                    <a:pt x="75" y="64"/>
                    <a:pt x="75" y="64"/>
                  </a:cubicBezTo>
                  <a:cubicBezTo>
                    <a:pt x="42" y="80"/>
                    <a:pt x="42" y="80"/>
                    <a:pt x="42" y="80"/>
                  </a:cubicBezTo>
                  <a:cubicBezTo>
                    <a:pt x="41" y="80"/>
                    <a:pt x="41" y="79"/>
                    <a:pt x="40" y="79"/>
                  </a:cubicBezTo>
                  <a:cubicBezTo>
                    <a:pt x="38" y="79"/>
                    <a:pt x="36" y="81"/>
                    <a:pt x="36" y="83"/>
                  </a:cubicBezTo>
                  <a:cubicBezTo>
                    <a:pt x="36" y="84"/>
                    <a:pt x="36" y="84"/>
                    <a:pt x="37" y="85"/>
                  </a:cubicBezTo>
                  <a:cubicBezTo>
                    <a:pt x="0" y="132"/>
                    <a:pt x="0" y="132"/>
                    <a:pt x="0" y="132"/>
                  </a:cubicBezTo>
                  <a:cubicBezTo>
                    <a:pt x="0" y="136"/>
                    <a:pt x="0" y="136"/>
                    <a:pt x="0" y="136"/>
                  </a:cubicBezTo>
                  <a:cubicBezTo>
                    <a:pt x="0" y="136"/>
                    <a:pt x="0" y="136"/>
                    <a:pt x="0" y="136"/>
                  </a:cubicBezTo>
                  <a:cubicBezTo>
                    <a:pt x="0" y="136"/>
                    <a:pt x="0" y="136"/>
                    <a:pt x="0" y="136"/>
                  </a:cubicBezTo>
                  <a:cubicBezTo>
                    <a:pt x="433" y="136"/>
                    <a:pt x="433" y="136"/>
                    <a:pt x="433" y="136"/>
                  </a:cubicBezTo>
                  <a:cubicBezTo>
                    <a:pt x="433" y="135"/>
                    <a:pt x="433" y="135"/>
                    <a:pt x="433" y="135"/>
                  </a:cubicBezTo>
                  <a:cubicBezTo>
                    <a:pt x="2" y="135"/>
                    <a:pt x="2" y="135"/>
                    <a:pt x="2" y="135"/>
                  </a:cubicBezTo>
                  <a:cubicBezTo>
                    <a:pt x="2" y="133"/>
                    <a:pt x="2" y="133"/>
                    <a:pt x="2" y="133"/>
                  </a:cubicBezTo>
                  <a:cubicBezTo>
                    <a:pt x="38" y="86"/>
                    <a:pt x="38" y="86"/>
                    <a:pt x="38" y="86"/>
                  </a:cubicBezTo>
                  <a:cubicBezTo>
                    <a:pt x="39" y="86"/>
                    <a:pt x="39" y="86"/>
                    <a:pt x="40" y="86"/>
                  </a:cubicBezTo>
                  <a:cubicBezTo>
                    <a:pt x="42" y="86"/>
                    <a:pt x="43" y="85"/>
                    <a:pt x="43" y="83"/>
                  </a:cubicBezTo>
                  <a:cubicBezTo>
                    <a:pt x="43" y="83"/>
                    <a:pt x="43" y="83"/>
                    <a:pt x="43" y="82"/>
                  </a:cubicBezTo>
                  <a:cubicBezTo>
                    <a:pt x="76" y="66"/>
                    <a:pt x="76" y="66"/>
                    <a:pt x="76" y="66"/>
                  </a:cubicBezTo>
                  <a:cubicBezTo>
                    <a:pt x="77" y="67"/>
                    <a:pt x="78" y="67"/>
                    <a:pt x="79" y="67"/>
                  </a:cubicBezTo>
                  <a:cubicBezTo>
                    <a:pt x="81" y="67"/>
                    <a:pt x="82" y="66"/>
                    <a:pt x="82" y="64"/>
                  </a:cubicBezTo>
                  <a:cubicBezTo>
                    <a:pt x="82" y="63"/>
                    <a:pt x="82" y="63"/>
                    <a:pt x="82" y="62"/>
                  </a:cubicBezTo>
                  <a:cubicBezTo>
                    <a:pt x="116" y="29"/>
                    <a:pt x="116" y="29"/>
                    <a:pt x="116" y="29"/>
                  </a:cubicBezTo>
                  <a:cubicBezTo>
                    <a:pt x="117" y="29"/>
                    <a:pt x="117" y="29"/>
                    <a:pt x="118" y="29"/>
                  </a:cubicBezTo>
                  <a:cubicBezTo>
                    <a:pt x="120" y="29"/>
                    <a:pt x="121" y="28"/>
                    <a:pt x="122" y="26"/>
                  </a:cubicBezTo>
                  <a:cubicBezTo>
                    <a:pt x="154" y="28"/>
                    <a:pt x="154" y="28"/>
                    <a:pt x="154" y="28"/>
                  </a:cubicBezTo>
                  <a:cubicBezTo>
                    <a:pt x="155" y="29"/>
                    <a:pt x="156" y="30"/>
                    <a:pt x="157" y="30"/>
                  </a:cubicBezTo>
                  <a:cubicBezTo>
                    <a:pt x="159" y="30"/>
                    <a:pt x="161" y="28"/>
                    <a:pt x="161" y="26"/>
                  </a:cubicBezTo>
                  <a:cubicBezTo>
                    <a:pt x="161" y="26"/>
                    <a:pt x="161" y="26"/>
                    <a:pt x="161" y="26"/>
                  </a:cubicBezTo>
                  <a:cubicBezTo>
                    <a:pt x="194" y="6"/>
                    <a:pt x="194" y="6"/>
                    <a:pt x="194" y="6"/>
                  </a:cubicBezTo>
                  <a:cubicBezTo>
                    <a:pt x="195" y="7"/>
                    <a:pt x="196" y="7"/>
                    <a:pt x="197" y="7"/>
                  </a:cubicBezTo>
                  <a:cubicBezTo>
                    <a:pt x="198" y="7"/>
                    <a:pt x="199" y="7"/>
                    <a:pt x="200" y="6"/>
                  </a:cubicBezTo>
                  <a:cubicBezTo>
                    <a:pt x="232" y="17"/>
                    <a:pt x="232" y="17"/>
                    <a:pt x="232" y="17"/>
                  </a:cubicBezTo>
                  <a:cubicBezTo>
                    <a:pt x="233" y="19"/>
                    <a:pt x="234" y="20"/>
                    <a:pt x="236" y="20"/>
                  </a:cubicBezTo>
                  <a:cubicBezTo>
                    <a:pt x="237" y="20"/>
                    <a:pt x="239" y="19"/>
                    <a:pt x="239" y="18"/>
                  </a:cubicBezTo>
                  <a:cubicBezTo>
                    <a:pt x="272" y="11"/>
                    <a:pt x="272" y="11"/>
                    <a:pt x="272" y="11"/>
                  </a:cubicBezTo>
                  <a:cubicBezTo>
                    <a:pt x="273" y="12"/>
                    <a:pt x="274" y="12"/>
                    <a:pt x="275" y="12"/>
                  </a:cubicBezTo>
                  <a:cubicBezTo>
                    <a:pt x="276" y="12"/>
                    <a:pt x="277" y="12"/>
                    <a:pt x="277" y="11"/>
                  </a:cubicBezTo>
                  <a:cubicBezTo>
                    <a:pt x="311" y="29"/>
                    <a:pt x="311" y="29"/>
                    <a:pt x="311" y="29"/>
                  </a:cubicBezTo>
                  <a:cubicBezTo>
                    <a:pt x="311" y="29"/>
                    <a:pt x="311" y="29"/>
                    <a:pt x="311" y="30"/>
                  </a:cubicBezTo>
                  <a:cubicBezTo>
                    <a:pt x="311" y="31"/>
                    <a:pt x="313" y="33"/>
                    <a:pt x="315" y="33"/>
                  </a:cubicBezTo>
                  <a:cubicBezTo>
                    <a:pt x="316" y="33"/>
                    <a:pt x="317" y="32"/>
                    <a:pt x="318" y="31"/>
                  </a:cubicBezTo>
                  <a:cubicBezTo>
                    <a:pt x="350" y="30"/>
                    <a:pt x="350" y="30"/>
                    <a:pt x="350" y="30"/>
                  </a:cubicBezTo>
                  <a:cubicBezTo>
                    <a:pt x="351" y="32"/>
                    <a:pt x="352" y="33"/>
                    <a:pt x="353" y="33"/>
                  </a:cubicBezTo>
                  <a:cubicBezTo>
                    <a:pt x="354" y="33"/>
                    <a:pt x="355" y="33"/>
                    <a:pt x="355" y="33"/>
                  </a:cubicBezTo>
                  <a:cubicBezTo>
                    <a:pt x="389" y="70"/>
                    <a:pt x="389" y="70"/>
                    <a:pt x="389" y="70"/>
                  </a:cubicBezTo>
                  <a:cubicBezTo>
                    <a:pt x="389" y="71"/>
                    <a:pt x="389" y="71"/>
                    <a:pt x="389" y="72"/>
                  </a:cubicBezTo>
                  <a:cubicBezTo>
                    <a:pt x="389" y="74"/>
                    <a:pt x="390" y="75"/>
                    <a:pt x="392" y="75"/>
                  </a:cubicBezTo>
                  <a:cubicBezTo>
                    <a:pt x="394" y="75"/>
                    <a:pt x="396" y="74"/>
                    <a:pt x="396" y="72"/>
                  </a:cubicBezTo>
                  <a:cubicBezTo>
                    <a:pt x="396" y="72"/>
                    <a:pt x="396" y="72"/>
                    <a:pt x="396" y="72"/>
                  </a:cubicBezTo>
                  <a:cubicBezTo>
                    <a:pt x="430" y="55"/>
                    <a:pt x="430" y="55"/>
                    <a:pt x="430" y="55"/>
                  </a:cubicBezTo>
                  <a:cubicBezTo>
                    <a:pt x="430" y="56"/>
                    <a:pt x="431" y="56"/>
                    <a:pt x="432" y="56"/>
                  </a:cubicBezTo>
                  <a:cubicBezTo>
                    <a:pt x="434" y="56"/>
                    <a:pt x="435" y="54"/>
                    <a:pt x="435" y="53"/>
                  </a:cubicBezTo>
                  <a:cubicBezTo>
                    <a:pt x="435" y="51"/>
                    <a:pt x="434" y="49"/>
                    <a:pt x="432" y="49"/>
                  </a:cubicBezTo>
                  <a:close/>
                </a:path>
              </a:pathLst>
            </a:cu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sp>
          <p:nvSpPr>
            <p:cNvPr id="51" name="TextBox 33"/>
            <p:cNvSpPr>
              <a:spLocks noChangeArrowheads="1"/>
            </p:cNvSpPr>
            <p:nvPr/>
          </p:nvSpPr>
          <p:spPr bwMode="auto">
            <a:xfrm>
              <a:off x="6214238" y="3769060"/>
              <a:ext cx="837007" cy="29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rgbClr val="595959"/>
                  </a:solidFill>
                  <a:cs typeface="+mn-ea"/>
                  <a:sym typeface="+mn-lt"/>
                </a:rPr>
                <a:t>添加标题</a:t>
              </a:r>
              <a:endParaRPr lang="zh-CN" altLang="en-US" sz="1000">
                <a:solidFill>
                  <a:srgbClr val="595959"/>
                </a:solidFill>
                <a:cs typeface="+mn-ea"/>
                <a:sym typeface="+mn-lt"/>
              </a:endParaRPr>
            </a:p>
          </p:txBody>
        </p:sp>
        <p:sp>
          <p:nvSpPr>
            <p:cNvPr id="52" name="TextBox 34"/>
            <p:cNvSpPr>
              <a:spLocks noChangeArrowheads="1"/>
            </p:cNvSpPr>
            <p:nvPr/>
          </p:nvSpPr>
          <p:spPr bwMode="auto">
            <a:xfrm>
              <a:off x="6214238" y="3981537"/>
              <a:ext cx="837007" cy="29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rgbClr val="595959"/>
                  </a:solidFill>
                  <a:cs typeface="+mn-ea"/>
                  <a:sym typeface="+mn-lt"/>
                </a:rPr>
                <a:t>添加标题</a:t>
              </a:r>
              <a:endParaRPr lang="zh-CN" altLang="en-US" sz="1000">
                <a:solidFill>
                  <a:srgbClr val="595959"/>
                </a:solidFill>
                <a:cs typeface="+mn-ea"/>
                <a:sym typeface="+mn-lt"/>
              </a:endParaRPr>
            </a:p>
          </p:txBody>
        </p:sp>
        <p:sp>
          <p:nvSpPr>
            <p:cNvPr id="53" name="TextBox 42"/>
            <p:cNvSpPr>
              <a:spLocks noChangeArrowheads="1"/>
            </p:cNvSpPr>
            <p:nvPr/>
          </p:nvSpPr>
          <p:spPr bwMode="auto">
            <a:xfrm>
              <a:off x="902361" y="5458427"/>
              <a:ext cx="767769" cy="2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90">
                  <a:solidFill>
                    <a:srgbClr val="595959"/>
                  </a:solidFill>
                  <a:cs typeface="+mn-ea"/>
                  <a:sym typeface="+mn-lt"/>
                </a:rPr>
                <a:t>添加标题</a:t>
              </a:r>
              <a:endParaRPr lang="zh-CN" altLang="en-US" sz="890">
                <a:solidFill>
                  <a:srgbClr val="595959"/>
                </a:solidFill>
                <a:cs typeface="+mn-ea"/>
                <a:sym typeface="+mn-lt"/>
              </a:endParaRPr>
            </a:p>
          </p:txBody>
        </p:sp>
        <p:sp>
          <p:nvSpPr>
            <p:cNvPr id="54" name="TextBox 43"/>
            <p:cNvSpPr>
              <a:spLocks noChangeArrowheads="1"/>
            </p:cNvSpPr>
            <p:nvPr/>
          </p:nvSpPr>
          <p:spPr bwMode="auto">
            <a:xfrm>
              <a:off x="902361" y="5128348"/>
              <a:ext cx="767769" cy="2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90">
                  <a:solidFill>
                    <a:srgbClr val="595959"/>
                  </a:solidFill>
                  <a:cs typeface="+mn-ea"/>
                  <a:sym typeface="+mn-lt"/>
                </a:rPr>
                <a:t>添加标题</a:t>
              </a:r>
              <a:endParaRPr lang="zh-CN" altLang="en-US" sz="890">
                <a:solidFill>
                  <a:srgbClr val="595959"/>
                </a:solidFill>
                <a:cs typeface="+mn-ea"/>
                <a:sym typeface="+mn-lt"/>
              </a:endParaRPr>
            </a:p>
          </p:txBody>
        </p:sp>
        <p:sp>
          <p:nvSpPr>
            <p:cNvPr id="55" name="TextBox 44"/>
            <p:cNvSpPr>
              <a:spLocks noChangeArrowheads="1"/>
            </p:cNvSpPr>
            <p:nvPr/>
          </p:nvSpPr>
          <p:spPr bwMode="auto">
            <a:xfrm>
              <a:off x="902361" y="4743682"/>
              <a:ext cx="767769" cy="2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90">
                  <a:solidFill>
                    <a:srgbClr val="595959"/>
                  </a:solidFill>
                  <a:cs typeface="+mn-ea"/>
                  <a:sym typeface="+mn-lt"/>
                </a:rPr>
                <a:t>添加标题</a:t>
              </a:r>
              <a:endParaRPr lang="zh-CN" altLang="en-US" sz="890">
                <a:solidFill>
                  <a:srgbClr val="595959"/>
                </a:solidFill>
                <a:cs typeface="+mn-ea"/>
                <a:sym typeface="+mn-lt"/>
              </a:endParaRPr>
            </a:p>
          </p:txBody>
        </p:sp>
        <p:sp>
          <p:nvSpPr>
            <p:cNvPr id="56" name="TextBox 45"/>
            <p:cNvSpPr>
              <a:spLocks noChangeArrowheads="1"/>
            </p:cNvSpPr>
            <p:nvPr/>
          </p:nvSpPr>
          <p:spPr bwMode="auto">
            <a:xfrm>
              <a:off x="902361" y="4386308"/>
              <a:ext cx="767769" cy="2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90">
                  <a:solidFill>
                    <a:srgbClr val="595959"/>
                  </a:solidFill>
                  <a:cs typeface="+mn-ea"/>
                  <a:sym typeface="+mn-lt"/>
                </a:rPr>
                <a:t>添加标题</a:t>
              </a:r>
              <a:endParaRPr lang="zh-CN" altLang="en-US" sz="890">
                <a:solidFill>
                  <a:srgbClr val="595959"/>
                </a:solidFill>
                <a:cs typeface="+mn-ea"/>
                <a:sym typeface="+mn-lt"/>
              </a:endParaRPr>
            </a:p>
          </p:txBody>
        </p:sp>
        <p:sp>
          <p:nvSpPr>
            <p:cNvPr id="57" name="TextBox 46"/>
            <p:cNvSpPr>
              <a:spLocks noChangeArrowheads="1"/>
            </p:cNvSpPr>
            <p:nvPr/>
          </p:nvSpPr>
          <p:spPr bwMode="auto">
            <a:xfrm>
              <a:off x="902361" y="4028936"/>
              <a:ext cx="767769" cy="2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90">
                  <a:solidFill>
                    <a:srgbClr val="595959"/>
                  </a:solidFill>
                  <a:cs typeface="+mn-ea"/>
                  <a:sym typeface="+mn-lt"/>
                </a:rPr>
                <a:t>添加标题</a:t>
              </a:r>
              <a:endParaRPr lang="zh-CN" altLang="en-US" sz="890">
                <a:solidFill>
                  <a:srgbClr val="595959"/>
                </a:solidFill>
                <a:cs typeface="+mn-ea"/>
                <a:sym typeface="+mn-lt"/>
              </a:endParaRPr>
            </a:p>
          </p:txBody>
        </p:sp>
        <p:sp>
          <p:nvSpPr>
            <p:cNvPr id="58" name="TextBox 47"/>
            <p:cNvSpPr>
              <a:spLocks noChangeArrowheads="1"/>
            </p:cNvSpPr>
            <p:nvPr/>
          </p:nvSpPr>
          <p:spPr bwMode="auto">
            <a:xfrm>
              <a:off x="902361" y="3657916"/>
              <a:ext cx="767769" cy="2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90">
                  <a:solidFill>
                    <a:srgbClr val="595959"/>
                  </a:solidFill>
                  <a:cs typeface="+mn-ea"/>
                  <a:sym typeface="+mn-lt"/>
                </a:rPr>
                <a:t>添加标题</a:t>
              </a:r>
              <a:endParaRPr lang="zh-CN" altLang="en-US" sz="890">
                <a:solidFill>
                  <a:srgbClr val="595959"/>
                </a:solidFill>
                <a:cs typeface="+mn-ea"/>
                <a:sym typeface="+mn-lt"/>
              </a:endParaRPr>
            </a:p>
          </p:txBody>
        </p:sp>
        <p:sp>
          <p:nvSpPr>
            <p:cNvPr id="59" name="TextBox 48"/>
            <p:cNvSpPr>
              <a:spLocks noChangeArrowheads="1"/>
            </p:cNvSpPr>
            <p:nvPr/>
          </p:nvSpPr>
          <p:spPr bwMode="auto">
            <a:xfrm>
              <a:off x="2007821" y="5785965"/>
              <a:ext cx="390808" cy="213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55">
                  <a:solidFill>
                    <a:srgbClr val="595959"/>
                  </a:solidFill>
                  <a:cs typeface="+mn-ea"/>
                  <a:sym typeface="+mn-lt"/>
                </a:rPr>
                <a:t>标题</a:t>
              </a:r>
              <a:endParaRPr lang="zh-CN" altLang="en-US" sz="555">
                <a:solidFill>
                  <a:srgbClr val="595959"/>
                </a:solidFill>
                <a:cs typeface="+mn-ea"/>
                <a:sym typeface="+mn-lt"/>
              </a:endParaRPr>
            </a:p>
          </p:txBody>
        </p:sp>
        <p:sp>
          <p:nvSpPr>
            <p:cNvPr id="60" name="TextBox 49"/>
            <p:cNvSpPr>
              <a:spLocks noChangeArrowheads="1"/>
            </p:cNvSpPr>
            <p:nvPr/>
          </p:nvSpPr>
          <p:spPr bwMode="auto">
            <a:xfrm>
              <a:off x="2795932" y="5785966"/>
              <a:ext cx="390808" cy="213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55">
                  <a:solidFill>
                    <a:srgbClr val="595959"/>
                  </a:solidFill>
                  <a:cs typeface="+mn-ea"/>
                  <a:sym typeface="+mn-lt"/>
                </a:rPr>
                <a:t>标题</a:t>
              </a:r>
              <a:endParaRPr lang="zh-CN" altLang="en-US" sz="555">
                <a:solidFill>
                  <a:srgbClr val="595959"/>
                </a:solidFill>
                <a:cs typeface="+mn-ea"/>
                <a:sym typeface="+mn-lt"/>
              </a:endParaRPr>
            </a:p>
          </p:txBody>
        </p:sp>
        <p:sp>
          <p:nvSpPr>
            <p:cNvPr id="61" name="TextBox 50"/>
            <p:cNvSpPr>
              <a:spLocks noChangeArrowheads="1"/>
            </p:cNvSpPr>
            <p:nvPr/>
          </p:nvSpPr>
          <p:spPr bwMode="auto">
            <a:xfrm>
              <a:off x="3558362" y="5785966"/>
              <a:ext cx="390808" cy="213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55">
                  <a:solidFill>
                    <a:srgbClr val="595959"/>
                  </a:solidFill>
                  <a:cs typeface="+mn-ea"/>
                  <a:sym typeface="+mn-lt"/>
                </a:rPr>
                <a:t>标题</a:t>
              </a:r>
              <a:endParaRPr lang="zh-CN" altLang="en-US" sz="555">
                <a:solidFill>
                  <a:srgbClr val="595959"/>
                </a:solidFill>
                <a:cs typeface="+mn-ea"/>
                <a:sym typeface="+mn-lt"/>
              </a:endParaRPr>
            </a:p>
          </p:txBody>
        </p:sp>
        <p:sp>
          <p:nvSpPr>
            <p:cNvPr id="62" name="TextBox 51"/>
            <p:cNvSpPr>
              <a:spLocks noChangeArrowheads="1"/>
            </p:cNvSpPr>
            <p:nvPr/>
          </p:nvSpPr>
          <p:spPr bwMode="auto">
            <a:xfrm>
              <a:off x="4329927" y="5785966"/>
              <a:ext cx="390808" cy="213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55">
                  <a:solidFill>
                    <a:srgbClr val="595959"/>
                  </a:solidFill>
                  <a:cs typeface="+mn-ea"/>
                  <a:sym typeface="+mn-lt"/>
                </a:rPr>
                <a:t>标题</a:t>
              </a:r>
              <a:endParaRPr lang="zh-CN" altLang="en-US" sz="555">
                <a:solidFill>
                  <a:srgbClr val="595959"/>
                </a:solidFill>
                <a:cs typeface="+mn-ea"/>
                <a:sym typeface="+mn-lt"/>
              </a:endParaRPr>
            </a:p>
          </p:txBody>
        </p:sp>
        <p:sp>
          <p:nvSpPr>
            <p:cNvPr id="63" name="TextBox 52"/>
            <p:cNvSpPr>
              <a:spLocks noChangeArrowheads="1"/>
            </p:cNvSpPr>
            <p:nvPr/>
          </p:nvSpPr>
          <p:spPr bwMode="auto">
            <a:xfrm>
              <a:off x="5107197" y="5785966"/>
              <a:ext cx="390808" cy="213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55">
                  <a:solidFill>
                    <a:srgbClr val="595959"/>
                  </a:solidFill>
                  <a:cs typeface="+mn-ea"/>
                  <a:sym typeface="+mn-lt"/>
                </a:rPr>
                <a:t>标题</a:t>
              </a:r>
              <a:endParaRPr lang="zh-CN" altLang="en-US" sz="555">
                <a:solidFill>
                  <a:srgbClr val="595959"/>
                </a:solidFill>
                <a:cs typeface="+mn-ea"/>
                <a:sym typeface="+mn-lt"/>
              </a:endParaRPr>
            </a:p>
          </p:txBody>
        </p:sp>
        <p:sp>
          <p:nvSpPr>
            <p:cNvPr id="64" name="TextBox 53"/>
            <p:cNvSpPr>
              <a:spLocks noChangeArrowheads="1"/>
            </p:cNvSpPr>
            <p:nvPr/>
          </p:nvSpPr>
          <p:spPr bwMode="auto">
            <a:xfrm>
              <a:off x="5874195" y="5785966"/>
              <a:ext cx="390808" cy="213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55">
                  <a:solidFill>
                    <a:srgbClr val="595959"/>
                  </a:solidFill>
                  <a:cs typeface="+mn-ea"/>
                  <a:sym typeface="+mn-lt"/>
                </a:rPr>
                <a:t>标题</a:t>
              </a:r>
              <a:endParaRPr lang="zh-CN" altLang="en-US" sz="555">
                <a:solidFill>
                  <a:srgbClr val="595959"/>
                </a:solidFill>
                <a:cs typeface="+mn-ea"/>
                <a:sym typeface="+mn-lt"/>
              </a:endParaRPr>
            </a:p>
          </p:txBody>
        </p:sp>
        <p:sp>
          <p:nvSpPr>
            <p:cNvPr id="65" name="直接连接符 57"/>
            <p:cNvSpPr>
              <a:spLocks noChangeShapeType="1"/>
            </p:cNvSpPr>
            <p:nvPr/>
          </p:nvSpPr>
          <p:spPr bwMode="auto">
            <a:xfrm>
              <a:off x="1811464" y="3664683"/>
              <a:ext cx="1" cy="191912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66" name="直接连接符 58"/>
            <p:cNvSpPr>
              <a:spLocks noChangeShapeType="1"/>
            </p:cNvSpPr>
            <p:nvPr/>
          </p:nvSpPr>
          <p:spPr bwMode="auto">
            <a:xfrm flipH="1">
              <a:off x="1718166" y="3769061"/>
              <a:ext cx="93299" cy="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67" name="直接连接符 59"/>
            <p:cNvSpPr>
              <a:spLocks noChangeShapeType="1"/>
            </p:cNvSpPr>
            <p:nvPr/>
          </p:nvSpPr>
          <p:spPr bwMode="auto">
            <a:xfrm flipH="1">
              <a:off x="1718166" y="4134679"/>
              <a:ext cx="93299" cy="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68" name="直接连接符 60"/>
            <p:cNvSpPr>
              <a:spLocks noChangeShapeType="1"/>
            </p:cNvSpPr>
            <p:nvPr/>
          </p:nvSpPr>
          <p:spPr bwMode="auto">
            <a:xfrm flipH="1">
              <a:off x="1718166" y="4500297"/>
              <a:ext cx="93299" cy="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69" name="直接连接符 61"/>
            <p:cNvSpPr>
              <a:spLocks noChangeShapeType="1"/>
            </p:cNvSpPr>
            <p:nvPr/>
          </p:nvSpPr>
          <p:spPr bwMode="auto">
            <a:xfrm flipH="1">
              <a:off x="1718166" y="4865915"/>
              <a:ext cx="93299" cy="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70" name="直接连接符 62"/>
            <p:cNvSpPr>
              <a:spLocks noChangeShapeType="1"/>
            </p:cNvSpPr>
            <p:nvPr/>
          </p:nvSpPr>
          <p:spPr bwMode="auto">
            <a:xfrm flipH="1">
              <a:off x="1718166" y="5231533"/>
              <a:ext cx="93299" cy="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sp>
          <p:nvSpPr>
            <p:cNvPr id="71" name="直接连接符 63"/>
            <p:cNvSpPr>
              <a:spLocks noChangeShapeType="1"/>
            </p:cNvSpPr>
            <p:nvPr/>
          </p:nvSpPr>
          <p:spPr bwMode="auto">
            <a:xfrm flipH="1">
              <a:off x="1718166" y="5597154"/>
              <a:ext cx="93299" cy="2"/>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sz="2000">
                <a:cs typeface="+mn-ea"/>
                <a:sym typeface="+mn-lt"/>
              </a:endParaRPr>
            </a:p>
          </p:txBody>
        </p:sp>
      </p:gr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60000" fill="hold" nodeType="afterEffect" p14:presetBounceEnd="2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20000">
                                          <p:cBhvr additive="base">
                                            <p:cTn id="12"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accel="60000" fill="hold" nodeType="afterEffect" p14:presetBounceEnd="20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20000">
                                          <p:cBhvr additive="base">
                                            <p:cTn id="17"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18" dur="500" fill="hold"/>
                                            <p:tgtEl>
                                              <p:spTgt spid="2"/>
                                            </p:tgtEl>
                                            <p:attrNameLst>
                                              <p:attrName>ppt_y</p:attrName>
                                            </p:attrNameLst>
                                          </p:cBhvr>
                                          <p:tavLst>
                                            <p:tav tm="0">
                                              <p:val>
                                                <p:strVal val="0-#ppt_h/2"/>
                                              </p:val>
                                            </p:tav>
                                            <p:tav tm="100000">
                                              <p:val>
                                                <p:strVal val="#ppt_y"/>
                                              </p:val>
                                            </p:tav>
                                          </p:tavLst>
                                        </p:anim>
                                      </p:childTnLst>
                                    </p:cTn>
                                  </p:par>
                                  <p:par>
                                    <p:cTn id="19" presetID="2" presetClass="entr" presetSubtype="1" accel="60000" fill="hold" nodeType="withEffect" p14:presetBounceEnd="20000">
                                      <p:stCondLst>
                                        <p:cond delay="400"/>
                                      </p:stCondLst>
                                      <p:childTnLst>
                                        <p:set>
                                          <p:cBhvr>
                                            <p:cTn id="20" dur="1" fill="hold">
                                              <p:stCondLst>
                                                <p:cond delay="0"/>
                                              </p:stCondLst>
                                            </p:cTn>
                                            <p:tgtEl>
                                              <p:spTgt spid="19"/>
                                            </p:tgtEl>
                                            <p:attrNameLst>
                                              <p:attrName>style.visibility</p:attrName>
                                            </p:attrNameLst>
                                          </p:cBhvr>
                                          <p:to>
                                            <p:strVal val="visible"/>
                                          </p:to>
                                        </p:set>
                                        <p:anim calcmode="lin" valueType="num" p14:bounceEnd="20000">
                                          <p:cBhvr additive="base">
                                            <p:cTn id="21" dur="500" fill="hold"/>
                                            <p:tgtEl>
                                              <p:spTgt spid="19"/>
                                            </p:tgtEl>
                                            <p:attrNameLst>
                                              <p:attrName>ppt_x</p:attrName>
                                            </p:attrNameLst>
                                          </p:cBhvr>
                                          <p:tavLst>
                                            <p:tav tm="0">
                                              <p:val>
                                                <p:strVal val="#ppt_x"/>
                                              </p:val>
                                            </p:tav>
                                            <p:tav tm="100000">
                                              <p:val>
                                                <p:strVal val="#ppt_x"/>
                                              </p:val>
                                            </p:tav>
                                          </p:tavLst>
                                        </p:anim>
                                        <p:anim calcmode="lin" valueType="num" p14:bounceEnd="20000">
                                          <p:cBhvr additive="base">
                                            <p:cTn id="22" dur="50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14" presetClass="entr" presetSubtype="1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randombar(horizontal)">
                                          <p:cBhvr>
                                            <p:cTn id="32" dur="500"/>
                                            <p:tgtEl>
                                              <p:spTgt spid="35"/>
                                            </p:tgtEl>
                                          </p:cBhvr>
                                        </p:animEffect>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childTnLst>
                              </p:cTn>
                            </p:par>
                            <p:par>
                              <p:cTn id="37" fill="hold">
                                <p:stCondLst>
                                  <p:cond delay="3500"/>
                                </p:stCondLst>
                                <p:childTnLst>
                                  <p:par>
                                    <p:cTn id="38" presetID="22" presetClass="entr" presetSubtype="4"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500"/>
                                            <p:tgtEl>
                                              <p:spTgt spid="3"/>
                                            </p:tgtEl>
                                          </p:cBhvr>
                                        </p:animEffect>
                                      </p:childTnLst>
                                    </p:cTn>
                                  </p:par>
                                </p:childTnLst>
                              </p:cTn>
                            </p:par>
                            <p:par>
                              <p:cTn id="41" fill="hold">
                                <p:stCondLst>
                                  <p:cond delay="4000"/>
                                </p:stCondLst>
                                <p:childTnLst>
                                  <p:par>
                                    <p:cTn id="42" presetID="22" presetClass="entr" presetSubtype="4"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down)">
                                          <p:cBhvr>
                                            <p:cTn id="44" dur="500"/>
                                            <p:tgtEl>
                                              <p:spTgt spid="29"/>
                                            </p:tgtEl>
                                          </p:cBhvr>
                                        </p:animEffect>
                                      </p:childTnLst>
                                    </p:cTn>
                                  </p:par>
                                </p:childTnLst>
                              </p:cTn>
                            </p:par>
                            <p:par>
                              <p:cTn id="45" fill="hold">
                                <p:stCondLst>
                                  <p:cond delay="4500"/>
                                </p:stCondLst>
                                <p:childTnLst>
                                  <p:par>
                                    <p:cTn id="46" presetID="22" presetClass="entr" presetSubtype="4"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down)">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6000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accel="600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cTn>
                                  </p:par>
                                  <p:par>
                                    <p:cTn id="19" presetID="2" presetClass="entr" presetSubtype="1" accel="60000" fill="hold" nodeType="withEffect">
                                      <p:stCondLst>
                                        <p:cond delay="40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14" presetClass="entr" presetSubtype="1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randombar(horizontal)">
                                          <p:cBhvr>
                                            <p:cTn id="32" dur="500"/>
                                            <p:tgtEl>
                                              <p:spTgt spid="35"/>
                                            </p:tgtEl>
                                          </p:cBhvr>
                                        </p:animEffect>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childTnLst>
                              </p:cTn>
                            </p:par>
                            <p:par>
                              <p:cTn id="37" fill="hold">
                                <p:stCondLst>
                                  <p:cond delay="3500"/>
                                </p:stCondLst>
                                <p:childTnLst>
                                  <p:par>
                                    <p:cTn id="38" presetID="22" presetClass="entr" presetSubtype="4"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500"/>
                                            <p:tgtEl>
                                              <p:spTgt spid="3"/>
                                            </p:tgtEl>
                                          </p:cBhvr>
                                        </p:animEffect>
                                      </p:childTnLst>
                                    </p:cTn>
                                  </p:par>
                                </p:childTnLst>
                              </p:cTn>
                            </p:par>
                            <p:par>
                              <p:cTn id="41" fill="hold">
                                <p:stCondLst>
                                  <p:cond delay="4000"/>
                                </p:stCondLst>
                                <p:childTnLst>
                                  <p:par>
                                    <p:cTn id="42" presetID="22" presetClass="entr" presetSubtype="4"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down)">
                                          <p:cBhvr>
                                            <p:cTn id="44" dur="500"/>
                                            <p:tgtEl>
                                              <p:spTgt spid="29"/>
                                            </p:tgtEl>
                                          </p:cBhvr>
                                        </p:animEffect>
                                      </p:childTnLst>
                                    </p:cTn>
                                  </p:par>
                                </p:childTnLst>
                              </p:cTn>
                            </p:par>
                            <p:par>
                              <p:cTn id="45" fill="hold">
                                <p:stCondLst>
                                  <p:cond delay="4500"/>
                                </p:stCondLst>
                                <p:childTnLst>
                                  <p:par>
                                    <p:cTn id="46" presetID="22" presetClass="entr" presetSubtype="4"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down)">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22820"/>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22820"/>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22820"/>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8" name="TextBox 7"/>
          <p:cNvSpPr txBox="1"/>
          <p:nvPr/>
        </p:nvSpPr>
        <p:spPr>
          <a:xfrm>
            <a:off x="839529" y="-10483"/>
            <a:ext cx="1038618" cy="502766"/>
          </a:xfrm>
          <a:prstGeom prst="rect">
            <a:avLst/>
          </a:prstGeom>
          <a:noFill/>
        </p:spPr>
        <p:txBody>
          <a:bodyPr wrap="none" rtlCol="0">
            <a:spAutoFit/>
          </a:bodyPr>
          <a:lstStyle/>
          <a:p>
            <a:r>
              <a:rPr lang="zh-CN" altLang="en-US" sz="2665" spc="667" dirty="0">
                <a:solidFill>
                  <a:schemeClr val="bg1"/>
                </a:solidFill>
                <a:cs typeface="+mn-ea"/>
                <a:sym typeface="+mn-lt"/>
              </a:rPr>
              <a:t>目录</a:t>
            </a:r>
            <a:endParaRPr lang="zh-CN" altLang="en-US" sz="2665" spc="667" dirty="0">
              <a:solidFill>
                <a:schemeClr val="bg1"/>
              </a:solidFill>
              <a:cs typeface="+mn-ea"/>
              <a:sym typeface="+mn-lt"/>
            </a:endParaRPr>
          </a:p>
        </p:txBody>
      </p:sp>
      <p:sp>
        <p:nvSpPr>
          <p:cNvPr id="15" name="椭圆 14"/>
          <p:cNvSpPr/>
          <p:nvPr/>
        </p:nvSpPr>
        <p:spPr>
          <a:xfrm>
            <a:off x="4199902" y="1928828"/>
            <a:ext cx="480053" cy="480053"/>
          </a:xfrm>
          <a:prstGeom prst="ellipse">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10" b="1" dirty="0">
                <a:solidFill>
                  <a:schemeClr val="bg1"/>
                </a:solidFill>
                <a:cs typeface="+mn-ea"/>
                <a:sym typeface="+mn-lt"/>
              </a:rPr>
              <a:t>1</a:t>
            </a:r>
            <a:endParaRPr lang="zh-CN" altLang="en-US" sz="3110" b="1" dirty="0">
              <a:solidFill>
                <a:schemeClr val="bg1"/>
              </a:solidFill>
              <a:cs typeface="+mn-ea"/>
              <a:sym typeface="+mn-lt"/>
            </a:endParaRPr>
          </a:p>
        </p:txBody>
      </p:sp>
      <p:sp>
        <p:nvSpPr>
          <p:cNvPr id="16" name="椭圆 15"/>
          <p:cNvSpPr/>
          <p:nvPr/>
        </p:nvSpPr>
        <p:spPr>
          <a:xfrm>
            <a:off x="4199902" y="2648908"/>
            <a:ext cx="480053" cy="480053"/>
          </a:xfrm>
          <a:prstGeom prst="ellipse">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10" b="1" dirty="0">
                <a:solidFill>
                  <a:schemeClr val="bg1"/>
                </a:solidFill>
                <a:cs typeface="+mn-ea"/>
                <a:sym typeface="+mn-lt"/>
              </a:rPr>
              <a:t>2</a:t>
            </a:r>
            <a:endParaRPr lang="zh-CN" altLang="en-US" sz="3110" b="1" dirty="0">
              <a:solidFill>
                <a:schemeClr val="bg1"/>
              </a:solidFill>
              <a:cs typeface="+mn-ea"/>
              <a:sym typeface="+mn-lt"/>
            </a:endParaRPr>
          </a:p>
        </p:txBody>
      </p:sp>
      <p:sp>
        <p:nvSpPr>
          <p:cNvPr id="17" name="椭圆 16"/>
          <p:cNvSpPr/>
          <p:nvPr/>
        </p:nvSpPr>
        <p:spPr>
          <a:xfrm>
            <a:off x="4199902" y="3448997"/>
            <a:ext cx="480053" cy="480053"/>
          </a:xfrm>
          <a:prstGeom prst="ellipse">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10" b="1" dirty="0">
                <a:solidFill>
                  <a:schemeClr val="bg1"/>
                </a:solidFill>
                <a:cs typeface="+mn-ea"/>
                <a:sym typeface="+mn-lt"/>
              </a:rPr>
              <a:t>3</a:t>
            </a:r>
            <a:endParaRPr lang="zh-CN" altLang="en-US" sz="3110" b="1" dirty="0">
              <a:solidFill>
                <a:schemeClr val="bg1"/>
              </a:solidFill>
              <a:cs typeface="+mn-ea"/>
              <a:sym typeface="+mn-lt"/>
            </a:endParaRPr>
          </a:p>
        </p:txBody>
      </p:sp>
      <p:sp>
        <p:nvSpPr>
          <p:cNvPr id="18" name="椭圆 17"/>
          <p:cNvSpPr/>
          <p:nvPr/>
        </p:nvSpPr>
        <p:spPr>
          <a:xfrm>
            <a:off x="4199902" y="4249086"/>
            <a:ext cx="480053" cy="480053"/>
          </a:xfrm>
          <a:prstGeom prst="ellipse">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110" b="1" dirty="0">
                <a:solidFill>
                  <a:schemeClr val="bg1"/>
                </a:solidFill>
                <a:cs typeface="+mn-ea"/>
                <a:sym typeface="+mn-lt"/>
              </a:rPr>
              <a:t>4</a:t>
            </a:r>
            <a:endParaRPr lang="zh-CN" altLang="en-US" sz="3110" b="1" dirty="0">
              <a:solidFill>
                <a:schemeClr val="bg1"/>
              </a:solidFill>
              <a:cs typeface="+mn-ea"/>
              <a:sym typeface="+mn-lt"/>
            </a:endParaRPr>
          </a:p>
        </p:txBody>
      </p:sp>
      <p:sp>
        <p:nvSpPr>
          <p:cNvPr id="20" name="圆角矩形 19"/>
          <p:cNvSpPr/>
          <p:nvPr/>
        </p:nvSpPr>
        <p:spPr>
          <a:xfrm>
            <a:off x="4919982" y="1897394"/>
            <a:ext cx="4720524" cy="480053"/>
          </a:xfrm>
          <a:prstGeom prst="roundRect">
            <a:avLst/>
          </a:prstGeom>
          <a:solidFill>
            <a:srgbClr val="C80515"/>
          </a:solidFill>
          <a:ln>
            <a:solidFill>
              <a:srgbClr val="C80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cs typeface="+mn-ea"/>
                <a:sym typeface="+mn-lt"/>
              </a:rPr>
              <a:t>此处添加 </a:t>
            </a:r>
            <a:r>
              <a:rPr lang="en-US" altLang="zh-CN" sz="2000" dirty="0">
                <a:solidFill>
                  <a:schemeClr val="bg1"/>
                </a:solidFill>
                <a:cs typeface="+mn-ea"/>
                <a:sym typeface="+mn-lt"/>
              </a:rPr>
              <a:t>—— </a:t>
            </a:r>
            <a:r>
              <a:rPr lang="zh-CN" altLang="en-US" sz="2000" dirty="0">
                <a:solidFill>
                  <a:schemeClr val="bg1"/>
                </a:solidFill>
                <a:cs typeface="+mn-ea"/>
                <a:sym typeface="+mn-lt"/>
              </a:rPr>
              <a:t>年度工作概述</a:t>
            </a:r>
            <a:endParaRPr lang="zh-CN" altLang="en-US" sz="2000" dirty="0">
              <a:solidFill>
                <a:schemeClr val="bg1"/>
              </a:solidFill>
              <a:cs typeface="+mn-ea"/>
              <a:sym typeface="+mn-lt"/>
            </a:endParaRPr>
          </a:p>
        </p:txBody>
      </p:sp>
      <p:sp>
        <p:nvSpPr>
          <p:cNvPr id="21" name="圆角矩形 20"/>
          <p:cNvSpPr/>
          <p:nvPr/>
        </p:nvSpPr>
        <p:spPr>
          <a:xfrm>
            <a:off x="4919982" y="2648908"/>
            <a:ext cx="4720524" cy="480053"/>
          </a:xfrm>
          <a:prstGeom prst="roundRect">
            <a:avLst/>
          </a:prstGeom>
          <a:solidFill>
            <a:srgbClr val="C80515"/>
          </a:solidFill>
          <a:ln>
            <a:solidFill>
              <a:srgbClr val="C80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cs typeface="+mn-ea"/>
                <a:sym typeface="+mn-lt"/>
              </a:rPr>
              <a:t>此处添加 </a:t>
            </a:r>
            <a:r>
              <a:rPr lang="en-US" altLang="zh-CN" sz="2000" dirty="0">
                <a:solidFill>
                  <a:schemeClr val="bg1"/>
                </a:solidFill>
                <a:cs typeface="+mn-ea"/>
                <a:sym typeface="+mn-lt"/>
              </a:rPr>
              <a:t>—— </a:t>
            </a:r>
            <a:r>
              <a:rPr lang="zh-CN" altLang="en-US" sz="2000" dirty="0">
                <a:solidFill>
                  <a:schemeClr val="bg1"/>
                </a:solidFill>
                <a:cs typeface="+mn-ea"/>
                <a:sym typeface="+mn-lt"/>
              </a:rPr>
              <a:t>工作完成情况</a:t>
            </a:r>
            <a:endParaRPr lang="zh-CN" altLang="en-US" sz="2000" dirty="0">
              <a:solidFill>
                <a:schemeClr val="bg1"/>
              </a:solidFill>
              <a:cs typeface="+mn-ea"/>
              <a:sym typeface="+mn-lt"/>
            </a:endParaRPr>
          </a:p>
        </p:txBody>
      </p:sp>
      <p:sp>
        <p:nvSpPr>
          <p:cNvPr id="22" name="圆角矩形 21"/>
          <p:cNvSpPr/>
          <p:nvPr/>
        </p:nvSpPr>
        <p:spPr>
          <a:xfrm>
            <a:off x="4919982" y="3434772"/>
            <a:ext cx="4720524" cy="480053"/>
          </a:xfrm>
          <a:prstGeom prst="roundRect">
            <a:avLst/>
          </a:prstGeom>
          <a:solidFill>
            <a:srgbClr val="C80515"/>
          </a:solidFill>
          <a:ln>
            <a:solidFill>
              <a:srgbClr val="C80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cs typeface="+mn-ea"/>
                <a:sym typeface="+mn-lt"/>
              </a:rPr>
              <a:t>此处添加 </a:t>
            </a:r>
            <a:r>
              <a:rPr lang="en-US" altLang="zh-CN" sz="2000" dirty="0">
                <a:solidFill>
                  <a:schemeClr val="bg1"/>
                </a:solidFill>
                <a:cs typeface="+mn-ea"/>
                <a:sym typeface="+mn-lt"/>
              </a:rPr>
              <a:t>—— </a:t>
            </a:r>
            <a:r>
              <a:rPr lang="zh-CN" altLang="en-US" sz="2000" dirty="0">
                <a:solidFill>
                  <a:schemeClr val="bg1"/>
                </a:solidFill>
                <a:cs typeface="+mn-ea"/>
                <a:sym typeface="+mn-lt"/>
              </a:rPr>
              <a:t>成功项目展示</a:t>
            </a:r>
            <a:endParaRPr lang="zh-CN" altLang="en-US" sz="2000" dirty="0">
              <a:solidFill>
                <a:schemeClr val="bg1"/>
              </a:solidFill>
              <a:cs typeface="+mn-ea"/>
              <a:sym typeface="+mn-lt"/>
            </a:endParaRPr>
          </a:p>
        </p:txBody>
      </p:sp>
      <p:sp>
        <p:nvSpPr>
          <p:cNvPr id="23" name="圆角矩形 22"/>
          <p:cNvSpPr/>
          <p:nvPr/>
        </p:nvSpPr>
        <p:spPr>
          <a:xfrm>
            <a:off x="4919982" y="4259082"/>
            <a:ext cx="4720524" cy="480053"/>
          </a:xfrm>
          <a:prstGeom prst="roundRect">
            <a:avLst/>
          </a:prstGeom>
          <a:solidFill>
            <a:srgbClr val="C80515"/>
          </a:solidFill>
          <a:ln>
            <a:solidFill>
              <a:srgbClr val="C80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cs typeface="+mn-ea"/>
                <a:sym typeface="+mn-lt"/>
              </a:rPr>
              <a:t>此处添加 </a:t>
            </a:r>
            <a:r>
              <a:rPr lang="en-US" altLang="zh-CN" sz="2000" dirty="0">
                <a:solidFill>
                  <a:schemeClr val="bg1"/>
                </a:solidFill>
                <a:cs typeface="+mn-ea"/>
                <a:sym typeface="+mn-lt"/>
              </a:rPr>
              <a:t>—— 2016</a:t>
            </a:r>
            <a:r>
              <a:rPr lang="zh-CN" altLang="en-US" sz="2000" dirty="0">
                <a:solidFill>
                  <a:schemeClr val="bg1"/>
                </a:solidFill>
                <a:cs typeface="+mn-ea"/>
                <a:sym typeface="+mn-lt"/>
              </a:rPr>
              <a:t>年工作计划</a:t>
            </a:r>
            <a:endParaRPr lang="zh-CN" altLang="en-US" sz="2000" dirty="0">
              <a:solidFill>
                <a:schemeClr val="bg1"/>
              </a:solidFill>
              <a:cs typeface="+mn-ea"/>
              <a:sym typeface="+mn-lt"/>
            </a:endParaRPr>
          </a:p>
        </p:txBody>
      </p:sp>
      <p:pic>
        <p:nvPicPr>
          <p:cNvPr id="19" name="图片 18" descr="C:\Users\Administrator\Desktop\宝贝详情\57da1c6389baf\57da1c61bc838.png57da1c61bc838"/>
          <p:cNvPicPr>
            <a:picLocks noChangeAspect="1"/>
          </p:cNvPicPr>
          <p:nvPr/>
        </p:nvPicPr>
        <p:blipFill>
          <a:blip r:embed="rId2" cstate="screen"/>
          <a:srcRect/>
          <a:stretch>
            <a:fillRect/>
          </a:stretch>
        </p:blipFill>
        <p:spPr>
          <a:xfrm>
            <a:off x="7810165" y="-94828"/>
            <a:ext cx="2350911" cy="939800"/>
          </a:xfrm>
          <a:prstGeom prst="rect">
            <a:avLst/>
          </a:prstGeom>
        </p:spPr>
      </p:pic>
      <p:pic>
        <p:nvPicPr>
          <p:cNvPr id="2" name="图片 1" descr="C:\Users\Administrator\Desktop\宝贝详情\01.png01"/>
          <p:cNvPicPr>
            <a:picLocks noChangeAspect="1"/>
          </p:cNvPicPr>
          <p:nvPr/>
        </p:nvPicPr>
        <p:blipFill>
          <a:blip r:embed="rId3" cstate="screen"/>
          <a:srcRect/>
          <a:stretch>
            <a:fillRect/>
          </a:stretch>
        </p:blipFill>
        <p:spPr>
          <a:xfrm flipH="1">
            <a:off x="204611" y="1897239"/>
            <a:ext cx="3373967" cy="3302706"/>
          </a:xfrm>
          <a:prstGeom prst="rect">
            <a:avLst/>
          </a:prstGeom>
        </p:spPr>
      </p:pic>
      <p:pic>
        <p:nvPicPr>
          <p:cNvPr id="3" name="Picture 4" descr="C:\Users\Administrator\Desktop\11459501{cool锋素材精品店铺}\新建文件夹\douzhiangyang.png"/>
          <p:cNvPicPr>
            <a:picLocks noChangeAspect="1" noChangeArrowheads="1"/>
          </p:cNvPicPr>
          <p:nvPr/>
        </p:nvPicPr>
        <p:blipFill>
          <a:blip r:embed="rId4" cstate="screen"/>
          <a:srcRect/>
          <a:stretch>
            <a:fillRect/>
          </a:stretch>
        </p:blipFill>
        <p:spPr bwMode="auto">
          <a:xfrm>
            <a:off x="-69850" y="4665134"/>
            <a:ext cx="4386439" cy="1420283"/>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22000">
                                          <p:cBhvr additive="base">
                                            <p:cTn id="7" dur="500" fill="hold"/>
                                            <p:tgtEl>
                                              <p:spTgt spid="19"/>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38000" fill="hold" nodeType="afterEffect" p14:presetBounceEnd="20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20000">
                                          <p:cBhvr additive="base">
                                            <p:cTn id="12" dur="1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ppt_x</p:attrName>
                                            </p:attrNameLst>
                                          </p:cBhvr>
                                          <p:tavLst>
                                            <p:tav tm="0">
                                              <p:val>
                                                <p:strVal val="#ppt_x-#ppt_w*1.125000"/>
                                              </p:val>
                                            </p:tav>
                                            <p:tav tm="100000">
                                              <p:val>
                                                <p:strVal val="#ppt_x"/>
                                              </p:val>
                                            </p:tav>
                                          </p:tavLst>
                                        </p:anim>
                                        <p:animEffect transition="in" filter="wipe(right)">
                                          <p:cBhvr>
                                            <p:cTn id="18" dur="500"/>
                                            <p:tgtEl>
                                              <p:spTgt spid="15"/>
                                            </p:tgtEl>
                                          </p:cBhvr>
                                        </p:animEffect>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right)">
                                          <p:cBhvr>
                                            <p:cTn id="23" dur="500"/>
                                            <p:tgtEl>
                                              <p:spTgt spid="16"/>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ppt_x</p:attrName>
                                            </p:attrNameLst>
                                          </p:cBhvr>
                                          <p:tavLst>
                                            <p:tav tm="0">
                                              <p:val>
                                                <p:strVal val="#ppt_x-#ppt_w*1.125000"/>
                                              </p:val>
                                            </p:tav>
                                            <p:tav tm="100000">
                                              <p:val>
                                                <p:strVal val="#ppt_x"/>
                                              </p:val>
                                            </p:tav>
                                          </p:tavLst>
                                        </p:anim>
                                        <p:animEffect transition="in" filter="wipe(right)">
                                          <p:cBhvr>
                                            <p:cTn id="28" dur="500"/>
                                            <p:tgtEl>
                                              <p:spTgt spid="17"/>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p:tgtEl>
                                              <p:spTgt spid="18"/>
                                            </p:tgtEl>
                                            <p:attrNameLst>
                                              <p:attrName>ppt_x</p:attrName>
                                            </p:attrNameLst>
                                          </p:cBhvr>
                                          <p:tavLst>
                                            <p:tav tm="0">
                                              <p:val>
                                                <p:strVal val="#ppt_x-#ppt_w*1.125000"/>
                                              </p:val>
                                            </p:tav>
                                            <p:tav tm="100000">
                                              <p:val>
                                                <p:strVal val="#ppt_x"/>
                                              </p:val>
                                            </p:tav>
                                          </p:tavLst>
                                        </p:anim>
                                        <p:animEffect transition="in" filter="wipe(right)">
                                          <p:cBhvr>
                                            <p:cTn id="33" dur="500"/>
                                            <p:tgtEl>
                                              <p:spTgt spid="18"/>
                                            </p:tgtEl>
                                          </p:cBhvr>
                                        </p:animEffect>
                                      </p:childTnLst>
                                    </p:cTn>
                                  </p:par>
                                </p:childTnLst>
                              </p:cTn>
                            </p:par>
                            <p:par>
                              <p:cTn id="34" fill="hold">
                                <p:stCondLst>
                                  <p:cond delay="3500"/>
                                </p:stCondLst>
                                <p:childTnLst>
                                  <p:par>
                                    <p:cTn id="35" presetID="2" presetClass="entr" presetSubtype="2"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1+#ppt_w/2"/>
                                              </p:val>
                                            </p:tav>
                                            <p:tav tm="100000">
                                              <p:val>
                                                <p:strVal val="#ppt_x"/>
                                              </p:val>
                                            </p:tav>
                                          </p:tavLst>
                                        </p:anim>
                                        <p:anim calcmode="lin" valueType="num">
                                          <p:cBhvr additive="base">
                                            <p:cTn id="43" dur="500" fill="hold"/>
                                            <p:tgtEl>
                                              <p:spTgt spid="21"/>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2" presetClass="entr" presetSubtype="2"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1+#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2"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1+#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0" grpId="0" animBg="1"/>
          <p:bldP spid="21" grpId="0" animBg="1"/>
          <p:bldP spid="22" grpId="0" animBg="1"/>
          <p:bldP spid="2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38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1+#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ppt_x</p:attrName>
                                            </p:attrNameLst>
                                          </p:cBhvr>
                                          <p:tavLst>
                                            <p:tav tm="0">
                                              <p:val>
                                                <p:strVal val="#ppt_x-#ppt_w*1.125000"/>
                                              </p:val>
                                            </p:tav>
                                            <p:tav tm="100000">
                                              <p:val>
                                                <p:strVal val="#ppt_x"/>
                                              </p:val>
                                            </p:tav>
                                          </p:tavLst>
                                        </p:anim>
                                        <p:animEffect transition="in" filter="wipe(right)">
                                          <p:cBhvr>
                                            <p:cTn id="18" dur="500"/>
                                            <p:tgtEl>
                                              <p:spTgt spid="15"/>
                                            </p:tgtEl>
                                          </p:cBhvr>
                                        </p:animEffect>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right)">
                                          <p:cBhvr>
                                            <p:cTn id="23" dur="500"/>
                                            <p:tgtEl>
                                              <p:spTgt spid="16"/>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ppt_x</p:attrName>
                                            </p:attrNameLst>
                                          </p:cBhvr>
                                          <p:tavLst>
                                            <p:tav tm="0">
                                              <p:val>
                                                <p:strVal val="#ppt_x-#ppt_w*1.125000"/>
                                              </p:val>
                                            </p:tav>
                                            <p:tav tm="100000">
                                              <p:val>
                                                <p:strVal val="#ppt_x"/>
                                              </p:val>
                                            </p:tav>
                                          </p:tavLst>
                                        </p:anim>
                                        <p:animEffect transition="in" filter="wipe(right)">
                                          <p:cBhvr>
                                            <p:cTn id="28" dur="500"/>
                                            <p:tgtEl>
                                              <p:spTgt spid="17"/>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p:tgtEl>
                                              <p:spTgt spid="18"/>
                                            </p:tgtEl>
                                            <p:attrNameLst>
                                              <p:attrName>ppt_x</p:attrName>
                                            </p:attrNameLst>
                                          </p:cBhvr>
                                          <p:tavLst>
                                            <p:tav tm="0">
                                              <p:val>
                                                <p:strVal val="#ppt_x-#ppt_w*1.125000"/>
                                              </p:val>
                                            </p:tav>
                                            <p:tav tm="100000">
                                              <p:val>
                                                <p:strVal val="#ppt_x"/>
                                              </p:val>
                                            </p:tav>
                                          </p:tavLst>
                                        </p:anim>
                                        <p:animEffect transition="in" filter="wipe(right)">
                                          <p:cBhvr>
                                            <p:cTn id="33" dur="500"/>
                                            <p:tgtEl>
                                              <p:spTgt spid="18"/>
                                            </p:tgtEl>
                                          </p:cBhvr>
                                        </p:animEffect>
                                      </p:childTnLst>
                                    </p:cTn>
                                  </p:par>
                                </p:childTnLst>
                              </p:cTn>
                            </p:par>
                            <p:par>
                              <p:cTn id="34" fill="hold">
                                <p:stCondLst>
                                  <p:cond delay="3500"/>
                                </p:stCondLst>
                                <p:childTnLst>
                                  <p:par>
                                    <p:cTn id="35" presetID="2" presetClass="entr" presetSubtype="2"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1+#ppt_w/2"/>
                                              </p:val>
                                            </p:tav>
                                            <p:tav tm="100000">
                                              <p:val>
                                                <p:strVal val="#ppt_x"/>
                                              </p:val>
                                            </p:tav>
                                          </p:tavLst>
                                        </p:anim>
                                        <p:anim calcmode="lin" valueType="num">
                                          <p:cBhvr additive="base">
                                            <p:cTn id="43" dur="500" fill="hold"/>
                                            <p:tgtEl>
                                              <p:spTgt spid="21"/>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2" presetClass="entr" presetSubtype="2"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1+#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2"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1+#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0" grpId="0" animBg="1"/>
          <p:bldP spid="21" grpId="0" animBg="1"/>
          <p:bldP spid="22" grpId="0" animBg="1"/>
          <p:bldP spid="23"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65314"/>
            <a:ext cx="2350911" cy="939800"/>
          </a:xfrm>
          <a:prstGeom prst="rect">
            <a:avLst/>
          </a:prstGeom>
        </p:spPr>
      </p:pic>
      <p:sp>
        <p:nvSpPr>
          <p:cNvPr id="10" name="矩形 1"/>
          <p:cNvSpPr>
            <a:spLocks noChangeArrowheads="1"/>
          </p:cNvSpPr>
          <p:nvPr/>
        </p:nvSpPr>
        <p:spPr bwMode="auto">
          <a:xfrm>
            <a:off x="801206" y="2211613"/>
            <a:ext cx="2697579" cy="8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76209" tIns="38103" rIns="76209" bIns="38103">
            <a:spAutoFit/>
          </a:bodyPr>
          <a:lstStyle/>
          <a:p>
            <a:r>
              <a:rPr lang="zh-CN" altLang="en-US" sz="1000" dirty="0">
                <a:cs typeface="+mn-ea"/>
                <a:sym typeface="+mn-lt"/>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endParaRPr lang="en-US" altLang="zh-CN" sz="1000" dirty="0">
              <a:solidFill>
                <a:srgbClr val="262626"/>
              </a:solidFill>
              <a:cs typeface="+mn-ea"/>
              <a:sym typeface="+mn-lt"/>
            </a:endParaRPr>
          </a:p>
        </p:txBody>
      </p:sp>
      <p:grpSp>
        <p:nvGrpSpPr>
          <p:cNvPr id="11" name="组合 10"/>
          <p:cNvGrpSpPr/>
          <p:nvPr/>
        </p:nvGrpSpPr>
        <p:grpSpPr>
          <a:xfrm>
            <a:off x="865482" y="1497349"/>
            <a:ext cx="2697579" cy="574768"/>
            <a:chOff x="1083592" y="1384300"/>
            <a:chExt cx="3236533" cy="689509"/>
          </a:xfrm>
        </p:grpSpPr>
        <p:sp>
          <p:nvSpPr>
            <p:cNvPr id="12" name="Rectangle 631"/>
            <p:cNvSpPr>
              <a:spLocks noChangeArrowheads="1"/>
            </p:cNvSpPr>
            <p:nvPr/>
          </p:nvSpPr>
          <p:spPr bwMode="auto">
            <a:xfrm>
              <a:off x="1083592" y="1384300"/>
              <a:ext cx="3236533" cy="689509"/>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13" name="TextBox 707"/>
            <p:cNvSpPr>
              <a:spLocks noChangeArrowheads="1"/>
            </p:cNvSpPr>
            <p:nvPr/>
          </p:nvSpPr>
          <p:spPr bwMode="auto">
            <a:xfrm>
              <a:off x="2748223" y="1537014"/>
              <a:ext cx="1487072" cy="41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20" dirty="0">
                  <a:solidFill>
                    <a:srgbClr val="FFFFFF"/>
                  </a:solidFill>
                  <a:cs typeface="+mn-ea"/>
                  <a:sym typeface="+mn-lt"/>
                </a:rPr>
                <a:t>输入您的</a:t>
              </a:r>
              <a:r>
                <a:rPr lang="zh-CN" altLang="en-US" sz="1665" b="1" dirty="0">
                  <a:solidFill>
                    <a:srgbClr val="FFFFFF"/>
                  </a:solidFill>
                  <a:cs typeface="+mn-ea"/>
                  <a:sym typeface="+mn-lt"/>
                </a:rPr>
                <a:t>标题</a:t>
              </a:r>
              <a:endParaRPr lang="zh-CN" altLang="en-US" sz="2665" b="1" dirty="0">
                <a:solidFill>
                  <a:srgbClr val="FFFFFF"/>
                </a:solidFill>
                <a:cs typeface="+mn-ea"/>
                <a:sym typeface="+mn-lt"/>
              </a:endParaRPr>
            </a:p>
          </p:txBody>
        </p:sp>
        <p:pic>
          <p:nvPicPr>
            <p:cNvPr id="14" name="图片 18"/>
            <p:cNvPicPr>
              <a:picLocks noChangeAspect="1" noChangeArrowheads="1"/>
            </p:cNvPicPr>
            <p:nvPr/>
          </p:nvPicPr>
          <p:blipFill>
            <a:blip r:embed="rId3" cstate="screen"/>
            <a:srcRect/>
            <a:stretch>
              <a:fillRect/>
            </a:stretch>
          </p:blipFill>
          <p:spPr bwMode="auto">
            <a:xfrm>
              <a:off x="1253532" y="1471064"/>
              <a:ext cx="515942" cy="51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组合 14"/>
          <p:cNvGrpSpPr/>
          <p:nvPr/>
        </p:nvGrpSpPr>
        <p:grpSpPr>
          <a:xfrm>
            <a:off x="3772234" y="1497349"/>
            <a:ext cx="2697579" cy="574768"/>
            <a:chOff x="4571090" y="1384300"/>
            <a:chExt cx="3236533" cy="689509"/>
          </a:xfrm>
        </p:grpSpPr>
        <p:sp>
          <p:nvSpPr>
            <p:cNvPr id="16" name="Rectangle 632"/>
            <p:cNvSpPr>
              <a:spLocks noChangeArrowheads="1"/>
            </p:cNvSpPr>
            <p:nvPr/>
          </p:nvSpPr>
          <p:spPr bwMode="auto">
            <a:xfrm>
              <a:off x="4571090" y="1384300"/>
              <a:ext cx="3236533" cy="689509"/>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17" name="TextBox 707"/>
            <p:cNvSpPr>
              <a:spLocks noChangeArrowheads="1"/>
            </p:cNvSpPr>
            <p:nvPr/>
          </p:nvSpPr>
          <p:spPr bwMode="auto">
            <a:xfrm>
              <a:off x="6181615" y="1518073"/>
              <a:ext cx="1487072" cy="41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20">
                  <a:solidFill>
                    <a:srgbClr val="FFFFFF"/>
                  </a:solidFill>
                  <a:cs typeface="+mn-ea"/>
                  <a:sym typeface="+mn-lt"/>
                </a:rPr>
                <a:t>输入您的</a:t>
              </a:r>
              <a:r>
                <a:rPr lang="zh-CN" altLang="en-US" sz="1665" b="1">
                  <a:solidFill>
                    <a:srgbClr val="FFFFFF"/>
                  </a:solidFill>
                  <a:cs typeface="+mn-ea"/>
                  <a:sym typeface="+mn-lt"/>
                </a:rPr>
                <a:t>标题</a:t>
              </a:r>
              <a:endParaRPr lang="zh-CN" altLang="en-US" sz="2665" b="1">
                <a:solidFill>
                  <a:srgbClr val="FFFFFF"/>
                </a:solidFill>
                <a:cs typeface="+mn-ea"/>
                <a:sym typeface="+mn-lt"/>
              </a:endParaRPr>
            </a:p>
          </p:txBody>
        </p:sp>
        <p:pic>
          <p:nvPicPr>
            <p:cNvPr id="18" name="图片 19"/>
            <p:cNvPicPr>
              <a:picLocks noChangeAspect="1" noChangeArrowheads="1"/>
            </p:cNvPicPr>
            <p:nvPr/>
          </p:nvPicPr>
          <p:blipFill>
            <a:blip r:embed="rId4"/>
            <a:srcRect/>
            <a:stretch>
              <a:fillRect/>
            </a:stretch>
          </p:blipFill>
          <p:spPr bwMode="auto">
            <a:xfrm>
              <a:off x="4726989" y="1432303"/>
              <a:ext cx="609498" cy="60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组合 18"/>
          <p:cNvGrpSpPr/>
          <p:nvPr/>
        </p:nvGrpSpPr>
        <p:grpSpPr>
          <a:xfrm>
            <a:off x="6702900" y="1497349"/>
            <a:ext cx="2697578" cy="574768"/>
            <a:chOff x="8087281" y="1384300"/>
            <a:chExt cx="3236533" cy="689509"/>
          </a:xfrm>
        </p:grpSpPr>
        <p:sp>
          <p:nvSpPr>
            <p:cNvPr id="20" name="Rectangle 633"/>
            <p:cNvSpPr>
              <a:spLocks noChangeArrowheads="1"/>
            </p:cNvSpPr>
            <p:nvPr/>
          </p:nvSpPr>
          <p:spPr bwMode="auto">
            <a:xfrm>
              <a:off x="8087281" y="1384300"/>
              <a:ext cx="3236533" cy="689509"/>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21" name="TextBox 707"/>
            <p:cNvSpPr>
              <a:spLocks noChangeArrowheads="1"/>
            </p:cNvSpPr>
            <p:nvPr/>
          </p:nvSpPr>
          <p:spPr bwMode="auto">
            <a:xfrm>
              <a:off x="9757011" y="1533445"/>
              <a:ext cx="1487073" cy="41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20">
                  <a:solidFill>
                    <a:srgbClr val="FFFFFF"/>
                  </a:solidFill>
                  <a:cs typeface="+mn-ea"/>
                  <a:sym typeface="+mn-lt"/>
                </a:rPr>
                <a:t>输入您的</a:t>
              </a:r>
              <a:r>
                <a:rPr lang="zh-CN" altLang="en-US" sz="1665" b="1">
                  <a:solidFill>
                    <a:srgbClr val="FFFFFF"/>
                  </a:solidFill>
                  <a:cs typeface="+mn-ea"/>
                  <a:sym typeface="+mn-lt"/>
                </a:rPr>
                <a:t>标题</a:t>
              </a:r>
              <a:endParaRPr lang="zh-CN" altLang="en-US" sz="2665" b="1">
                <a:solidFill>
                  <a:srgbClr val="FFFFFF"/>
                </a:solidFill>
                <a:cs typeface="+mn-ea"/>
                <a:sym typeface="+mn-lt"/>
              </a:endParaRPr>
            </a:p>
          </p:txBody>
        </p:sp>
        <p:sp>
          <p:nvSpPr>
            <p:cNvPr id="22" name="Freeform 76"/>
            <p:cNvSpPr>
              <a:spLocks noChangeArrowheads="1"/>
            </p:cNvSpPr>
            <p:nvPr/>
          </p:nvSpPr>
          <p:spPr bwMode="auto">
            <a:xfrm>
              <a:off x="8286018" y="1522249"/>
              <a:ext cx="455593" cy="412763"/>
            </a:xfrm>
            <a:custGeom>
              <a:avLst/>
              <a:gdLst>
                <a:gd name="T0" fmla="*/ 2147483647 w 54"/>
                <a:gd name="T1" fmla="*/ 2147483647 h 49"/>
                <a:gd name="T2" fmla="*/ 2147483647 w 54"/>
                <a:gd name="T3" fmla="*/ 2147483647 h 49"/>
                <a:gd name="T4" fmla="*/ 2147483647 w 54"/>
                <a:gd name="T5" fmla="*/ 2147483647 h 49"/>
                <a:gd name="T6" fmla="*/ 2147483647 w 54"/>
                <a:gd name="T7" fmla="*/ 2147483647 h 49"/>
                <a:gd name="T8" fmla="*/ 2147483647 w 54"/>
                <a:gd name="T9" fmla="*/ 2147483647 h 49"/>
                <a:gd name="T10" fmla="*/ 2147483647 w 54"/>
                <a:gd name="T11" fmla="*/ 2147483647 h 49"/>
                <a:gd name="T12" fmla="*/ 2147483647 w 54"/>
                <a:gd name="T13" fmla="*/ 2147483647 h 49"/>
                <a:gd name="T14" fmla="*/ 2147483647 w 54"/>
                <a:gd name="T15" fmla="*/ 2147483647 h 49"/>
                <a:gd name="T16" fmla="*/ 0 60000 65536"/>
                <a:gd name="T17" fmla="*/ 0 60000 65536"/>
                <a:gd name="T18" fmla="*/ 0 60000 65536"/>
                <a:gd name="T19" fmla="*/ 0 60000 65536"/>
                <a:gd name="T20" fmla="*/ 0 60000 65536"/>
                <a:gd name="T21" fmla="*/ 0 60000 65536"/>
                <a:gd name="T22" fmla="*/ 0 60000 65536"/>
                <a:gd name="T23" fmla="*/ 0 60000 65536"/>
                <a:gd name="T24" fmla="*/ 0 w 54"/>
                <a:gd name="T25" fmla="*/ 0 h 49"/>
                <a:gd name="T26" fmla="*/ 54 w 54"/>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grpSp>
      <p:grpSp>
        <p:nvGrpSpPr>
          <p:cNvPr id="23" name="组合 22"/>
          <p:cNvGrpSpPr/>
          <p:nvPr/>
        </p:nvGrpSpPr>
        <p:grpSpPr>
          <a:xfrm>
            <a:off x="865482" y="3382734"/>
            <a:ext cx="2697579" cy="576600"/>
            <a:chOff x="1083592" y="3646066"/>
            <a:chExt cx="3236533" cy="691706"/>
          </a:xfrm>
        </p:grpSpPr>
        <p:sp>
          <p:nvSpPr>
            <p:cNvPr id="24" name="Rectangle 634"/>
            <p:cNvSpPr>
              <a:spLocks noChangeArrowheads="1"/>
            </p:cNvSpPr>
            <p:nvPr/>
          </p:nvSpPr>
          <p:spPr bwMode="auto">
            <a:xfrm>
              <a:off x="1083592" y="3646066"/>
              <a:ext cx="3236533" cy="691706"/>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25" name="TextBox 707"/>
            <p:cNvSpPr>
              <a:spLocks noChangeArrowheads="1"/>
            </p:cNvSpPr>
            <p:nvPr/>
          </p:nvSpPr>
          <p:spPr bwMode="auto">
            <a:xfrm>
              <a:off x="2721002" y="3789972"/>
              <a:ext cx="1487072" cy="41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20">
                  <a:solidFill>
                    <a:srgbClr val="FFFFFF"/>
                  </a:solidFill>
                  <a:cs typeface="+mn-ea"/>
                  <a:sym typeface="+mn-lt"/>
                </a:rPr>
                <a:t>输入您的</a:t>
              </a:r>
              <a:r>
                <a:rPr lang="zh-CN" altLang="en-US" sz="1665" b="1">
                  <a:solidFill>
                    <a:srgbClr val="FFFFFF"/>
                  </a:solidFill>
                  <a:cs typeface="+mn-ea"/>
                  <a:sym typeface="+mn-lt"/>
                </a:rPr>
                <a:t>标题</a:t>
              </a:r>
              <a:endParaRPr lang="zh-CN" altLang="en-US" sz="2665" b="1">
                <a:solidFill>
                  <a:srgbClr val="FFFFFF"/>
                </a:solidFill>
                <a:cs typeface="+mn-ea"/>
                <a:sym typeface="+mn-lt"/>
              </a:endParaRPr>
            </a:p>
          </p:txBody>
        </p:sp>
        <p:sp>
          <p:nvSpPr>
            <p:cNvPr id="26" name="Freeform 71"/>
            <p:cNvSpPr>
              <a:spLocks noChangeArrowheads="1"/>
            </p:cNvSpPr>
            <p:nvPr/>
          </p:nvSpPr>
          <p:spPr bwMode="auto">
            <a:xfrm>
              <a:off x="1357458" y="3813408"/>
              <a:ext cx="336535" cy="361962"/>
            </a:xfrm>
            <a:custGeom>
              <a:avLst/>
              <a:gdLst>
                <a:gd name="T0" fmla="*/ 2147483647 w 40"/>
                <a:gd name="T1" fmla="*/ 2147483647 h 43"/>
                <a:gd name="T2" fmla="*/ 2147483647 w 40"/>
                <a:gd name="T3" fmla="*/ 2147483647 h 43"/>
                <a:gd name="T4" fmla="*/ 2147483647 w 40"/>
                <a:gd name="T5" fmla="*/ 0 h 43"/>
                <a:gd name="T6" fmla="*/ 2147483647 w 40"/>
                <a:gd name="T7" fmla="*/ 2147483647 h 43"/>
                <a:gd name="T8" fmla="*/ 2147483647 w 40"/>
                <a:gd name="T9" fmla="*/ 2147483647 h 43"/>
                <a:gd name="T10" fmla="*/ 0 w 40"/>
                <a:gd name="T11" fmla="*/ 2147483647 h 43"/>
                <a:gd name="T12" fmla="*/ 2147483647 w 40"/>
                <a:gd name="T13" fmla="*/ 2147483647 h 43"/>
                <a:gd name="T14" fmla="*/ 2147483647 w 40"/>
                <a:gd name="T15" fmla="*/ 2147483647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grpSp>
      <p:grpSp>
        <p:nvGrpSpPr>
          <p:cNvPr id="27" name="组合 26"/>
          <p:cNvGrpSpPr/>
          <p:nvPr/>
        </p:nvGrpSpPr>
        <p:grpSpPr>
          <a:xfrm>
            <a:off x="3772234" y="3382734"/>
            <a:ext cx="2697579" cy="576600"/>
            <a:chOff x="4571090" y="3646066"/>
            <a:chExt cx="3236533" cy="691706"/>
          </a:xfrm>
        </p:grpSpPr>
        <p:sp>
          <p:nvSpPr>
            <p:cNvPr id="28" name="Rectangle 635"/>
            <p:cNvSpPr>
              <a:spLocks noChangeArrowheads="1"/>
            </p:cNvSpPr>
            <p:nvPr/>
          </p:nvSpPr>
          <p:spPr bwMode="auto">
            <a:xfrm>
              <a:off x="4571090" y="3646066"/>
              <a:ext cx="3236533" cy="691706"/>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29" name="TextBox 707"/>
            <p:cNvSpPr>
              <a:spLocks noChangeArrowheads="1"/>
            </p:cNvSpPr>
            <p:nvPr/>
          </p:nvSpPr>
          <p:spPr bwMode="auto">
            <a:xfrm>
              <a:off x="6171739" y="3794815"/>
              <a:ext cx="1487072" cy="41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20">
                  <a:solidFill>
                    <a:srgbClr val="FFFFFF"/>
                  </a:solidFill>
                  <a:cs typeface="+mn-ea"/>
                  <a:sym typeface="+mn-lt"/>
                </a:rPr>
                <a:t>输入您的</a:t>
              </a:r>
              <a:r>
                <a:rPr lang="zh-CN" altLang="en-US" sz="1665" b="1">
                  <a:solidFill>
                    <a:srgbClr val="FFFFFF"/>
                  </a:solidFill>
                  <a:cs typeface="+mn-ea"/>
                  <a:sym typeface="+mn-lt"/>
                </a:rPr>
                <a:t>标题</a:t>
              </a:r>
              <a:endParaRPr lang="zh-CN" altLang="en-US" sz="2665" b="1">
                <a:solidFill>
                  <a:srgbClr val="FFFFFF"/>
                </a:solidFill>
                <a:cs typeface="+mn-ea"/>
                <a:sym typeface="+mn-lt"/>
              </a:endParaRPr>
            </a:p>
          </p:txBody>
        </p:sp>
        <p:sp>
          <p:nvSpPr>
            <p:cNvPr id="30" name="Freeform 70"/>
            <p:cNvSpPr>
              <a:spLocks noChangeArrowheads="1"/>
            </p:cNvSpPr>
            <p:nvPr/>
          </p:nvSpPr>
          <p:spPr bwMode="auto">
            <a:xfrm>
              <a:off x="4786707" y="3812184"/>
              <a:ext cx="506391" cy="379425"/>
            </a:xfrm>
            <a:custGeom>
              <a:avLst/>
              <a:gdLst>
                <a:gd name="T0" fmla="*/ 2147483647 w 60"/>
                <a:gd name="T1" fmla="*/ 0 h 45"/>
                <a:gd name="T2" fmla="*/ 0 w 60"/>
                <a:gd name="T3" fmla="*/ 2147483647 h 45"/>
                <a:gd name="T4" fmla="*/ 2147483647 w 60"/>
                <a:gd name="T5" fmla="*/ 2147483647 h 45"/>
                <a:gd name="T6" fmla="*/ 2147483647 w 60"/>
                <a:gd name="T7" fmla="*/ 2147483647 h 45"/>
                <a:gd name="T8" fmla="*/ 2147483647 w 60"/>
                <a:gd name="T9" fmla="*/ 2147483647 h 45"/>
                <a:gd name="T10" fmla="*/ 2147483647 w 60"/>
                <a:gd name="T11" fmla="*/ 2147483647 h 45"/>
                <a:gd name="T12" fmla="*/ 2147483647 w 60"/>
                <a:gd name="T13" fmla="*/ 2147483647 h 45"/>
                <a:gd name="T14" fmla="*/ 2147483647 w 60"/>
                <a:gd name="T15" fmla="*/ 0 h 45"/>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45"/>
                <a:gd name="T26" fmla="*/ 60 w 60"/>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45">
                  <a:moveTo>
                    <a:pt x="30" y="0"/>
                  </a:moveTo>
                  <a:cubicBezTo>
                    <a:pt x="14" y="0"/>
                    <a:pt x="0" y="9"/>
                    <a:pt x="0" y="20"/>
                  </a:cubicBezTo>
                  <a:cubicBezTo>
                    <a:pt x="0" y="28"/>
                    <a:pt x="6" y="34"/>
                    <a:pt x="15" y="38"/>
                  </a:cubicBezTo>
                  <a:cubicBezTo>
                    <a:pt x="9" y="45"/>
                    <a:pt x="9" y="45"/>
                    <a:pt x="9" y="45"/>
                  </a:cubicBezTo>
                  <a:cubicBezTo>
                    <a:pt x="20" y="39"/>
                    <a:pt x="20" y="39"/>
                    <a:pt x="20" y="39"/>
                  </a:cubicBezTo>
                  <a:cubicBezTo>
                    <a:pt x="23" y="40"/>
                    <a:pt x="27" y="41"/>
                    <a:pt x="30" y="41"/>
                  </a:cubicBezTo>
                  <a:cubicBezTo>
                    <a:pt x="47" y="41"/>
                    <a:pt x="60" y="32"/>
                    <a:pt x="60" y="20"/>
                  </a:cubicBezTo>
                  <a:cubicBezTo>
                    <a:pt x="60" y="9"/>
                    <a:pt x="47"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000">
                <a:cs typeface="+mn-ea"/>
                <a:sym typeface="+mn-lt"/>
              </a:endParaRPr>
            </a:p>
          </p:txBody>
        </p:sp>
      </p:grpSp>
      <p:sp>
        <p:nvSpPr>
          <p:cNvPr id="31" name="矩形 1"/>
          <p:cNvSpPr>
            <a:spLocks noChangeArrowheads="1"/>
          </p:cNvSpPr>
          <p:nvPr/>
        </p:nvSpPr>
        <p:spPr bwMode="auto">
          <a:xfrm>
            <a:off x="801207" y="4103231"/>
            <a:ext cx="2697579" cy="8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76209" tIns="38103" rIns="76209" bIns="38103">
            <a:spAutoFit/>
          </a:bodyPr>
          <a:lstStyle/>
          <a:p>
            <a:r>
              <a:rPr lang="zh-CN" altLang="en-US" sz="1000">
                <a:cs typeface="+mn-ea"/>
                <a:sym typeface="+mn-lt"/>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endParaRPr lang="en-US" altLang="zh-CN" sz="1000">
              <a:solidFill>
                <a:srgbClr val="262626"/>
              </a:solidFill>
              <a:cs typeface="+mn-ea"/>
              <a:sym typeface="+mn-lt"/>
            </a:endParaRPr>
          </a:p>
        </p:txBody>
      </p:sp>
      <p:sp>
        <p:nvSpPr>
          <p:cNvPr id="32" name="矩形 1"/>
          <p:cNvSpPr>
            <a:spLocks noChangeArrowheads="1"/>
          </p:cNvSpPr>
          <p:nvPr/>
        </p:nvSpPr>
        <p:spPr bwMode="auto">
          <a:xfrm>
            <a:off x="3699327" y="2182292"/>
            <a:ext cx="2697579" cy="8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76209" tIns="38103" rIns="76209" bIns="38103">
            <a:spAutoFit/>
          </a:bodyPr>
          <a:lstStyle/>
          <a:p>
            <a:r>
              <a:rPr lang="zh-CN" altLang="en-US" sz="1000">
                <a:cs typeface="+mn-ea"/>
                <a:sym typeface="+mn-lt"/>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endParaRPr lang="en-US" altLang="zh-CN" sz="1000">
              <a:solidFill>
                <a:srgbClr val="262626"/>
              </a:solidFill>
              <a:cs typeface="+mn-ea"/>
              <a:sym typeface="+mn-lt"/>
            </a:endParaRPr>
          </a:p>
        </p:txBody>
      </p:sp>
      <p:sp>
        <p:nvSpPr>
          <p:cNvPr id="33" name="矩形 1"/>
          <p:cNvSpPr>
            <a:spLocks noChangeArrowheads="1"/>
          </p:cNvSpPr>
          <p:nvPr/>
        </p:nvSpPr>
        <p:spPr bwMode="auto">
          <a:xfrm>
            <a:off x="3691096" y="4073164"/>
            <a:ext cx="2697579" cy="8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76209" tIns="38103" rIns="76209" bIns="38103">
            <a:spAutoFit/>
          </a:bodyPr>
          <a:lstStyle/>
          <a:p>
            <a:r>
              <a:rPr lang="zh-CN" altLang="en-US" sz="1000">
                <a:cs typeface="+mn-ea"/>
                <a:sym typeface="+mn-lt"/>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endParaRPr lang="en-US" altLang="zh-CN" sz="1000">
              <a:solidFill>
                <a:srgbClr val="262626"/>
              </a:solidFill>
              <a:cs typeface="+mn-ea"/>
              <a:sym typeface="+mn-lt"/>
            </a:endParaRPr>
          </a:p>
        </p:txBody>
      </p:sp>
      <p:sp>
        <p:nvSpPr>
          <p:cNvPr id="34" name="矩形 1"/>
          <p:cNvSpPr>
            <a:spLocks noChangeArrowheads="1"/>
          </p:cNvSpPr>
          <p:nvPr/>
        </p:nvSpPr>
        <p:spPr bwMode="auto">
          <a:xfrm>
            <a:off x="6616417" y="4073164"/>
            <a:ext cx="2697579" cy="8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76209" tIns="38103" rIns="76209" bIns="38103">
            <a:spAutoFit/>
          </a:bodyPr>
          <a:lstStyle/>
          <a:p>
            <a:r>
              <a:rPr lang="zh-CN" altLang="en-US" sz="1000">
                <a:cs typeface="+mn-ea"/>
                <a:sym typeface="+mn-lt"/>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endParaRPr lang="en-US" altLang="zh-CN" sz="1000">
              <a:solidFill>
                <a:srgbClr val="262626"/>
              </a:solidFill>
              <a:cs typeface="+mn-ea"/>
              <a:sym typeface="+mn-lt"/>
            </a:endParaRPr>
          </a:p>
        </p:txBody>
      </p:sp>
      <p:sp>
        <p:nvSpPr>
          <p:cNvPr id="35" name="矩形 1"/>
          <p:cNvSpPr>
            <a:spLocks noChangeArrowheads="1"/>
          </p:cNvSpPr>
          <p:nvPr/>
        </p:nvSpPr>
        <p:spPr bwMode="auto">
          <a:xfrm>
            <a:off x="6616416" y="2187907"/>
            <a:ext cx="2697579" cy="8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76209" tIns="38103" rIns="76209" bIns="38103">
            <a:spAutoFit/>
          </a:bodyPr>
          <a:lstStyle/>
          <a:p>
            <a:r>
              <a:rPr lang="zh-CN" altLang="en-US" sz="1000">
                <a:cs typeface="+mn-ea"/>
                <a:sym typeface="+mn-lt"/>
              </a:rPr>
              <a:t>点击添加文字内容点击添加文字内容点击添加文字内容点击添加文字内容点击添加文字内容点击添加文字内容点击添加文字内容点击添加文字内容点击添加文字内容点击添加文字内容点击添加文字内容点击添加文字内容</a:t>
            </a:r>
            <a:endParaRPr lang="en-US" altLang="zh-CN" sz="1000">
              <a:solidFill>
                <a:srgbClr val="262626"/>
              </a:solidFill>
              <a:cs typeface="+mn-ea"/>
              <a:sym typeface="+mn-lt"/>
            </a:endParaRPr>
          </a:p>
        </p:txBody>
      </p:sp>
      <p:grpSp>
        <p:nvGrpSpPr>
          <p:cNvPr id="36" name="组合 35"/>
          <p:cNvGrpSpPr/>
          <p:nvPr/>
        </p:nvGrpSpPr>
        <p:grpSpPr>
          <a:xfrm>
            <a:off x="6702900" y="3382734"/>
            <a:ext cx="2697578" cy="576600"/>
            <a:chOff x="8087281" y="3646066"/>
            <a:chExt cx="3236533" cy="691706"/>
          </a:xfrm>
        </p:grpSpPr>
        <p:sp>
          <p:nvSpPr>
            <p:cNvPr id="37" name="Rectangle 636"/>
            <p:cNvSpPr>
              <a:spLocks noChangeArrowheads="1"/>
            </p:cNvSpPr>
            <p:nvPr/>
          </p:nvSpPr>
          <p:spPr bwMode="auto">
            <a:xfrm>
              <a:off x="8087281" y="3646066"/>
              <a:ext cx="3236533" cy="691706"/>
            </a:xfrm>
            <a:prstGeom prst="rect">
              <a:avLst/>
            </a:prstGeom>
            <a:solidFill>
              <a:srgbClr val="C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cs typeface="+mn-ea"/>
                <a:sym typeface="+mn-lt"/>
              </a:endParaRPr>
            </a:p>
          </p:txBody>
        </p:sp>
        <p:sp>
          <p:nvSpPr>
            <p:cNvPr id="38" name="TextBox 707"/>
            <p:cNvSpPr>
              <a:spLocks noChangeArrowheads="1"/>
            </p:cNvSpPr>
            <p:nvPr/>
          </p:nvSpPr>
          <p:spPr bwMode="auto">
            <a:xfrm>
              <a:off x="9785409" y="3812183"/>
              <a:ext cx="1487073" cy="41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20">
                  <a:solidFill>
                    <a:srgbClr val="FFFFFF"/>
                  </a:solidFill>
                  <a:cs typeface="+mn-ea"/>
                  <a:sym typeface="+mn-lt"/>
                </a:rPr>
                <a:t>输入您的</a:t>
              </a:r>
              <a:r>
                <a:rPr lang="zh-CN" altLang="en-US" sz="1665" b="1">
                  <a:solidFill>
                    <a:srgbClr val="FFFFFF"/>
                  </a:solidFill>
                  <a:cs typeface="+mn-ea"/>
                  <a:sym typeface="+mn-lt"/>
                </a:rPr>
                <a:t>标题</a:t>
              </a:r>
              <a:endParaRPr lang="zh-CN" altLang="en-US" sz="2665" b="1">
                <a:solidFill>
                  <a:srgbClr val="FFFFFF"/>
                </a:solidFill>
                <a:cs typeface="+mn-ea"/>
                <a:sym typeface="+mn-lt"/>
              </a:endParaRPr>
            </a:p>
          </p:txBody>
        </p:sp>
        <p:pic>
          <p:nvPicPr>
            <p:cNvPr id="39" name="图片 11"/>
            <p:cNvPicPr>
              <a:picLocks noChangeAspect="1" noChangeArrowheads="1"/>
            </p:cNvPicPr>
            <p:nvPr/>
          </p:nvPicPr>
          <p:blipFill>
            <a:blip r:embed="rId5" cstate="screen"/>
            <a:srcRect/>
            <a:stretch>
              <a:fillRect/>
            </a:stretch>
          </p:blipFill>
          <p:spPr bwMode="auto">
            <a:xfrm>
              <a:off x="8159150" y="3725699"/>
              <a:ext cx="566952" cy="57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40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0-#ppt_w/2"/>
                                              </p:val>
                                            </p:tav>
                                            <p:tav tm="100000">
                                              <p:val>
                                                <p:strVal val="#ppt_x"/>
                                              </p:val>
                                            </p:tav>
                                          </p:tavLst>
                                        </p:anim>
                                        <p:anim calcmode="lin" valueType="num">
                                          <p:cBhvr additive="base">
                                            <p:cTn id="21" dur="500" fill="hold"/>
                                            <p:tgtEl>
                                              <p:spTgt spid="1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80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1+#ppt_w/2"/>
                                              </p:val>
                                            </p:tav>
                                            <p:tav tm="100000">
                                              <p:val>
                                                <p:strVal val="#ppt_x"/>
                                              </p:val>
                                            </p:tav>
                                          </p:tavLst>
                                        </p:anim>
                                        <p:anim calcmode="lin" valueType="num">
                                          <p:cBhvr additive="base">
                                            <p:cTn id="25" dur="500" fill="hold"/>
                                            <p:tgtEl>
                                              <p:spTgt spid="3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0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12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1+#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2" presetClass="entr" presetSubtype="8" fill="hold" grpId="0" nodeType="afterEffect">
                                      <p:stCondLst>
                                        <p:cond delay="20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grpId="0" nodeType="withEffect">
                                      <p:stCondLst>
                                        <p:cond delay="40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par>
                                    <p:cTn id="41" presetID="22" presetClass="entr" presetSubtype="8" fill="hold" grpId="0" nodeType="withEffect">
                                      <p:stCondLst>
                                        <p:cond delay="600"/>
                                      </p:stCondLst>
                                      <p:childTnLst>
                                        <p:set>
                                          <p:cBhvr>
                                            <p:cTn id="42" dur="1" fill="hold">
                                              <p:stCondLst>
                                                <p:cond delay="0"/>
                                              </p:stCondLst>
                                            </p:cTn>
                                            <p:tgtEl>
                                              <p:spTgt spid="35"/>
                                            </p:tgtEl>
                                            <p:attrNameLst>
                                              <p:attrName>style.visibility</p:attrName>
                                            </p:attrNameLst>
                                          </p:cBhvr>
                                          <p:to>
                                            <p:strVal val="visible"/>
                                          </p:to>
                                        </p:set>
                                        <p:animEffect transition="in" filter="wipe(left)">
                                          <p:cBhvr>
                                            <p:cTn id="43" dur="500"/>
                                            <p:tgtEl>
                                              <p:spTgt spid="35"/>
                                            </p:tgtEl>
                                          </p:cBhvr>
                                        </p:animEffect>
                                      </p:childTnLst>
                                    </p:cTn>
                                  </p:par>
                                  <p:par>
                                    <p:cTn id="44" presetID="22" presetClass="entr" presetSubtype="8" fill="hold" grpId="0" nodeType="withEffect">
                                      <p:stCondLst>
                                        <p:cond delay="80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120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1" grpId="0"/>
          <p:bldP spid="32" grpId="0"/>
          <p:bldP spid="33" grpId="0"/>
          <p:bldP spid="34"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40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0-#ppt_w/2"/>
                                              </p:val>
                                            </p:tav>
                                            <p:tav tm="100000">
                                              <p:val>
                                                <p:strVal val="#ppt_x"/>
                                              </p:val>
                                            </p:tav>
                                          </p:tavLst>
                                        </p:anim>
                                        <p:anim calcmode="lin" valueType="num">
                                          <p:cBhvr additive="base">
                                            <p:cTn id="21" dur="500" fill="hold"/>
                                            <p:tgtEl>
                                              <p:spTgt spid="1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80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1+#ppt_w/2"/>
                                              </p:val>
                                            </p:tav>
                                            <p:tav tm="100000">
                                              <p:val>
                                                <p:strVal val="#ppt_x"/>
                                              </p:val>
                                            </p:tav>
                                          </p:tavLst>
                                        </p:anim>
                                        <p:anim calcmode="lin" valueType="num">
                                          <p:cBhvr additive="base">
                                            <p:cTn id="25" dur="500" fill="hold"/>
                                            <p:tgtEl>
                                              <p:spTgt spid="3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10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12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1+#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2" presetClass="entr" presetSubtype="8" fill="hold" grpId="0" nodeType="afterEffect">
                                      <p:stCondLst>
                                        <p:cond delay="20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grpId="0" nodeType="withEffect">
                                      <p:stCondLst>
                                        <p:cond delay="40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par>
                                    <p:cTn id="41" presetID="22" presetClass="entr" presetSubtype="8" fill="hold" grpId="0" nodeType="withEffect">
                                      <p:stCondLst>
                                        <p:cond delay="600"/>
                                      </p:stCondLst>
                                      <p:childTnLst>
                                        <p:set>
                                          <p:cBhvr>
                                            <p:cTn id="42" dur="1" fill="hold">
                                              <p:stCondLst>
                                                <p:cond delay="0"/>
                                              </p:stCondLst>
                                            </p:cTn>
                                            <p:tgtEl>
                                              <p:spTgt spid="35"/>
                                            </p:tgtEl>
                                            <p:attrNameLst>
                                              <p:attrName>style.visibility</p:attrName>
                                            </p:attrNameLst>
                                          </p:cBhvr>
                                          <p:to>
                                            <p:strVal val="visible"/>
                                          </p:to>
                                        </p:set>
                                        <p:animEffect transition="in" filter="wipe(left)">
                                          <p:cBhvr>
                                            <p:cTn id="43" dur="500"/>
                                            <p:tgtEl>
                                              <p:spTgt spid="35"/>
                                            </p:tgtEl>
                                          </p:cBhvr>
                                        </p:animEffect>
                                      </p:childTnLst>
                                    </p:cTn>
                                  </p:par>
                                  <p:par>
                                    <p:cTn id="44" presetID="22" presetClass="entr" presetSubtype="8" fill="hold" grpId="0" nodeType="withEffect">
                                      <p:stCondLst>
                                        <p:cond delay="80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120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1" grpId="0"/>
          <p:bldP spid="32" grpId="0"/>
          <p:bldP spid="33" grpId="0"/>
          <p:bldP spid="34" grpId="0"/>
          <p:bldP spid="35"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3500" y="-25761"/>
            <a:ext cx="2350911" cy="939800"/>
          </a:xfrm>
          <a:prstGeom prst="rect">
            <a:avLst/>
          </a:prstGeom>
        </p:spPr>
      </p:pic>
      <p:pic>
        <p:nvPicPr>
          <p:cNvPr id="150" name="Picture 2"/>
          <p:cNvPicPr>
            <a:picLocks noChangeAspect="1" noChangeArrowheads="1"/>
          </p:cNvPicPr>
          <p:nvPr/>
        </p:nvPicPr>
        <p:blipFill>
          <a:blip r:embed="rId3" cstate="print">
            <a:grayscl/>
            <a:lum bright="-6000"/>
          </a:blip>
          <a:srcRect/>
          <a:stretch>
            <a:fillRect/>
          </a:stretch>
        </p:blipFill>
        <p:spPr bwMode="gray">
          <a:xfrm>
            <a:off x="2334322" y="4433477"/>
            <a:ext cx="4414776" cy="91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 name="椭圆 150"/>
          <p:cNvSpPr/>
          <p:nvPr/>
        </p:nvSpPr>
        <p:spPr>
          <a:xfrm>
            <a:off x="2840583" y="1738099"/>
            <a:ext cx="3230502" cy="3229873"/>
          </a:xfrm>
          <a:prstGeom prst="ellipse">
            <a:avLst/>
          </a:prstGeom>
          <a:solidFill>
            <a:srgbClr val="C00000"/>
          </a:solidFill>
          <a:ln w="3175" cap="flat" cmpd="sng" algn="ctr">
            <a:solidFill>
              <a:srgbClr val="D7D7D7"/>
            </a:solidFill>
            <a:prstDash val="solid"/>
          </a:ln>
          <a:effectLst>
            <a:outerShdw blurRad="50800" dist="38100" dir="5400000" algn="t" rotWithShape="0">
              <a:prstClr val="black">
                <a:alpha val="40000"/>
              </a:prstClr>
            </a:outerShdw>
          </a:effectLst>
        </p:spPr>
        <p:txBody>
          <a:bodyPr lIns="0" tIns="45009" rIns="0" bIns="45009" anchor="ctr"/>
          <a:lstStyle/>
          <a:p>
            <a:pPr algn="ctr" fontAlgn="base">
              <a:lnSpc>
                <a:spcPct val="120000"/>
              </a:lnSpc>
              <a:spcBef>
                <a:spcPts val="590"/>
              </a:spcBef>
              <a:spcAft>
                <a:spcPts val="590"/>
              </a:spcAft>
              <a:defRPr/>
            </a:pPr>
            <a:endParaRPr lang="en-US" sz="2780" kern="0" dirty="0">
              <a:solidFill>
                <a:sysClr val="window" lastClr="FFFFFF"/>
              </a:solidFill>
              <a:cs typeface="+mn-ea"/>
              <a:sym typeface="+mn-lt"/>
            </a:endParaRPr>
          </a:p>
        </p:txBody>
      </p:sp>
      <p:sp>
        <p:nvSpPr>
          <p:cNvPr id="152" name="Rectangle 12"/>
          <p:cNvSpPr>
            <a:spLocks noChangeArrowheads="1"/>
          </p:cNvSpPr>
          <p:nvPr/>
        </p:nvSpPr>
        <p:spPr bwMode="gray">
          <a:xfrm>
            <a:off x="4475660" y="3358631"/>
            <a:ext cx="1563"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18" tIns="45009" rIns="90018" bIns="45009"/>
          <a:lstStyle/>
          <a:p>
            <a:pPr>
              <a:defRPr/>
            </a:pPr>
            <a:endParaRPr lang="zh-CN" altLang="en-US" sz="2000" kern="0" noProof="1">
              <a:solidFill>
                <a:sysClr val="windowText" lastClr="000000"/>
              </a:solidFill>
              <a:cs typeface="+mn-ea"/>
              <a:sym typeface="+mn-lt"/>
            </a:endParaRPr>
          </a:p>
        </p:txBody>
      </p:sp>
      <p:sp>
        <p:nvSpPr>
          <p:cNvPr id="153" name="Rectangle 13"/>
          <p:cNvSpPr>
            <a:spLocks noChangeArrowheads="1"/>
          </p:cNvSpPr>
          <p:nvPr/>
        </p:nvSpPr>
        <p:spPr bwMode="gray">
          <a:xfrm>
            <a:off x="4475660" y="3358631"/>
            <a:ext cx="1563"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18" tIns="45009" rIns="90018" bIns="45009"/>
          <a:lstStyle/>
          <a:p>
            <a:pPr>
              <a:defRPr/>
            </a:pPr>
            <a:endParaRPr lang="zh-CN" altLang="en-US" sz="2000" kern="0" noProof="1">
              <a:solidFill>
                <a:sysClr val="windowText" lastClr="000000"/>
              </a:solidFill>
              <a:cs typeface="+mn-ea"/>
              <a:sym typeface="+mn-lt"/>
            </a:endParaRPr>
          </a:p>
        </p:txBody>
      </p:sp>
      <p:sp>
        <p:nvSpPr>
          <p:cNvPr id="154" name="Rectangle 14"/>
          <p:cNvSpPr>
            <a:spLocks noChangeArrowheads="1"/>
          </p:cNvSpPr>
          <p:nvPr/>
        </p:nvSpPr>
        <p:spPr bwMode="gray">
          <a:xfrm>
            <a:off x="4475660" y="3358631"/>
            <a:ext cx="1563"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18" tIns="45009" rIns="90018" bIns="45009"/>
          <a:lstStyle/>
          <a:p>
            <a:pPr>
              <a:defRPr/>
            </a:pPr>
            <a:endParaRPr lang="zh-CN" altLang="en-US" sz="2000" kern="0" noProof="1">
              <a:solidFill>
                <a:sysClr val="windowText" lastClr="000000"/>
              </a:solidFill>
              <a:cs typeface="+mn-ea"/>
              <a:sym typeface="+mn-lt"/>
            </a:endParaRPr>
          </a:p>
        </p:txBody>
      </p:sp>
      <p:sp>
        <p:nvSpPr>
          <p:cNvPr id="155" name="Rectangle 15"/>
          <p:cNvSpPr>
            <a:spLocks noChangeArrowheads="1"/>
          </p:cNvSpPr>
          <p:nvPr/>
        </p:nvSpPr>
        <p:spPr bwMode="gray">
          <a:xfrm>
            <a:off x="4475660" y="3358631"/>
            <a:ext cx="1563"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18" tIns="45009" rIns="90018" bIns="45009"/>
          <a:lstStyle/>
          <a:p>
            <a:pPr>
              <a:defRPr/>
            </a:pPr>
            <a:endParaRPr lang="zh-CN" altLang="en-US" sz="2000" kern="0" noProof="1">
              <a:solidFill>
                <a:sysClr val="windowText" lastClr="000000"/>
              </a:solidFill>
              <a:cs typeface="+mn-ea"/>
              <a:sym typeface="+mn-lt"/>
            </a:endParaRPr>
          </a:p>
        </p:txBody>
      </p:sp>
      <p:sp>
        <p:nvSpPr>
          <p:cNvPr id="156" name="Rectangle 16"/>
          <p:cNvSpPr>
            <a:spLocks noChangeArrowheads="1"/>
          </p:cNvSpPr>
          <p:nvPr/>
        </p:nvSpPr>
        <p:spPr bwMode="gray">
          <a:xfrm>
            <a:off x="4475660" y="3358631"/>
            <a:ext cx="1563"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18" tIns="45009" rIns="90018" bIns="45009"/>
          <a:lstStyle/>
          <a:p>
            <a:pPr>
              <a:defRPr/>
            </a:pPr>
            <a:endParaRPr lang="zh-CN" altLang="en-US" sz="2000" kern="0" noProof="1">
              <a:solidFill>
                <a:sysClr val="windowText" lastClr="000000"/>
              </a:solidFill>
              <a:cs typeface="+mn-ea"/>
              <a:sym typeface="+mn-lt"/>
            </a:endParaRPr>
          </a:p>
        </p:txBody>
      </p:sp>
      <p:sp>
        <p:nvSpPr>
          <p:cNvPr id="157" name="Rectangle 17"/>
          <p:cNvSpPr>
            <a:spLocks noChangeArrowheads="1"/>
          </p:cNvSpPr>
          <p:nvPr/>
        </p:nvSpPr>
        <p:spPr bwMode="gray">
          <a:xfrm>
            <a:off x="4475660" y="3358631"/>
            <a:ext cx="1563"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18" tIns="45009" rIns="90018" bIns="45009"/>
          <a:lstStyle/>
          <a:p>
            <a:pPr>
              <a:defRPr/>
            </a:pPr>
            <a:endParaRPr lang="zh-CN" altLang="en-US" sz="2000" kern="0" noProof="1">
              <a:solidFill>
                <a:sysClr val="windowText" lastClr="000000"/>
              </a:solidFill>
              <a:cs typeface="+mn-ea"/>
              <a:sym typeface="+mn-lt"/>
            </a:endParaRPr>
          </a:p>
        </p:txBody>
      </p:sp>
      <p:sp>
        <p:nvSpPr>
          <p:cNvPr id="158" name="Rectangle 18"/>
          <p:cNvSpPr>
            <a:spLocks noChangeArrowheads="1"/>
          </p:cNvSpPr>
          <p:nvPr/>
        </p:nvSpPr>
        <p:spPr bwMode="gray">
          <a:xfrm>
            <a:off x="4475660" y="3358631"/>
            <a:ext cx="1563"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18" tIns="45009" rIns="90018" bIns="45009"/>
          <a:lstStyle/>
          <a:p>
            <a:pPr>
              <a:defRPr/>
            </a:pPr>
            <a:endParaRPr lang="zh-CN" altLang="en-US" sz="2000" kern="0" noProof="1">
              <a:solidFill>
                <a:sysClr val="windowText" lastClr="000000"/>
              </a:solidFill>
              <a:cs typeface="+mn-ea"/>
              <a:sym typeface="+mn-lt"/>
            </a:endParaRPr>
          </a:p>
        </p:txBody>
      </p:sp>
      <p:sp>
        <p:nvSpPr>
          <p:cNvPr id="159" name="Rectangle 19"/>
          <p:cNvSpPr>
            <a:spLocks noChangeArrowheads="1"/>
          </p:cNvSpPr>
          <p:nvPr/>
        </p:nvSpPr>
        <p:spPr bwMode="gray">
          <a:xfrm>
            <a:off x="4475660" y="3358631"/>
            <a:ext cx="1563"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18" tIns="45009" rIns="90018" bIns="45009"/>
          <a:lstStyle/>
          <a:p>
            <a:pPr>
              <a:defRPr/>
            </a:pPr>
            <a:endParaRPr lang="zh-CN" altLang="en-US" sz="2000" kern="0" noProof="1">
              <a:solidFill>
                <a:sysClr val="windowText" lastClr="000000"/>
              </a:solidFill>
              <a:cs typeface="+mn-ea"/>
              <a:sym typeface="+mn-lt"/>
            </a:endParaRPr>
          </a:p>
        </p:txBody>
      </p:sp>
      <p:sp>
        <p:nvSpPr>
          <p:cNvPr id="160" name="Rectangle 20"/>
          <p:cNvSpPr>
            <a:spLocks noChangeArrowheads="1"/>
          </p:cNvSpPr>
          <p:nvPr/>
        </p:nvSpPr>
        <p:spPr bwMode="gray">
          <a:xfrm>
            <a:off x="4475660" y="3358631"/>
            <a:ext cx="1563"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18" tIns="45009" rIns="90018" bIns="45009"/>
          <a:lstStyle/>
          <a:p>
            <a:pPr>
              <a:defRPr/>
            </a:pPr>
            <a:endParaRPr lang="zh-CN" altLang="en-US" sz="2000" kern="0" noProof="1">
              <a:solidFill>
                <a:sysClr val="windowText" lastClr="000000"/>
              </a:solidFill>
              <a:cs typeface="+mn-ea"/>
              <a:sym typeface="+mn-lt"/>
            </a:endParaRPr>
          </a:p>
        </p:txBody>
      </p:sp>
      <p:sp>
        <p:nvSpPr>
          <p:cNvPr id="161" name="Freeform 21"/>
          <p:cNvSpPr/>
          <p:nvPr/>
        </p:nvSpPr>
        <p:spPr bwMode="gray">
          <a:xfrm>
            <a:off x="4475660" y="3358631"/>
            <a:ext cx="1563"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18" tIns="45009" rIns="90018" bIns="45009"/>
          <a:lstStyle/>
          <a:p>
            <a:pPr>
              <a:defRPr/>
            </a:pPr>
            <a:endParaRPr lang="zh-CN" altLang="zh-CN" sz="2000" kern="0" dirty="0">
              <a:solidFill>
                <a:sysClr val="windowText" lastClr="000000"/>
              </a:solidFill>
              <a:cs typeface="+mn-ea"/>
              <a:sym typeface="+mn-lt"/>
            </a:endParaRPr>
          </a:p>
        </p:txBody>
      </p:sp>
      <p:grpSp>
        <p:nvGrpSpPr>
          <p:cNvPr id="162" name="Group 33"/>
          <p:cNvGrpSpPr/>
          <p:nvPr/>
        </p:nvGrpSpPr>
        <p:grpSpPr bwMode="auto">
          <a:xfrm>
            <a:off x="3173426" y="2067594"/>
            <a:ext cx="2598214" cy="2571137"/>
            <a:chOff x="3642" y="1678"/>
            <a:chExt cx="1422" cy="1408"/>
          </a:xfrm>
        </p:grpSpPr>
        <p:grpSp>
          <p:nvGrpSpPr>
            <p:cNvPr id="163" name="Group 34"/>
            <p:cNvGrpSpPr/>
            <p:nvPr/>
          </p:nvGrpSpPr>
          <p:grpSpPr bwMode="auto">
            <a:xfrm>
              <a:off x="3642" y="1678"/>
              <a:ext cx="1422" cy="1408"/>
              <a:chOff x="3642" y="1678"/>
              <a:chExt cx="1422" cy="1408"/>
            </a:xfrm>
          </p:grpSpPr>
          <p:sp>
            <p:nvSpPr>
              <p:cNvPr id="177" name="Freeform 35"/>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78"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2000" kern="0" noProof="1">
                  <a:solidFill>
                    <a:srgbClr val="FFFFFF"/>
                  </a:solidFill>
                  <a:cs typeface="+mn-ea"/>
                  <a:sym typeface="+mn-lt"/>
                </a:endParaRPr>
              </a:p>
            </p:txBody>
          </p:sp>
          <p:sp>
            <p:nvSpPr>
              <p:cNvPr id="179" name="Freeform 37"/>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80"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2000" kern="0" noProof="1">
                  <a:solidFill>
                    <a:srgbClr val="FFFFFF"/>
                  </a:solidFill>
                  <a:cs typeface="+mn-ea"/>
                  <a:sym typeface="+mn-lt"/>
                </a:endParaRPr>
              </a:p>
            </p:txBody>
          </p:sp>
          <p:sp>
            <p:nvSpPr>
              <p:cNvPr id="181" name="Freeform 39"/>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82" name="Freeform 40"/>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83"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2000" kern="0" noProof="1">
                  <a:solidFill>
                    <a:srgbClr val="FFFFFF"/>
                  </a:solidFill>
                  <a:cs typeface="+mn-ea"/>
                  <a:sym typeface="+mn-lt"/>
                </a:endParaRPr>
              </a:p>
            </p:txBody>
          </p:sp>
          <p:sp>
            <p:nvSpPr>
              <p:cNvPr id="184" name="Freeform 42"/>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85" name="Freeform 43"/>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86"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2000" kern="0" noProof="1">
                  <a:solidFill>
                    <a:srgbClr val="FFFFFF"/>
                  </a:solidFill>
                  <a:cs typeface="+mn-ea"/>
                  <a:sym typeface="+mn-lt"/>
                </a:endParaRPr>
              </a:p>
            </p:txBody>
          </p:sp>
          <p:sp>
            <p:nvSpPr>
              <p:cNvPr id="187" name="Freeform 45"/>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88" name="Freeform 46"/>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89" name="Freeform 47"/>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90" name="Freeform 48"/>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91" name="Freeform 49"/>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92" name="Freeform 50"/>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93" name="Freeform 51"/>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94" name="Freeform 52"/>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95" name="Freeform 53"/>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96" name="Freeform 54"/>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97" name="Freeform 55"/>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98" name="Freeform 56"/>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199" name="Freeform 57"/>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00" name="Freeform 58"/>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01" name="Freeform 59"/>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02" name="Freeform 60"/>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03" name="Freeform 61"/>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04" name="Freeform 62"/>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05" name="Freeform 63"/>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06" name="Freeform 64"/>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07" name="Freeform 65"/>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08" name="Freeform 66"/>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09" name="Freeform 67"/>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10" name="Freeform 68"/>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11" name="Freeform 69"/>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12" name="Freeform 70"/>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13" name="Freeform 71"/>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14" name="Freeform 72"/>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15" name="Freeform 73"/>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16" name="Freeform 74"/>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17" name="Freeform 75"/>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18" name="Freeform 76"/>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19" name="Freeform 77"/>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20" name="Freeform 78"/>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21" name="Freeform 79"/>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22" name="Freeform 80"/>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23" name="Freeform 81"/>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24" name="Freeform 82"/>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25" name="Freeform 83"/>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26" name="Freeform 84"/>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27" name="Freeform 85"/>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28" name="Freeform 86"/>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29" name="Freeform 87"/>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30" name="Freeform 88"/>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31" name="Freeform 89"/>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32" name="Freeform 90"/>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33" name="Freeform 91"/>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34" name="Freeform 92"/>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35" name="Freeform 93"/>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sp>
            <p:nvSpPr>
              <p:cNvPr id="236" name="Freeform 94"/>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zh-CN" sz="2000" kern="0" dirty="0">
                  <a:solidFill>
                    <a:srgbClr val="FFFFFF"/>
                  </a:solidFill>
                  <a:cs typeface="+mn-ea"/>
                  <a:sym typeface="+mn-lt"/>
                </a:endParaRPr>
              </a:p>
            </p:txBody>
          </p:sp>
        </p:grpSp>
        <p:grpSp>
          <p:nvGrpSpPr>
            <p:cNvPr id="164" name="Group 95"/>
            <p:cNvGrpSpPr/>
            <p:nvPr/>
          </p:nvGrpSpPr>
          <p:grpSpPr bwMode="auto">
            <a:xfrm>
              <a:off x="3681" y="1716"/>
              <a:ext cx="1350" cy="1318"/>
              <a:chOff x="3681" y="1716"/>
              <a:chExt cx="1350" cy="1318"/>
            </a:xfrm>
          </p:grpSpPr>
          <p:sp>
            <p:nvSpPr>
              <p:cNvPr id="165" name="Text Box 96"/>
              <p:cNvSpPr txBox="1">
                <a:spLocks noChangeArrowheads="1"/>
              </p:cNvSpPr>
              <p:nvPr/>
            </p:nvSpPr>
            <p:spPr bwMode="gray">
              <a:xfrm>
                <a:off x="4278" y="2871"/>
                <a:ext cx="153"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335" b="1" kern="0" dirty="0">
                    <a:solidFill>
                      <a:srgbClr val="FFFFFF"/>
                    </a:solidFill>
                    <a:latin typeface="+mn-lt"/>
                    <a:cs typeface="+mn-ea"/>
                    <a:sym typeface="+mn-lt"/>
                  </a:rPr>
                  <a:t>6</a:t>
                </a:r>
                <a:endParaRPr lang="de-DE" altLang="zh-CN" sz="1335" b="1" kern="0" dirty="0">
                  <a:solidFill>
                    <a:srgbClr val="FFFFFF"/>
                  </a:solidFill>
                  <a:latin typeface="+mn-lt"/>
                  <a:cs typeface="+mn-ea"/>
                  <a:sym typeface="+mn-lt"/>
                </a:endParaRPr>
              </a:p>
            </p:txBody>
          </p:sp>
          <p:sp>
            <p:nvSpPr>
              <p:cNvPr id="166" name="Text Box 97"/>
              <p:cNvSpPr txBox="1">
                <a:spLocks noChangeArrowheads="1"/>
              </p:cNvSpPr>
              <p:nvPr/>
            </p:nvSpPr>
            <p:spPr bwMode="gray">
              <a:xfrm>
                <a:off x="3977" y="2791"/>
                <a:ext cx="153"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335" b="1" kern="0" dirty="0">
                    <a:solidFill>
                      <a:srgbClr val="FFFFFF"/>
                    </a:solidFill>
                    <a:latin typeface="+mn-lt"/>
                    <a:cs typeface="+mn-ea"/>
                    <a:sym typeface="+mn-lt"/>
                  </a:rPr>
                  <a:t>7</a:t>
                </a:r>
                <a:endParaRPr lang="de-DE" altLang="zh-CN" sz="1335" b="1" kern="0" dirty="0">
                  <a:solidFill>
                    <a:srgbClr val="FFFFFF"/>
                  </a:solidFill>
                  <a:latin typeface="+mn-lt"/>
                  <a:cs typeface="+mn-ea"/>
                  <a:sym typeface="+mn-lt"/>
                </a:endParaRPr>
              </a:p>
            </p:txBody>
          </p:sp>
          <p:sp>
            <p:nvSpPr>
              <p:cNvPr id="167" name="Text Box 98"/>
              <p:cNvSpPr txBox="1">
                <a:spLocks noChangeArrowheads="1"/>
              </p:cNvSpPr>
              <p:nvPr/>
            </p:nvSpPr>
            <p:spPr bwMode="gray">
              <a:xfrm>
                <a:off x="3767" y="2575"/>
                <a:ext cx="153"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335" b="1" kern="0" dirty="0">
                    <a:solidFill>
                      <a:srgbClr val="FFFFFF"/>
                    </a:solidFill>
                    <a:latin typeface="+mn-lt"/>
                    <a:cs typeface="+mn-ea"/>
                    <a:sym typeface="+mn-lt"/>
                  </a:rPr>
                  <a:t>8</a:t>
                </a:r>
                <a:endParaRPr lang="de-DE" altLang="zh-CN" sz="1335" b="1" kern="0" dirty="0">
                  <a:solidFill>
                    <a:srgbClr val="FFFFFF"/>
                  </a:solidFill>
                  <a:latin typeface="+mn-lt"/>
                  <a:cs typeface="+mn-ea"/>
                  <a:sym typeface="+mn-lt"/>
                </a:endParaRPr>
              </a:p>
            </p:txBody>
          </p:sp>
          <p:sp>
            <p:nvSpPr>
              <p:cNvPr id="168" name="Text Box 99"/>
              <p:cNvSpPr txBox="1">
                <a:spLocks noChangeArrowheads="1"/>
              </p:cNvSpPr>
              <p:nvPr/>
            </p:nvSpPr>
            <p:spPr bwMode="gray">
              <a:xfrm>
                <a:off x="4249" y="1716"/>
                <a:ext cx="205"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335" b="1" kern="0" dirty="0">
                    <a:solidFill>
                      <a:srgbClr val="FFFFFF"/>
                    </a:solidFill>
                    <a:latin typeface="+mn-lt"/>
                    <a:cs typeface="+mn-ea"/>
                    <a:sym typeface="+mn-lt"/>
                  </a:rPr>
                  <a:t>12</a:t>
                </a:r>
                <a:endParaRPr lang="de-DE" altLang="zh-CN" sz="1335" b="1" kern="0" dirty="0">
                  <a:solidFill>
                    <a:srgbClr val="FFFFFF"/>
                  </a:solidFill>
                  <a:latin typeface="+mn-lt"/>
                  <a:cs typeface="+mn-ea"/>
                  <a:sym typeface="+mn-lt"/>
                </a:endParaRPr>
              </a:p>
            </p:txBody>
          </p:sp>
          <p:sp>
            <p:nvSpPr>
              <p:cNvPr id="169" name="Text Box 100"/>
              <p:cNvSpPr txBox="1">
                <a:spLocks noChangeArrowheads="1"/>
              </p:cNvSpPr>
              <p:nvPr/>
            </p:nvSpPr>
            <p:spPr bwMode="gray">
              <a:xfrm>
                <a:off x="4569" y="1791"/>
                <a:ext cx="153"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335" b="1" kern="0" dirty="0">
                    <a:solidFill>
                      <a:srgbClr val="FFFFFF"/>
                    </a:solidFill>
                    <a:latin typeface="+mn-lt"/>
                    <a:cs typeface="+mn-ea"/>
                    <a:sym typeface="+mn-lt"/>
                  </a:rPr>
                  <a:t>1</a:t>
                </a:r>
                <a:endParaRPr lang="de-DE" altLang="zh-CN" sz="1335" b="1" kern="0" dirty="0">
                  <a:solidFill>
                    <a:srgbClr val="FFFFFF"/>
                  </a:solidFill>
                  <a:latin typeface="+mn-lt"/>
                  <a:cs typeface="+mn-ea"/>
                  <a:sym typeface="+mn-lt"/>
                </a:endParaRPr>
              </a:p>
            </p:txBody>
          </p:sp>
          <p:sp>
            <p:nvSpPr>
              <p:cNvPr id="170" name="Text Box 101"/>
              <p:cNvSpPr txBox="1">
                <a:spLocks noChangeArrowheads="1"/>
              </p:cNvSpPr>
              <p:nvPr/>
            </p:nvSpPr>
            <p:spPr bwMode="gray">
              <a:xfrm>
                <a:off x="4785" y="2006"/>
                <a:ext cx="153"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335" b="1" kern="0" dirty="0">
                    <a:solidFill>
                      <a:srgbClr val="FFFFFF"/>
                    </a:solidFill>
                    <a:latin typeface="+mn-lt"/>
                    <a:cs typeface="+mn-ea"/>
                    <a:sym typeface="+mn-lt"/>
                  </a:rPr>
                  <a:t>2</a:t>
                </a:r>
                <a:endParaRPr lang="de-DE" altLang="zh-CN" sz="1335" b="1" kern="0" dirty="0">
                  <a:solidFill>
                    <a:srgbClr val="FFFFFF"/>
                  </a:solidFill>
                  <a:latin typeface="+mn-lt"/>
                  <a:cs typeface="+mn-ea"/>
                  <a:sym typeface="+mn-lt"/>
                </a:endParaRPr>
              </a:p>
            </p:txBody>
          </p:sp>
          <p:sp>
            <p:nvSpPr>
              <p:cNvPr id="171" name="Text Box 102"/>
              <p:cNvSpPr txBox="1">
                <a:spLocks noChangeArrowheads="1"/>
              </p:cNvSpPr>
              <p:nvPr/>
            </p:nvSpPr>
            <p:spPr bwMode="gray">
              <a:xfrm>
                <a:off x="4862" y="2297"/>
                <a:ext cx="169"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335" b="1" kern="0" dirty="0">
                    <a:solidFill>
                      <a:srgbClr val="FFFFFF"/>
                    </a:solidFill>
                    <a:latin typeface="+mn-lt"/>
                    <a:cs typeface="+mn-ea"/>
                    <a:sym typeface="+mn-lt"/>
                  </a:rPr>
                  <a:t>3</a:t>
                </a:r>
                <a:endParaRPr lang="de-DE" altLang="zh-CN" sz="1335" b="1" kern="0" dirty="0">
                  <a:solidFill>
                    <a:srgbClr val="FFFFFF"/>
                  </a:solidFill>
                  <a:latin typeface="+mn-lt"/>
                  <a:cs typeface="+mn-ea"/>
                  <a:sym typeface="+mn-lt"/>
                </a:endParaRPr>
              </a:p>
            </p:txBody>
          </p:sp>
          <p:sp>
            <p:nvSpPr>
              <p:cNvPr id="172" name="Text Box 103"/>
              <p:cNvSpPr txBox="1">
                <a:spLocks noChangeArrowheads="1"/>
              </p:cNvSpPr>
              <p:nvPr/>
            </p:nvSpPr>
            <p:spPr bwMode="gray">
              <a:xfrm>
                <a:off x="4785" y="2585"/>
                <a:ext cx="153"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335" b="1" kern="0" dirty="0">
                    <a:solidFill>
                      <a:srgbClr val="FFFFFF"/>
                    </a:solidFill>
                    <a:latin typeface="+mn-lt"/>
                    <a:cs typeface="+mn-ea"/>
                    <a:sym typeface="+mn-lt"/>
                  </a:rPr>
                  <a:t>4</a:t>
                </a:r>
                <a:endParaRPr lang="de-DE" altLang="zh-CN" sz="1335" b="1" kern="0" dirty="0">
                  <a:solidFill>
                    <a:srgbClr val="FFFFFF"/>
                  </a:solidFill>
                  <a:latin typeface="+mn-lt"/>
                  <a:cs typeface="+mn-ea"/>
                  <a:sym typeface="+mn-lt"/>
                </a:endParaRPr>
              </a:p>
            </p:txBody>
          </p:sp>
          <p:sp>
            <p:nvSpPr>
              <p:cNvPr id="173" name="Text Box 104"/>
              <p:cNvSpPr txBox="1">
                <a:spLocks noChangeArrowheads="1"/>
              </p:cNvSpPr>
              <p:nvPr/>
            </p:nvSpPr>
            <p:spPr bwMode="gray">
              <a:xfrm>
                <a:off x="4579" y="2787"/>
                <a:ext cx="153"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335" b="1" kern="0" dirty="0">
                    <a:solidFill>
                      <a:srgbClr val="FFFFFF"/>
                    </a:solidFill>
                    <a:latin typeface="+mn-lt"/>
                    <a:cs typeface="+mn-ea"/>
                    <a:sym typeface="+mn-lt"/>
                  </a:rPr>
                  <a:t>5</a:t>
                </a:r>
                <a:endParaRPr lang="de-DE" altLang="zh-CN" sz="1335" b="1" kern="0" dirty="0">
                  <a:solidFill>
                    <a:srgbClr val="FFFFFF"/>
                  </a:solidFill>
                  <a:latin typeface="+mn-lt"/>
                  <a:cs typeface="+mn-ea"/>
                  <a:sym typeface="+mn-lt"/>
                </a:endParaRPr>
              </a:p>
            </p:txBody>
          </p:sp>
          <p:sp>
            <p:nvSpPr>
              <p:cNvPr id="174" name="Text Box 105"/>
              <p:cNvSpPr txBox="1">
                <a:spLocks noChangeArrowheads="1"/>
              </p:cNvSpPr>
              <p:nvPr/>
            </p:nvSpPr>
            <p:spPr bwMode="gray">
              <a:xfrm>
                <a:off x="3681" y="2289"/>
                <a:ext cx="153"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335" b="1" kern="0" dirty="0">
                    <a:solidFill>
                      <a:srgbClr val="FFFFFF"/>
                    </a:solidFill>
                    <a:latin typeface="+mn-lt"/>
                    <a:cs typeface="+mn-ea"/>
                    <a:sym typeface="+mn-lt"/>
                  </a:rPr>
                  <a:t>9</a:t>
                </a:r>
                <a:endParaRPr lang="de-DE" altLang="zh-CN" sz="1335" b="1" kern="0" dirty="0">
                  <a:solidFill>
                    <a:srgbClr val="FFFFFF"/>
                  </a:solidFill>
                  <a:latin typeface="+mn-lt"/>
                  <a:cs typeface="+mn-ea"/>
                  <a:sym typeface="+mn-lt"/>
                </a:endParaRPr>
              </a:p>
            </p:txBody>
          </p:sp>
          <p:sp>
            <p:nvSpPr>
              <p:cNvPr id="175" name="Text Box 106"/>
              <p:cNvSpPr txBox="1">
                <a:spLocks noChangeArrowheads="1"/>
              </p:cNvSpPr>
              <p:nvPr/>
            </p:nvSpPr>
            <p:spPr bwMode="gray">
              <a:xfrm>
                <a:off x="3769" y="2002"/>
                <a:ext cx="205"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335" b="1" kern="0" dirty="0">
                    <a:solidFill>
                      <a:srgbClr val="FFFFFF"/>
                    </a:solidFill>
                    <a:latin typeface="+mn-lt"/>
                    <a:cs typeface="+mn-ea"/>
                    <a:sym typeface="+mn-lt"/>
                  </a:rPr>
                  <a:t>10</a:t>
                </a:r>
                <a:endParaRPr lang="de-DE" altLang="zh-CN" sz="1335" b="1" kern="0" dirty="0">
                  <a:solidFill>
                    <a:srgbClr val="FFFFFF"/>
                  </a:solidFill>
                  <a:latin typeface="+mn-lt"/>
                  <a:cs typeface="+mn-ea"/>
                  <a:sym typeface="+mn-lt"/>
                </a:endParaRPr>
              </a:p>
            </p:txBody>
          </p:sp>
          <p:sp>
            <p:nvSpPr>
              <p:cNvPr id="176" name="Text Box 107"/>
              <p:cNvSpPr txBox="1">
                <a:spLocks noChangeArrowheads="1"/>
              </p:cNvSpPr>
              <p:nvPr/>
            </p:nvSpPr>
            <p:spPr bwMode="gray">
              <a:xfrm>
                <a:off x="3977" y="1798"/>
                <a:ext cx="205"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defRPr/>
                </a:pPr>
                <a:r>
                  <a:rPr lang="de-DE" altLang="zh-CN" sz="1335" b="1" kern="0" dirty="0">
                    <a:solidFill>
                      <a:srgbClr val="FFFFFF"/>
                    </a:solidFill>
                    <a:latin typeface="+mn-lt"/>
                    <a:cs typeface="+mn-ea"/>
                    <a:sym typeface="+mn-lt"/>
                  </a:rPr>
                  <a:t>11</a:t>
                </a:r>
                <a:endParaRPr lang="de-DE" altLang="zh-CN" sz="1335" b="1" kern="0" dirty="0">
                  <a:solidFill>
                    <a:srgbClr val="FFFFFF"/>
                  </a:solidFill>
                  <a:latin typeface="+mn-lt"/>
                  <a:cs typeface="+mn-ea"/>
                  <a:sym typeface="+mn-lt"/>
                </a:endParaRPr>
              </a:p>
            </p:txBody>
          </p:sp>
        </p:grpSp>
      </p:grpSp>
      <p:grpSp>
        <p:nvGrpSpPr>
          <p:cNvPr id="237" name="Gruppieren 128"/>
          <p:cNvGrpSpPr/>
          <p:nvPr/>
        </p:nvGrpSpPr>
        <p:grpSpPr bwMode="auto">
          <a:xfrm>
            <a:off x="4386551" y="2530241"/>
            <a:ext cx="165711" cy="1647403"/>
            <a:chOff x="2776538" y="2833688"/>
            <a:chExt cx="133350" cy="1317625"/>
          </a:xfrm>
        </p:grpSpPr>
        <p:sp>
          <p:nvSpPr>
            <p:cNvPr id="238"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defRPr/>
              </a:pPr>
              <a:endParaRPr lang="zh-CN" altLang="en-US" sz="2000" kern="0" noProof="1">
                <a:solidFill>
                  <a:sysClr val="windowText" lastClr="000000"/>
                </a:solidFill>
                <a:cs typeface="+mn-ea"/>
                <a:sym typeface="+mn-lt"/>
              </a:endParaRPr>
            </a:p>
          </p:txBody>
        </p:sp>
        <p:sp>
          <p:nvSpPr>
            <p:cNvPr id="239"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ln>
          </p:spPr>
          <p:txBody>
            <a:bodyPr rot="10800000" vert="eaVert" wrap="none" anchor="ctr"/>
            <a:lstStyle/>
            <a:p>
              <a:pPr>
                <a:defRPr/>
              </a:pPr>
              <a:endParaRPr lang="zh-CN" altLang="en-US" sz="2000" kern="0" noProof="1">
                <a:solidFill>
                  <a:sysClr val="windowText" lastClr="000000"/>
                </a:solidFill>
                <a:cs typeface="+mn-ea"/>
                <a:sym typeface="+mn-lt"/>
              </a:endParaRPr>
            </a:p>
          </p:txBody>
        </p:sp>
      </p:grpSp>
      <p:grpSp>
        <p:nvGrpSpPr>
          <p:cNvPr id="240" name="Group 110"/>
          <p:cNvGrpSpPr/>
          <p:nvPr/>
        </p:nvGrpSpPr>
        <p:grpSpPr bwMode="auto">
          <a:xfrm>
            <a:off x="4399839" y="2201227"/>
            <a:ext cx="137570" cy="2305429"/>
            <a:chOff x="3635" y="14"/>
            <a:chExt cx="76" cy="1262"/>
          </a:xfrm>
        </p:grpSpPr>
        <p:sp>
          <p:nvSpPr>
            <p:cNvPr id="241"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2000" kern="0" noProof="1">
                <a:solidFill>
                  <a:sysClr val="windowText" lastClr="000000"/>
                </a:solidFill>
                <a:cs typeface="+mn-ea"/>
                <a:sym typeface="+mn-lt"/>
              </a:endParaRPr>
            </a:p>
          </p:txBody>
        </p:sp>
        <p:sp>
          <p:nvSpPr>
            <p:cNvPr id="242"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2000" kern="0" noProof="1">
                <a:solidFill>
                  <a:sysClr val="windowText" lastClr="000000"/>
                </a:solidFill>
                <a:cs typeface="+mn-ea"/>
                <a:sym typeface="+mn-lt"/>
              </a:endParaRPr>
            </a:p>
          </p:txBody>
        </p:sp>
        <p:sp>
          <p:nvSpPr>
            <p:cNvPr id="243"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000" kern="0" noProof="1">
                <a:solidFill>
                  <a:sysClr val="windowText" lastClr="000000"/>
                </a:solidFill>
                <a:cs typeface="+mn-ea"/>
                <a:sym typeface="+mn-lt"/>
              </a:endParaRPr>
            </a:p>
          </p:txBody>
        </p:sp>
        <p:sp>
          <p:nvSpPr>
            <p:cNvPr id="244"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000" kern="0" noProof="1">
                <a:solidFill>
                  <a:sysClr val="windowText" lastClr="000000"/>
                </a:solidFill>
                <a:cs typeface="+mn-ea"/>
                <a:sym typeface="+mn-lt"/>
              </a:endParaRPr>
            </a:p>
          </p:txBody>
        </p:sp>
        <p:sp>
          <p:nvSpPr>
            <p:cNvPr id="245"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000" kern="0" noProof="1">
                <a:solidFill>
                  <a:sysClr val="windowText" lastClr="000000"/>
                </a:solidFill>
                <a:cs typeface="+mn-ea"/>
                <a:sym typeface="+mn-lt"/>
              </a:endParaRPr>
            </a:p>
          </p:txBody>
        </p:sp>
      </p:grpSp>
      <p:sp>
        <p:nvSpPr>
          <p:cNvPr id="246" name="矩形标注 245"/>
          <p:cNvSpPr/>
          <p:nvPr/>
        </p:nvSpPr>
        <p:spPr bwMode="auto">
          <a:xfrm>
            <a:off x="340213" y="2383779"/>
            <a:ext cx="2114434" cy="528294"/>
          </a:xfrm>
          <a:prstGeom prst="wedgeRectCallout">
            <a:avLst>
              <a:gd name="adj1" fmla="val 96115"/>
              <a:gd name="adj2" fmla="val 219439"/>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90018" tIns="45009" rIns="90018" bIns="45009" anchor="ctr"/>
          <a:lstStyle/>
          <a:p>
            <a:pPr algn="ctr" fontAlgn="base">
              <a:spcBef>
                <a:spcPct val="0"/>
              </a:spcBef>
              <a:spcAft>
                <a:spcPct val="0"/>
              </a:spcAft>
            </a:pPr>
            <a:r>
              <a:rPr lang="zh-CN" altLang="zh-CN" sz="2000" dirty="0">
                <a:solidFill>
                  <a:schemeClr val="tx1">
                    <a:lumMod val="75000"/>
                    <a:lumOff val="25000"/>
                  </a:schemeClr>
                </a:solidFill>
                <a:cs typeface="+mn-ea"/>
                <a:sym typeface="+mn-lt"/>
              </a:rPr>
              <a:t>单击此处添加标题</a:t>
            </a:r>
            <a:endParaRPr lang="zh-CN" altLang="zh-CN" sz="2000" dirty="0">
              <a:solidFill>
                <a:schemeClr val="tx1">
                  <a:lumMod val="75000"/>
                  <a:lumOff val="25000"/>
                </a:schemeClr>
              </a:solidFill>
              <a:cs typeface="+mn-ea"/>
              <a:sym typeface="+mn-lt"/>
            </a:endParaRPr>
          </a:p>
        </p:txBody>
      </p:sp>
      <p:sp>
        <p:nvSpPr>
          <p:cNvPr id="247" name="矩形标注 246"/>
          <p:cNvSpPr/>
          <p:nvPr/>
        </p:nvSpPr>
        <p:spPr bwMode="auto">
          <a:xfrm>
            <a:off x="6283818" y="4638731"/>
            <a:ext cx="2490347" cy="528294"/>
          </a:xfrm>
          <a:prstGeom prst="wedgeRectCallout">
            <a:avLst>
              <a:gd name="adj1" fmla="val -98533"/>
              <a:gd name="adj2" fmla="val -122834"/>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90018" tIns="45009" rIns="90018" bIns="45009" anchor="ctr"/>
          <a:lstStyle/>
          <a:p>
            <a:pPr algn="ctr" fontAlgn="base">
              <a:spcBef>
                <a:spcPct val="0"/>
              </a:spcBef>
              <a:spcAft>
                <a:spcPct val="0"/>
              </a:spcAft>
            </a:pPr>
            <a:r>
              <a:rPr lang="zh-CN" altLang="zh-CN" sz="2000" dirty="0">
                <a:solidFill>
                  <a:schemeClr val="tx1">
                    <a:lumMod val="75000"/>
                    <a:lumOff val="25000"/>
                  </a:schemeClr>
                </a:solidFill>
                <a:cs typeface="+mn-ea"/>
                <a:sym typeface="+mn-lt"/>
              </a:rPr>
              <a:t>单击此处添加标题</a:t>
            </a:r>
            <a:endParaRPr lang="zh-CN" altLang="zh-CN" sz="2000" dirty="0">
              <a:solidFill>
                <a:schemeClr val="tx1">
                  <a:lumMod val="75000"/>
                  <a:lumOff val="25000"/>
                </a:schemeClr>
              </a:solidFill>
              <a:cs typeface="+mn-ea"/>
              <a:sym typeface="+mn-lt"/>
            </a:endParaRPr>
          </a:p>
        </p:txBody>
      </p:sp>
      <p:sp>
        <p:nvSpPr>
          <p:cNvPr id="248" name="矩形标注 247"/>
          <p:cNvSpPr/>
          <p:nvPr/>
        </p:nvSpPr>
        <p:spPr bwMode="auto">
          <a:xfrm>
            <a:off x="6354729" y="1082879"/>
            <a:ext cx="2114434" cy="528294"/>
          </a:xfrm>
          <a:prstGeom prst="wedgeRectCallout">
            <a:avLst>
              <a:gd name="adj1" fmla="val -111139"/>
              <a:gd name="adj2" fmla="val 205806"/>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90018" tIns="45009" rIns="90018" bIns="45009" anchor="ctr"/>
          <a:lstStyle/>
          <a:p>
            <a:pPr algn="ctr" fontAlgn="base">
              <a:spcBef>
                <a:spcPct val="0"/>
              </a:spcBef>
              <a:spcAft>
                <a:spcPct val="0"/>
              </a:spcAft>
            </a:pPr>
            <a:r>
              <a:rPr lang="zh-CN" altLang="zh-CN" sz="2000" dirty="0">
                <a:solidFill>
                  <a:schemeClr val="tx1">
                    <a:lumMod val="75000"/>
                    <a:lumOff val="25000"/>
                  </a:schemeClr>
                </a:solidFill>
                <a:cs typeface="+mn-ea"/>
                <a:sym typeface="+mn-lt"/>
              </a:rPr>
              <a:t>单击此处添加标题</a:t>
            </a:r>
            <a:endParaRPr lang="zh-CN" altLang="zh-CN" sz="2000" dirty="0">
              <a:solidFill>
                <a:schemeClr val="tx1">
                  <a:lumMod val="75000"/>
                  <a:lumOff val="25000"/>
                </a:schemeClr>
              </a:solidFill>
              <a:cs typeface="+mn-ea"/>
              <a:sym typeface="+mn-lt"/>
            </a:endParaRPr>
          </a:p>
        </p:txBody>
      </p:sp>
      <p:grpSp>
        <p:nvGrpSpPr>
          <p:cNvPr id="249" name="组合 248"/>
          <p:cNvGrpSpPr/>
          <p:nvPr/>
        </p:nvGrpSpPr>
        <p:grpSpPr>
          <a:xfrm>
            <a:off x="6966040" y="1947526"/>
            <a:ext cx="2834484" cy="2281701"/>
            <a:chOff x="8649999" y="2634931"/>
            <a:chExt cx="2878351" cy="2317464"/>
          </a:xfrm>
        </p:grpSpPr>
        <p:sp>
          <p:nvSpPr>
            <p:cNvPr id="250" name="矩形 249"/>
            <p:cNvSpPr/>
            <p:nvPr/>
          </p:nvSpPr>
          <p:spPr>
            <a:xfrm>
              <a:off x="8649999" y="2634931"/>
              <a:ext cx="2878351" cy="23174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51" name="Text Box 44"/>
            <p:cNvSpPr txBox="1">
              <a:spLocks noChangeArrowheads="1"/>
            </p:cNvSpPr>
            <p:nvPr/>
          </p:nvSpPr>
          <p:spPr bwMode="auto">
            <a:xfrm>
              <a:off x="8829923" y="2855477"/>
              <a:ext cx="2520279" cy="178143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20204" pitchFamily="34" charset="0"/>
                  <a:ea typeface="宋体" panose="02010600030101010101" pitchFamily="2" charset="-122"/>
                </a:defRPr>
              </a:lvl2pPr>
              <a:lvl3pPr defTabSz="720725" eaLnBrk="0" hangingPunct="0">
                <a:defRPr sz="1600">
                  <a:latin typeface="Arial" panose="020B0604020202020204" pitchFamily="34" charset="0"/>
                  <a:ea typeface="宋体" panose="02010600030101010101" pitchFamily="2" charset="-122"/>
                </a:defRPr>
              </a:lvl3pPr>
              <a:lvl4pPr defTabSz="720725" eaLnBrk="0" hangingPunct="0">
                <a:defRPr sz="1600">
                  <a:latin typeface="Arial" panose="020B0604020202020204" pitchFamily="34" charset="0"/>
                  <a:ea typeface="宋体" panose="02010600030101010101" pitchFamily="2" charset="-122"/>
                </a:defRPr>
              </a:lvl4pPr>
              <a:lvl5pPr defTabSz="720725" eaLnBrk="0" hangingPunct="0">
                <a:defRPr sz="1600">
                  <a:latin typeface="Arial" panose="020B0604020202020204" pitchFamily="34" charset="0"/>
                  <a:ea typeface="宋体" panose="02010600030101010101" pitchFamily="2" charset="-122"/>
                </a:defRPr>
              </a:lvl5pPr>
              <a:lvl6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6pPr>
              <a:lvl7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7pPr>
              <a:lvl8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8pPr>
              <a:lvl9pPr defTabSz="720725" eaLnBrk="0" fontAlgn="base" hangingPunct="0">
                <a:spcBef>
                  <a:spcPct val="0"/>
                </a:spcBef>
                <a:spcAft>
                  <a:spcPct val="0"/>
                </a:spcAft>
                <a:defRPr sz="1600">
                  <a:latin typeface="Arial" panose="020B0604020202020204" pitchFamily="34" charset="0"/>
                  <a:ea typeface="宋体" panose="02010600030101010101" pitchFamily="2" charset="-122"/>
                </a:defRPr>
              </a:lvl9pPr>
            </a:lstStyle>
            <a:p>
              <a:pPr indent="0"/>
              <a:r>
                <a:rPr lang="zh-CN" altLang="en-US" sz="1335">
                  <a:solidFill>
                    <a:schemeClr val="bg1"/>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335">
                <a:solidFill>
                  <a:schemeClr val="bg1"/>
                </a:solidFill>
                <a:latin typeface="+mn-lt"/>
                <a:ea typeface="+mn-ea"/>
                <a:cs typeface="+mn-ea"/>
                <a:sym typeface="+mn-lt"/>
              </a:endParaRPr>
            </a:p>
          </p:txBody>
        </p:sp>
      </p:gr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240"/>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37"/>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50"/>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51"/>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52"/>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53"/>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54"/>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5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5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57"/>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58"/>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59"/>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6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61"/>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62"/>
                                            </p:tgtEl>
                                            <p:attrNameLst>
                                              <p:attrName>style.visibility</p:attrName>
                                            </p:attrNameLst>
                                          </p:cBhvr>
                                          <p:to>
                                            <p:strVal val="visible"/>
                                          </p:to>
                                        </p:set>
                                      </p:childTnLst>
                                    </p:cTn>
                                  </p:par>
                                </p:childTnLst>
                              </p:cTn>
                            </p:par>
                            <p:par>
                              <p:cTn id="40" fill="hold">
                                <p:stCondLst>
                                  <p:cond delay="500"/>
                                </p:stCondLst>
                                <p:childTnLst>
                                  <p:par>
                                    <p:cTn id="41" presetID="8" presetClass="emph" presetSubtype="0" fill="hold" nodeType="afterEffect">
                                      <p:stCondLst>
                                        <p:cond delay="0"/>
                                      </p:stCondLst>
                                      <p:childTnLst>
                                        <p:animRot by="21600000">
                                          <p:cBhvr>
                                            <p:cTn id="42" dur="2000" fill="hold"/>
                                            <p:tgtEl>
                                              <p:spTgt spid="240"/>
                                            </p:tgtEl>
                                            <p:attrNameLst>
                                              <p:attrName>r</p:attrName>
                                            </p:attrNameLst>
                                          </p:cBhvr>
                                        </p:animRot>
                                      </p:childTnLst>
                                    </p:cTn>
                                  </p:par>
                                  <p:par>
                                    <p:cTn id="43" presetID="8" presetClass="emph" presetSubtype="0" fill="hold" nodeType="withEffect">
                                      <p:stCondLst>
                                        <p:cond delay="0"/>
                                      </p:stCondLst>
                                      <p:childTnLst>
                                        <p:animRot by="1800000">
                                          <p:cBhvr>
                                            <p:cTn id="44" dur="2000" fill="hold"/>
                                            <p:tgtEl>
                                              <p:spTgt spid="237"/>
                                            </p:tgtEl>
                                            <p:attrNameLst>
                                              <p:attrName>r</p:attrName>
                                            </p:attrNameLst>
                                          </p:cBhvr>
                                        </p:animRo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248"/>
                                            </p:tgtEl>
                                            <p:attrNameLst>
                                              <p:attrName>style.visibility</p:attrName>
                                            </p:attrNameLst>
                                          </p:cBhvr>
                                          <p:to>
                                            <p:strVal val="visible"/>
                                          </p:to>
                                        </p:set>
                                        <p:animEffect transition="in" filter="wipe(left)">
                                          <p:cBhvr>
                                            <p:cTn id="48" dur="500"/>
                                            <p:tgtEl>
                                              <p:spTgt spid="248"/>
                                            </p:tgtEl>
                                          </p:cBhvr>
                                        </p:animEffect>
                                      </p:childTnLst>
                                    </p:cTn>
                                  </p:par>
                                </p:childTnLst>
                              </p:cTn>
                            </p:par>
                          </p:childTnLst>
                        </p:cTn>
                      </p:par>
                      <p:par>
                        <p:cTn id="49" fill="hold">
                          <p:stCondLst>
                            <p:cond delay="indefinite"/>
                          </p:stCondLst>
                          <p:childTnLst>
                            <p:par>
                              <p:cTn id="50" fill="hold">
                                <p:stCondLst>
                                  <p:cond delay="0"/>
                                </p:stCondLst>
                                <p:childTnLst>
                                  <p:par>
                                    <p:cTn id="51" presetID="8" presetClass="emph" presetSubtype="0" fill="hold" nodeType="clickEffect">
                                      <p:stCondLst>
                                        <p:cond delay="0"/>
                                      </p:stCondLst>
                                      <p:childTnLst>
                                        <p:animRot by="86400000">
                                          <p:cBhvr>
                                            <p:cTn id="52" dur="2000" fill="hold"/>
                                            <p:tgtEl>
                                              <p:spTgt spid="240"/>
                                            </p:tgtEl>
                                            <p:attrNameLst>
                                              <p:attrName>r</p:attrName>
                                            </p:attrNameLst>
                                          </p:cBhvr>
                                        </p:animRot>
                                      </p:childTnLst>
                                    </p:cTn>
                                  </p:par>
                                  <p:par>
                                    <p:cTn id="53" presetID="8" presetClass="emph" presetSubtype="0" fill="hold" nodeType="withEffect">
                                      <p:stCondLst>
                                        <p:cond delay="0"/>
                                      </p:stCondLst>
                                      <p:childTnLst>
                                        <p:animRot by="7200000">
                                          <p:cBhvr>
                                            <p:cTn id="54" dur="2000" fill="hold"/>
                                            <p:tgtEl>
                                              <p:spTgt spid="237"/>
                                            </p:tgtEl>
                                            <p:attrNameLst>
                                              <p:attrName>r</p:attrName>
                                            </p:attrNameLst>
                                          </p:cBhvr>
                                        </p:animRo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247"/>
                                            </p:tgtEl>
                                            <p:attrNameLst>
                                              <p:attrName>style.visibility</p:attrName>
                                            </p:attrNameLst>
                                          </p:cBhvr>
                                          <p:to>
                                            <p:strVal val="visible"/>
                                          </p:to>
                                        </p:set>
                                        <p:animEffect transition="in" filter="wipe(left)">
                                          <p:cBhvr>
                                            <p:cTn id="58" dur="500"/>
                                            <p:tgtEl>
                                              <p:spTgt spid="247"/>
                                            </p:tgtEl>
                                          </p:cBhvr>
                                        </p:animEffect>
                                      </p:childTnLst>
                                    </p:cTn>
                                  </p:par>
                                </p:childTnLst>
                              </p:cTn>
                            </p:par>
                          </p:childTnLst>
                        </p:cTn>
                      </p:par>
                      <p:par>
                        <p:cTn id="59" fill="hold">
                          <p:stCondLst>
                            <p:cond delay="indefinite"/>
                          </p:stCondLst>
                          <p:childTnLst>
                            <p:par>
                              <p:cTn id="60" fill="hold">
                                <p:stCondLst>
                                  <p:cond delay="0"/>
                                </p:stCondLst>
                                <p:childTnLst>
                                  <p:par>
                                    <p:cTn id="61" presetID="8" presetClass="emph" presetSubtype="0" fill="hold" nodeType="clickEffect">
                                      <p:stCondLst>
                                        <p:cond delay="0"/>
                                      </p:stCondLst>
                                      <p:childTnLst>
                                        <p:animRot by="64800000">
                                          <p:cBhvr>
                                            <p:cTn id="62" dur="2000" fill="hold"/>
                                            <p:tgtEl>
                                              <p:spTgt spid="240"/>
                                            </p:tgtEl>
                                            <p:attrNameLst>
                                              <p:attrName>r</p:attrName>
                                            </p:attrNameLst>
                                          </p:cBhvr>
                                        </p:animRot>
                                      </p:childTnLst>
                                    </p:cTn>
                                  </p:par>
                                  <p:par>
                                    <p:cTn id="63" presetID="8" presetClass="emph" presetSubtype="0" fill="hold" nodeType="withEffect">
                                      <p:stCondLst>
                                        <p:cond delay="0"/>
                                      </p:stCondLst>
                                      <p:childTnLst>
                                        <p:animRot by="5400000">
                                          <p:cBhvr>
                                            <p:cTn id="64" dur="2000" fill="hold"/>
                                            <p:tgtEl>
                                              <p:spTgt spid="237"/>
                                            </p:tgtEl>
                                            <p:attrNameLst>
                                              <p:attrName>r</p:attrName>
                                            </p:attrNameLst>
                                          </p:cBhvr>
                                        </p:animRot>
                                      </p:childTnLst>
                                    </p:cTn>
                                  </p:par>
                                </p:childTnLst>
                              </p:cTn>
                            </p:par>
                            <p:par>
                              <p:cTn id="65" fill="hold">
                                <p:stCondLst>
                                  <p:cond delay="2000"/>
                                </p:stCondLst>
                                <p:childTnLst>
                                  <p:par>
                                    <p:cTn id="66" presetID="22" presetClass="entr" presetSubtype="2" fill="hold" grpId="0" nodeType="afterEffect">
                                      <p:stCondLst>
                                        <p:cond delay="0"/>
                                      </p:stCondLst>
                                      <p:childTnLst>
                                        <p:set>
                                          <p:cBhvr>
                                            <p:cTn id="67" dur="1" fill="hold">
                                              <p:stCondLst>
                                                <p:cond delay="0"/>
                                              </p:stCondLst>
                                            </p:cTn>
                                            <p:tgtEl>
                                              <p:spTgt spid="246"/>
                                            </p:tgtEl>
                                            <p:attrNameLst>
                                              <p:attrName>style.visibility</p:attrName>
                                            </p:attrNameLst>
                                          </p:cBhvr>
                                          <p:to>
                                            <p:strVal val="visible"/>
                                          </p:to>
                                        </p:set>
                                        <p:animEffect transition="in" filter="wipe(right)">
                                          <p:cBhvr>
                                            <p:cTn id="68" dur="500"/>
                                            <p:tgtEl>
                                              <p:spTgt spid="246"/>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nodeType="clickEffect">
                                      <p:stCondLst>
                                        <p:cond delay="0"/>
                                      </p:stCondLst>
                                      <p:childTnLst>
                                        <p:set>
                                          <p:cBhvr>
                                            <p:cTn id="72" dur="1" fill="hold">
                                              <p:stCondLst>
                                                <p:cond delay="0"/>
                                              </p:stCondLst>
                                            </p:cTn>
                                            <p:tgtEl>
                                              <p:spTgt spid="249"/>
                                            </p:tgtEl>
                                            <p:attrNameLst>
                                              <p:attrName>style.visibility</p:attrName>
                                            </p:attrNameLst>
                                          </p:cBhvr>
                                          <p:to>
                                            <p:strVal val="visible"/>
                                          </p:to>
                                        </p:set>
                                        <p:animEffect transition="in" filter="randombar(horizontal)">
                                          <p:cBhvr>
                                            <p:cTn id="73" dur="500"/>
                                            <p:tgtEl>
                                              <p:spTgt spid="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246" grpId="0" animBg="1"/>
          <p:bldP spid="247" grpId="0" animBg="1"/>
          <p:bldP spid="24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240"/>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37"/>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50"/>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51"/>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52"/>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53"/>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54"/>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5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5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57"/>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58"/>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59"/>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6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61"/>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62"/>
                                            </p:tgtEl>
                                            <p:attrNameLst>
                                              <p:attrName>style.visibility</p:attrName>
                                            </p:attrNameLst>
                                          </p:cBhvr>
                                          <p:to>
                                            <p:strVal val="visible"/>
                                          </p:to>
                                        </p:set>
                                      </p:childTnLst>
                                    </p:cTn>
                                  </p:par>
                                </p:childTnLst>
                              </p:cTn>
                            </p:par>
                            <p:par>
                              <p:cTn id="40" fill="hold">
                                <p:stCondLst>
                                  <p:cond delay="500"/>
                                </p:stCondLst>
                                <p:childTnLst>
                                  <p:par>
                                    <p:cTn id="41" presetID="8" presetClass="emph" presetSubtype="0" fill="hold" nodeType="afterEffect">
                                      <p:stCondLst>
                                        <p:cond delay="0"/>
                                      </p:stCondLst>
                                      <p:childTnLst>
                                        <p:animRot by="21600000">
                                          <p:cBhvr>
                                            <p:cTn id="42" dur="2000" fill="hold"/>
                                            <p:tgtEl>
                                              <p:spTgt spid="240"/>
                                            </p:tgtEl>
                                            <p:attrNameLst>
                                              <p:attrName>r</p:attrName>
                                            </p:attrNameLst>
                                          </p:cBhvr>
                                        </p:animRot>
                                      </p:childTnLst>
                                    </p:cTn>
                                  </p:par>
                                  <p:par>
                                    <p:cTn id="43" presetID="8" presetClass="emph" presetSubtype="0" fill="hold" nodeType="withEffect">
                                      <p:stCondLst>
                                        <p:cond delay="0"/>
                                      </p:stCondLst>
                                      <p:childTnLst>
                                        <p:animRot by="1800000">
                                          <p:cBhvr>
                                            <p:cTn id="44" dur="2000" fill="hold"/>
                                            <p:tgtEl>
                                              <p:spTgt spid="237"/>
                                            </p:tgtEl>
                                            <p:attrNameLst>
                                              <p:attrName>r</p:attrName>
                                            </p:attrNameLst>
                                          </p:cBhvr>
                                        </p:animRo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248"/>
                                            </p:tgtEl>
                                            <p:attrNameLst>
                                              <p:attrName>style.visibility</p:attrName>
                                            </p:attrNameLst>
                                          </p:cBhvr>
                                          <p:to>
                                            <p:strVal val="visible"/>
                                          </p:to>
                                        </p:set>
                                        <p:animEffect transition="in" filter="wipe(left)">
                                          <p:cBhvr>
                                            <p:cTn id="48" dur="500"/>
                                            <p:tgtEl>
                                              <p:spTgt spid="248"/>
                                            </p:tgtEl>
                                          </p:cBhvr>
                                        </p:animEffect>
                                      </p:childTnLst>
                                    </p:cTn>
                                  </p:par>
                                </p:childTnLst>
                              </p:cTn>
                            </p:par>
                          </p:childTnLst>
                        </p:cTn>
                      </p:par>
                      <p:par>
                        <p:cTn id="49" fill="hold">
                          <p:stCondLst>
                            <p:cond delay="indefinite"/>
                          </p:stCondLst>
                          <p:childTnLst>
                            <p:par>
                              <p:cTn id="50" fill="hold">
                                <p:stCondLst>
                                  <p:cond delay="0"/>
                                </p:stCondLst>
                                <p:childTnLst>
                                  <p:par>
                                    <p:cTn id="51" presetID="8" presetClass="emph" presetSubtype="0" fill="hold" nodeType="clickEffect">
                                      <p:stCondLst>
                                        <p:cond delay="0"/>
                                      </p:stCondLst>
                                      <p:childTnLst>
                                        <p:animRot by="86400000">
                                          <p:cBhvr>
                                            <p:cTn id="52" dur="2000" fill="hold"/>
                                            <p:tgtEl>
                                              <p:spTgt spid="240"/>
                                            </p:tgtEl>
                                            <p:attrNameLst>
                                              <p:attrName>r</p:attrName>
                                            </p:attrNameLst>
                                          </p:cBhvr>
                                        </p:animRot>
                                      </p:childTnLst>
                                    </p:cTn>
                                  </p:par>
                                  <p:par>
                                    <p:cTn id="53" presetID="8" presetClass="emph" presetSubtype="0" fill="hold" nodeType="withEffect">
                                      <p:stCondLst>
                                        <p:cond delay="0"/>
                                      </p:stCondLst>
                                      <p:childTnLst>
                                        <p:animRot by="7200000">
                                          <p:cBhvr>
                                            <p:cTn id="54" dur="2000" fill="hold"/>
                                            <p:tgtEl>
                                              <p:spTgt spid="237"/>
                                            </p:tgtEl>
                                            <p:attrNameLst>
                                              <p:attrName>r</p:attrName>
                                            </p:attrNameLst>
                                          </p:cBhvr>
                                        </p:animRo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247"/>
                                            </p:tgtEl>
                                            <p:attrNameLst>
                                              <p:attrName>style.visibility</p:attrName>
                                            </p:attrNameLst>
                                          </p:cBhvr>
                                          <p:to>
                                            <p:strVal val="visible"/>
                                          </p:to>
                                        </p:set>
                                        <p:animEffect transition="in" filter="wipe(left)">
                                          <p:cBhvr>
                                            <p:cTn id="58" dur="500"/>
                                            <p:tgtEl>
                                              <p:spTgt spid="247"/>
                                            </p:tgtEl>
                                          </p:cBhvr>
                                        </p:animEffect>
                                      </p:childTnLst>
                                    </p:cTn>
                                  </p:par>
                                </p:childTnLst>
                              </p:cTn>
                            </p:par>
                          </p:childTnLst>
                        </p:cTn>
                      </p:par>
                      <p:par>
                        <p:cTn id="59" fill="hold">
                          <p:stCondLst>
                            <p:cond delay="indefinite"/>
                          </p:stCondLst>
                          <p:childTnLst>
                            <p:par>
                              <p:cTn id="60" fill="hold">
                                <p:stCondLst>
                                  <p:cond delay="0"/>
                                </p:stCondLst>
                                <p:childTnLst>
                                  <p:par>
                                    <p:cTn id="61" presetID="8" presetClass="emph" presetSubtype="0" fill="hold" nodeType="clickEffect">
                                      <p:stCondLst>
                                        <p:cond delay="0"/>
                                      </p:stCondLst>
                                      <p:childTnLst>
                                        <p:animRot by="64800000">
                                          <p:cBhvr>
                                            <p:cTn id="62" dur="2000" fill="hold"/>
                                            <p:tgtEl>
                                              <p:spTgt spid="240"/>
                                            </p:tgtEl>
                                            <p:attrNameLst>
                                              <p:attrName>r</p:attrName>
                                            </p:attrNameLst>
                                          </p:cBhvr>
                                        </p:animRot>
                                      </p:childTnLst>
                                    </p:cTn>
                                  </p:par>
                                  <p:par>
                                    <p:cTn id="63" presetID="8" presetClass="emph" presetSubtype="0" fill="hold" nodeType="withEffect">
                                      <p:stCondLst>
                                        <p:cond delay="0"/>
                                      </p:stCondLst>
                                      <p:childTnLst>
                                        <p:animRot by="5400000">
                                          <p:cBhvr>
                                            <p:cTn id="64" dur="2000" fill="hold"/>
                                            <p:tgtEl>
                                              <p:spTgt spid="237"/>
                                            </p:tgtEl>
                                            <p:attrNameLst>
                                              <p:attrName>r</p:attrName>
                                            </p:attrNameLst>
                                          </p:cBhvr>
                                        </p:animRot>
                                      </p:childTnLst>
                                    </p:cTn>
                                  </p:par>
                                </p:childTnLst>
                              </p:cTn>
                            </p:par>
                            <p:par>
                              <p:cTn id="65" fill="hold">
                                <p:stCondLst>
                                  <p:cond delay="2000"/>
                                </p:stCondLst>
                                <p:childTnLst>
                                  <p:par>
                                    <p:cTn id="66" presetID="22" presetClass="entr" presetSubtype="2" fill="hold" grpId="0" nodeType="afterEffect">
                                      <p:stCondLst>
                                        <p:cond delay="0"/>
                                      </p:stCondLst>
                                      <p:childTnLst>
                                        <p:set>
                                          <p:cBhvr>
                                            <p:cTn id="67" dur="1" fill="hold">
                                              <p:stCondLst>
                                                <p:cond delay="0"/>
                                              </p:stCondLst>
                                            </p:cTn>
                                            <p:tgtEl>
                                              <p:spTgt spid="246"/>
                                            </p:tgtEl>
                                            <p:attrNameLst>
                                              <p:attrName>style.visibility</p:attrName>
                                            </p:attrNameLst>
                                          </p:cBhvr>
                                          <p:to>
                                            <p:strVal val="visible"/>
                                          </p:to>
                                        </p:set>
                                        <p:animEffect transition="in" filter="wipe(right)">
                                          <p:cBhvr>
                                            <p:cTn id="68" dur="500"/>
                                            <p:tgtEl>
                                              <p:spTgt spid="246"/>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nodeType="clickEffect">
                                      <p:stCondLst>
                                        <p:cond delay="0"/>
                                      </p:stCondLst>
                                      <p:childTnLst>
                                        <p:set>
                                          <p:cBhvr>
                                            <p:cTn id="72" dur="1" fill="hold">
                                              <p:stCondLst>
                                                <p:cond delay="0"/>
                                              </p:stCondLst>
                                            </p:cTn>
                                            <p:tgtEl>
                                              <p:spTgt spid="249"/>
                                            </p:tgtEl>
                                            <p:attrNameLst>
                                              <p:attrName>style.visibility</p:attrName>
                                            </p:attrNameLst>
                                          </p:cBhvr>
                                          <p:to>
                                            <p:strVal val="visible"/>
                                          </p:to>
                                        </p:set>
                                        <p:animEffect transition="in" filter="randombar(horizontal)">
                                          <p:cBhvr>
                                            <p:cTn id="73" dur="500"/>
                                            <p:tgtEl>
                                              <p:spTgt spid="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246" grpId="0" animBg="1"/>
          <p:bldP spid="247" grpId="0" animBg="1"/>
          <p:bldP spid="248"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13135" y="0"/>
            <a:ext cx="2350911" cy="939800"/>
          </a:xfrm>
          <a:prstGeom prst="rect">
            <a:avLst/>
          </a:prstGeom>
        </p:spPr>
      </p:pic>
      <p:grpSp>
        <p:nvGrpSpPr>
          <p:cNvPr id="10" name="组合 9"/>
          <p:cNvGrpSpPr/>
          <p:nvPr/>
        </p:nvGrpSpPr>
        <p:grpSpPr>
          <a:xfrm>
            <a:off x="1163408" y="2917509"/>
            <a:ext cx="2104210" cy="1108254"/>
            <a:chOff x="372480" y="3433051"/>
            <a:chExt cx="2136775" cy="1125624"/>
          </a:xfrm>
        </p:grpSpPr>
        <p:sp>
          <p:nvSpPr>
            <p:cNvPr id="11" name="Text Box 21"/>
            <p:cNvSpPr txBox="1">
              <a:spLocks noChangeArrowheads="1"/>
            </p:cNvSpPr>
            <p:nvPr/>
          </p:nvSpPr>
          <p:spPr bwMode="auto">
            <a:xfrm>
              <a:off x="377243" y="3433051"/>
              <a:ext cx="2074863" cy="406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lvl="0" algn="ctr" eaLnBrk="1" hangingPunct="1">
                <a:spcBef>
                  <a:spcPct val="50000"/>
                </a:spcBef>
                <a:defRPr/>
              </a:pPr>
              <a:r>
                <a:rPr lang="zh-CN" altLang="en-US" sz="2000" b="1" i="0" kern="0" dirty="0">
                  <a:solidFill>
                    <a:srgbClr val="C00000"/>
                  </a:solidFill>
                  <a:latin typeface="+mn-lt"/>
                  <a:ea typeface="+mn-ea"/>
                  <a:cs typeface="+mn-ea"/>
                  <a:sym typeface="+mn-lt"/>
                </a:rPr>
                <a:t>添加标题</a:t>
              </a:r>
              <a:endParaRPr lang="zh-CN" altLang="en-US" sz="2000" b="1" i="0" kern="0" dirty="0">
                <a:solidFill>
                  <a:srgbClr val="C00000"/>
                </a:solidFill>
                <a:latin typeface="+mn-lt"/>
                <a:ea typeface="+mn-ea"/>
                <a:cs typeface="+mn-ea"/>
                <a:sym typeface="+mn-lt"/>
              </a:endParaRPr>
            </a:p>
          </p:txBody>
        </p:sp>
        <p:sp>
          <p:nvSpPr>
            <p:cNvPr id="12" name="Rectangle 22"/>
            <p:cNvSpPr>
              <a:spLocks noChangeArrowheads="1"/>
            </p:cNvSpPr>
            <p:nvPr/>
          </p:nvSpPr>
          <p:spPr bwMode="auto">
            <a:xfrm>
              <a:off x="372480" y="3964865"/>
              <a:ext cx="2136775" cy="59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9715" indent="-259715">
                <a:lnSpc>
                  <a:spcPct val="120000"/>
                </a:lnSpc>
                <a:buFontTx/>
                <a:buChar char="•"/>
                <a:defRPr/>
              </a:pPr>
              <a:r>
                <a:rPr lang="zh-CN" altLang="en-US" sz="1335" kern="0" dirty="0">
                  <a:cs typeface="+mn-ea"/>
                  <a:sym typeface="+mn-lt"/>
                </a:rPr>
                <a:t>单击添加段落文字</a:t>
              </a:r>
              <a:endParaRPr lang="zh-CN" altLang="en-US" sz="1335" kern="0" dirty="0">
                <a:cs typeface="+mn-ea"/>
                <a:sym typeface="+mn-lt"/>
              </a:endParaRPr>
            </a:p>
            <a:p>
              <a:pPr marL="259715" indent="-259715">
                <a:lnSpc>
                  <a:spcPct val="120000"/>
                </a:lnSpc>
                <a:buFontTx/>
                <a:buChar char="•"/>
                <a:defRPr/>
              </a:pPr>
              <a:r>
                <a:rPr lang="zh-CN" altLang="en-US" sz="1335" kern="0" dirty="0">
                  <a:cs typeface="+mn-ea"/>
                  <a:sym typeface="+mn-lt"/>
                </a:rPr>
                <a:t>单击添加段落文字</a:t>
              </a:r>
              <a:endParaRPr lang="zh-CN" altLang="en-US" sz="1335" kern="0" dirty="0">
                <a:cs typeface="+mn-ea"/>
                <a:sym typeface="+mn-lt"/>
              </a:endParaRPr>
            </a:p>
          </p:txBody>
        </p:sp>
      </p:grpSp>
      <p:grpSp>
        <p:nvGrpSpPr>
          <p:cNvPr id="13" name="组合 12"/>
          <p:cNvGrpSpPr/>
          <p:nvPr/>
        </p:nvGrpSpPr>
        <p:grpSpPr>
          <a:xfrm>
            <a:off x="6954271" y="1736528"/>
            <a:ext cx="2104210" cy="1108254"/>
            <a:chOff x="6159072" y="1671754"/>
            <a:chExt cx="2136775" cy="1125624"/>
          </a:xfrm>
        </p:grpSpPr>
        <p:sp>
          <p:nvSpPr>
            <p:cNvPr id="14" name="Text Box 23"/>
            <p:cNvSpPr txBox="1">
              <a:spLocks noChangeArrowheads="1"/>
            </p:cNvSpPr>
            <p:nvPr/>
          </p:nvSpPr>
          <p:spPr bwMode="auto">
            <a:xfrm>
              <a:off x="6163833" y="1671754"/>
              <a:ext cx="2074863" cy="406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lvl="0" algn="ctr" eaLnBrk="1" hangingPunct="1">
                <a:spcBef>
                  <a:spcPct val="50000"/>
                </a:spcBef>
                <a:defRPr/>
              </a:pPr>
              <a:r>
                <a:rPr lang="zh-CN" altLang="en-US" sz="2000" b="1" i="0" kern="0" dirty="0">
                  <a:solidFill>
                    <a:srgbClr val="C00000"/>
                  </a:solidFill>
                  <a:latin typeface="+mn-lt"/>
                  <a:ea typeface="+mn-ea"/>
                  <a:cs typeface="+mn-ea"/>
                  <a:sym typeface="+mn-lt"/>
                </a:rPr>
                <a:t>添加标题</a:t>
              </a:r>
              <a:endParaRPr lang="zh-CN" altLang="en-US" sz="2000" b="1" i="0" kern="0" dirty="0">
                <a:solidFill>
                  <a:srgbClr val="C00000"/>
                </a:solidFill>
                <a:latin typeface="+mn-lt"/>
                <a:ea typeface="+mn-ea"/>
                <a:cs typeface="+mn-ea"/>
                <a:sym typeface="+mn-lt"/>
              </a:endParaRPr>
            </a:p>
          </p:txBody>
        </p:sp>
        <p:sp>
          <p:nvSpPr>
            <p:cNvPr id="15" name="Rectangle 24"/>
            <p:cNvSpPr>
              <a:spLocks noChangeArrowheads="1"/>
            </p:cNvSpPr>
            <p:nvPr/>
          </p:nvSpPr>
          <p:spPr bwMode="auto">
            <a:xfrm>
              <a:off x="6159072" y="2203568"/>
              <a:ext cx="2136775" cy="59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9715" indent="-259715">
                <a:lnSpc>
                  <a:spcPct val="120000"/>
                </a:lnSpc>
                <a:buFontTx/>
                <a:buChar char="•"/>
                <a:defRPr/>
              </a:pPr>
              <a:r>
                <a:rPr lang="zh-CN" altLang="en-US" sz="1335" kern="0" dirty="0">
                  <a:cs typeface="+mn-ea"/>
                  <a:sym typeface="+mn-lt"/>
                </a:rPr>
                <a:t>单击添加段落文字</a:t>
              </a:r>
              <a:endParaRPr lang="zh-CN" altLang="en-US" sz="1335" kern="0" dirty="0">
                <a:cs typeface="+mn-ea"/>
                <a:sym typeface="+mn-lt"/>
              </a:endParaRPr>
            </a:p>
            <a:p>
              <a:pPr marL="259715" indent="-259715">
                <a:lnSpc>
                  <a:spcPct val="120000"/>
                </a:lnSpc>
                <a:buFontTx/>
                <a:buChar char="•"/>
                <a:defRPr/>
              </a:pPr>
              <a:r>
                <a:rPr lang="zh-CN" altLang="en-US" sz="1335" kern="0" dirty="0">
                  <a:cs typeface="+mn-ea"/>
                  <a:sym typeface="+mn-lt"/>
                </a:rPr>
                <a:t>单击添加段落文字</a:t>
              </a:r>
              <a:endParaRPr lang="zh-CN" altLang="en-US" sz="1335" kern="0" dirty="0">
                <a:cs typeface="+mn-ea"/>
                <a:sym typeface="+mn-lt"/>
              </a:endParaRPr>
            </a:p>
          </p:txBody>
        </p:sp>
      </p:grpSp>
      <p:grpSp>
        <p:nvGrpSpPr>
          <p:cNvPr id="16" name="组合 15"/>
          <p:cNvGrpSpPr/>
          <p:nvPr/>
        </p:nvGrpSpPr>
        <p:grpSpPr>
          <a:xfrm>
            <a:off x="7536297" y="3635205"/>
            <a:ext cx="2104210" cy="1108254"/>
            <a:chOff x="6750106" y="3600192"/>
            <a:chExt cx="2136775" cy="1125624"/>
          </a:xfrm>
        </p:grpSpPr>
        <p:sp>
          <p:nvSpPr>
            <p:cNvPr id="17" name="Text Box 25"/>
            <p:cNvSpPr txBox="1">
              <a:spLocks noChangeArrowheads="1"/>
            </p:cNvSpPr>
            <p:nvPr/>
          </p:nvSpPr>
          <p:spPr bwMode="auto">
            <a:xfrm>
              <a:off x="6754867" y="3600192"/>
              <a:ext cx="2074863" cy="406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lvl="0" algn="ctr" eaLnBrk="1" hangingPunct="1">
                <a:spcBef>
                  <a:spcPct val="50000"/>
                </a:spcBef>
                <a:defRPr/>
              </a:pPr>
              <a:r>
                <a:rPr lang="zh-CN" altLang="en-US" sz="2000" b="1" i="0" kern="0" dirty="0">
                  <a:solidFill>
                    <a:srgbClr val="C00000"/>
                  </a:solidFill>
                  <a:latin typeface="+mn-lt"/>
                  <a:ea typeface="+mn-ea"/>
                  <a:cs typeface="+mn-ea"/>
                  <a:sym typeface="+mn-lt"/>
                </a:rPr>
                <a:t>添加标题</a:t>
              </a:r>
              <a:endParaRPr lang="zh-CN" altLang="en-US" sz="2000" b="1" i="0" kern="0" dirty="0">
                <a:solidFill>
                  <a:srgbClr val="C00000"/>
                </a:solidFill>
                <a:latin typeface="+mn-lt"/>
                <a:ea typeface="+mn-ea"/>
                <a:cs typeface="+mn-ea"/>
                <a:sym typeface="+mn-lt"/>
              </a:endParaRPr>
            </a:p>
          </p:txBody>
        </p:sp>
        <p:sp>
          <p:nvSpPr>
            <p:cNvPr id="18" name="Rectangle 26"/>
            <p:cNvSpPr>
              <a:spLocks noChangeArrowheads="1"/>
            </p:cNvSpPr>
            <p:nvPr/>
          </p:nvSpPr>
          <p:spPr bwMode="auto">
            <a:xfrm>
              <a:off x="6750106" y="4132006"/>
              <a:ext cx="2136775" cy="59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9715" indent="-259715">
                <a:lnSpc>
                  <a:spcPct val="120000"/>
                </a:lnSpc>
                <a:buFontTx/>
                <a:buChar char="•"/>
                <a:defRPr/>
              </a:pPr>
              <a:r>
                <a:rPr lang="zh-CN" altLang="en-US" sz="1335" kern="0" dirty="0">
                  <a:cs typeface="+mn-ea"/>
                  <a:sym typeface="+mn-lt"/>
                </a:rPr>
                <a:t>单击添加段落文字</a:t>
              </a:r>
              <a:endParaRPr lang="zh-CN" altLang="en-US" sz="1335" kern="0" dirty="0">
                <a:cs typeface="+mn-ea"/>
                <a:sym typeface="+mn-lt"/>
              </a:endParaRPr>
            </a:p>
            <a:p>
              <a:pPr marL="259715" indent="-259715">
                <a:lnSpc>
                  <a:spcPct val="120000"/>
                </a:lnSpc>
                <a:buFontTx/>
                <a:buChar char="•"/>
                <a:defRPr/>
              </a:pPr>
              <a:r>
                <a:rPr lang="zh-CN" altLang="en-US" sz="1335" kern="0" dirty="0">
                  <a:cs typeface="+mn-ea"/>
                  <a:sym typeface="+mn-lt"/>
                </a:rPr>
                <a:t>单击添加段落文字</a:t>
              </a:r>
              <a:endParaRPr lang="zh-CN" altLang="en-US" sz="1335" kern="0" dirty="0">
                <a:cs typeface="+mn-ea"/>
                <a:sym typeface="+mn-lt"/>
              </a:endParaRPr>
            </a:p>
          </p:txBody>
        </p:sp>
      </p:grpSp>
      <p:grpSp>
        <p:nvGrpSpPr>
          <p:cNvPr id="19" name="组合 18"/>
          <p:cNvGrpSpPr/>
          <p:nvPr/>
        </p:nvGrpSpPr>
        <p:grpSpPr>
          <a:xfrm>
            <a:off x="1712333" y="1257322"/>
            <a:ext cx="2104210" cy="1108254"/>
            <a:chOff x="836007" y="1185037"/>
            <a:chExt cx="2136775" cy="1125624"/>
          </a:xfrm>
        </p:grpSpPr>
        <p:sp>
          <p:nvSpPr>
            <p:cNvPr id="20" name="Text Box 25"/>
            <p:cNvSpPr txBox="1">
              <a:spLocks noChangeArrowheads="1"/>
            </p:cNvSpPr>
            <p:nvPr/>
          </p:nvSpPr>
          <p:spPr bwMode="auto">
            <a:xfrm>
              <a:off x="840768" y="1185037"/>
              <a:ext cx="2074863" cy="406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spcBef>
                  <a:spcPct val="50000"/>
                </a:spcBef>
                <a:defRPr/>
              </a:pPr>
              <a:r>
                <a:rPr lang="zh-CN" altLang="en-US" sz="2000" b="1" i="0" kern="0" dirty="0">
                  <a:solidFill>
                    <a:srgbClr val="C00000"/>
                  </a:solidFill>
                  <a:latin typeface="+mn-lt"/>
                  <a:ea typeface="+mn-ea"/>
                  <a:cs typeface="+mn-ea"/>
                  <a:sym typeface="+mn-lt"/>
                </a:rPr>
                <a:t>添加标题</a:t>
              </a:r>
              <a:endParaRPr lang="zh-CN" altLang="en-US" sz="2000" b="1" i="0" kern="0" dirty="0">
                <a:solidFill>
                  <a:srgbClr val="C00000"/>
                </a:solidFill>
                <a:latin typeface="+mn-lt"/>
                <a:ea typeface="+mn-ea"/>
                <a:cs typeface="+mn-ea"/>
                <a:sym typeface="+mn-lt"/>
              </a:endParaRPr>
            </a:p>
          </p:txBody>
        </p:sp>
        <p:sp>
          <p:nvSpPr>
            <p:cNvPr id="21" name="Rectangle 26"/>
            <p:cNvSpPr>
              <a:spLocks noChangeArrowheads="1"/>
            </p:cNvSpPr>
            <p:nvPr/>
          </p:nvSpPr>
          <p:spPr bwMode="auto">
            <a:xfrm>
              <a:off x="836007" y="1716851"/>
              <a:ext cx="2136775" cy="59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9715" indent="-259715">
                <a:lnSpc>
                  <a:spcPct val="120000"/>
                </a:lnSpc>
                <a:buFontTx/>
                <a:buChar char="•"/>
                <a:defRPr/>
              </a:pPr>
              <a:r>
                <a:rPr lang="zh-CN" altLang="en-US" sz="1335" kern="0" dirty="0">
                  <a:cs typeface="+mn-ea"/>
                  <a:sym typeface="+mn-lt"/>
                </a:rPr>
                <a:t>单击添加段落文字</a:t>
              </a:r>
              <a:endParaRPr lang="zh-CN" altLang="en-US" sz="1335" kern="0" dirty="0">
                <a:cs typeface="+mn-ea"/>
                <a:sym typeface="+mn-lt"/>
              </a:endParaRPr>
            </a:p>
            <a:p>
              <a:pPr marL="259715" indent="-259715">
                <a:lnSpc>
                  <a:spcPct val="120000"/>
                </a:lnSpc>
                <a:buFontTx/>
                <a:buChar char="•"/>
                <a:defRPr/>
              </a:pPr>
              <a:r>
                <a:rPr lang="zh-CN" altLang="en-US" sz="1335" kern="0" dirty="0">
                  <a:cs typeface="+mn-ea"/>
                  <a:sym typeface="+mn-lt"/>
                </a:rPr>
                <a:t>单击添加段落文字</a:t>
              </a:r>
              <a:endParaRPr lang="zh-CN" altLang="en-US" sz="1335" kern="0" dirty="0">
                <a:cs typeface="+mn-ea"/>
                <a:sym typeface="+mn-lt"/>
              </a:endParaRPr>
            </a:p>
          </p:txBody>
        </p:sp>
      </p:grpSp>
      <p:grpSp>
        <p:nvGrpSpPr>
          <p:cNvPr id="22" name="Group 9"/>
          <p:cNvGrpSpPr/>
          <p:nvPr/>
        </p:nvGrpSpPr>
        <p:grpSpPr bwMode="auto">
          <a:xfrm rot="16977474">
            <a:off x="5202990" y="1825589"/>
            <a:ext cx="160709" cy="1296954"/>
            <a:chOff x="0" y="0"/>
            <a:chExt cx="68" cy="636"/>
          </a:xfrm>
        </p:grpSpPr>
        <p:sp>
          <p:nvSpPr>
            <p:cNvPr id="23"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2000" kern="0" dirty="0">
                <a:solidFill>
                  <a:sysClr val="windowText" lastClr="000000"/>
                </a:solidFill>
                <a:cs typeface="+mn-ea"/>
                <a:sym typeface="+mn-lt"/>
              </a:endParaRPr>
            </a:p>
          </p:txBody>
        </p:sp>
        <p:sp>
          <p:nvSpPr>
            <p:cNvPr id="24"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2000" kern="0" dirty="0">
                <a:solidFill>
                  <a:sysClr val="windowText" lastClr="000000"/>
                </a:solidFill>
                <a:cs typeface="+mn-ea"/>
                <a:sym typeface="+mn-lt"/>
              </a:endParaRPr>
            </a:p>
          </p:txBody>
        </p:sp>
      </p:grpSp>
      <p:grpSp>
        <p:nvGrpSpPr>
          <p:cNvPr id="25" name="组合 24"/>
          <p:cNvGrpSpPr/>
          <p:nvPr/>
        </p:nvGrpSpPr>
        <p:grpSpPr>
          <a:xfrm>
            <a:off x="3960659" y="1691854"/>
            <a:ext cx="1051634" cy="1049858"/>
            <a:chOff x="4541672" y="2184136"/>
            <a:chExt cx="1067910" cy="1066313"/>
          </a:xfrm>
        </p:grpSpPr>
        <p:sp>
          <p:nvSpPr>
            <p:cNvPr id="26" name="Oval 17"/>
            <p:cNvSpPr>
              <a:spLocks noChangeArrowheads="1"/>
            </p:cNvSpPr>
            <p:nvPr/>
          </p:nvSpPr>
          <p:spPr bwMode="auto">
            <a:xfrm>
              <a:off x="4541672" y="2184136"/>
              <a:ext cx="1067910" cy="1066313"/>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circle">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7" name="未知"/>
            <p:cNvSpPr/>
            <p:nvPr/>
          </p:nvSpPr>
          <p:spPr bwMode="auto">
            <a:xfrm>
              <a:off x="4664822" y="2208036"/>
              <a:ext cx="821611" cy="400786"/>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000" kern="0" dirty="0">
                <a:solidFill>
                  <a:sysClr val="windowText" lastClr="000000"/>
                </a:solidFill>
                <a:cs typeface="+mn-ea"/>
                <a:sym typeface="+mn-lt"/>
              </a:endParaRPr>
            </a:p>
          </p:txBody>
        </p:sp>
      </p:grpSp>
      <p:grpSp>
        <p:nvGrpSpPr>
          <p:cNvPr id="28" name="Group 9"/>
          <p:cNvGrpSpPr/>
          <p:nvPr/>
        </p:nvGrpSpPr>
        <p:grpSpPr bwMode="auto">
          <a:xfrm rot="16977474">
            <a:off x="4918048" y="2855514"/>
            <a:ext cx="327224" cy="1296954"/>
            <a:chOff x="0" y="0"/>
            <a:chExt cx="68" cy="636"/>
          </a:xfrm>
        </p:grpSpPr>
        <p:sp>
          <p:nvSpPr>
            <p:cNvPr id="29"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2000" kern="0" dirty="0">
                <a:solidFill>
                  <a:sysClr val="windowText" lastClr="000000"/>
                </a:solidFill>
                <a:cs typeface="+mn-ea"/>
                <a:sym typeface="+mn-lt"/>
              </a:endParaRPr>
            </a:p>
          </p:txBody>
        </p:sp>
        <p:sp>
          <p:nvSpPr>
            <p:cNvPr id="30"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2000" kern="0" dirty="0">
                <a:solidFill>
                  <a:sysClr val="windowText" lastClr="000000"/>
                </a:solidFill>
                <a:cs typeface="+mn-ea"/>
                <a:sym typeface="+mn-lt"/>
              </a:endParaRPr>
            </a:p>
          </p:txBody>
        </p:sp>
      </p:grpSp>
      <p:grpSp>
        <p:nvGrpSpPr>
          <p:cNvPr id="31" name="Group 12"/>
          <p:cNvGrpSpPr/>
          <p:nvPr/>
        </p:nvGrpSpPr>
        <p:grpSpPr bwMode="auto">
          <a:xfrm rot="15445578">
            <a:off x="4914086" y="2203051"/>
            <a:ext cx="178486" cy="1298939"/>
            <a:chOff x="0" y="0"/>
            <a:chExt cx="68" cy="636"/>
          </a:xfrm>
        </p:grpSpPr>
        <p:sp>
          <p:nvSpPr>
            <p:cNvPr id="32" name="Rectangle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2000" kern="0" dirty="0">
                <a:solidFill>
                  <a:sysClr val="windowText" lastClr="000000"/>
                </a:solidFill>
                <a:cs typeface="+mn-ea"/>
                <a:sym typeface="+mn-lt"/>
              </a:endParaRPr>
            </a:p>
          </p:txBody>
        </p:sp>
        <p:sp>
          <p:nvSpPr>
            <p:cNvPr id="33" name="Rectangle 14"/>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2000" kern="0" dirty="0">
                <a:solidFill>
                  <a:sysClr val="windowText" lastClr="000000"/>
                </a:solidFill>
                <a:cs typeface="+mn-ea"/>
                <a:sym typeface="+mn-lt"/>
              </a:endParaRPr>
            </a:p>
          </p:txBody>
        </p:sp>
      </p:grpSp>
      <p:grpSp>
        <p:nvGrpSpPr>
          <p:cNvPr id="34" name="组合 33"/>
          <p:cNvGrpSpPr/>
          <p:nvPr/>
        </p:nvGrpSpPr>
        <p:grpSpPr>
          <a:xfrm>
            <a:off x="5378136" y="2014627"/>
            <a:ext cx="1152188" cy="1150241"/>
            <a:chOff x="5981086" y="2511968"/>
            <a:chExt cx="1170019" cy="1168270"/>
          </a:xfrm>
        </p:grpSpPr>
        <p:sp>
          <p:nvSpPr>
            <p:cNvPr id="35" name="Oval 17"/>
            <p:cNvSpPr>
              <a:spLocks noChangeArrowheads="1"/>
            </p:cNvSpPr>
            <p:nvPr/>
          </p:nvSpPr>
          <p:spPr bwMode="auto">
            <a:xfrm>
              <a:off x="5981086" y="2511968"/>
              <a:ext cx="1170019" cy="1168270"/>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circle">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36" name="未知"/>
            <p:cNvSpPr/>
            <p:nvPr/>
          </p:nvSpPr>
          <p:spPr bwMode="auto">
            <a:xfrm>
              <a:off x="6116011" y="2538153"/>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000" kern="0" dirty="0">
                <a:solidFill>
                  <a:sysClr val="windowText" lastClr="000000"/>
                </a:solidFill>
                <a:cs typeface="+mn-ea"/>
                <a:sym typeface="+mn-lt"/>
              </a:endParaRPr>
            </a:p>
          </p:txBody>
        </p:sp>
      </p:grpSp>
      <p:grpSp>
        <p:nvGrpSpPr>
          <p:cNvPr id="37" name="组合 36"/>
          <p:cNvGrpSpPr/>
          <p:nvPr/>
        </p:nvGrpSpPr>
        <p:grpSpPr>
          <a:xfrm>
            <a:off x="5643872" y="2905071"/>
            <a:ext cx="1901804" cy="1901864"/>
            <a:chOff x="6250936" y="3416370"/>
            <a:chExt cx="1931237" cy="1931674"/>
          </a:xfrm>
        </p:grpSpPr>
        <p:sp>
          <p:nvSpPr>
            <p:cNvPr id="38" name="Oval 19"/>
            <p:cNvSpPr>
              <a:spLocks noChangeArrowheads="1"/>
            </p:cNvSpPr>
            <p:nvPr/>
          </p:nvSpPr>
          <p:spPr bwMode="auto">
            <a:xfrm>
              <a:off x="6250936" y="3416370"/>
              <a:ext cx="1931237" cy="1931674"/>
            </a:xfrm>
            <a:prstGeom prst="ellipse">
              <a:avLst/>
            </a:prstGeom>
            <a:solidFill>
              <a:srgbClr val="C00000"/>
            </a:soli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39" name="未知"/>
            <p:cNvSpPr/>
            <p:nvPr/>
          </p:nvSpPr>
          <p:spPr bwMode="auto">
            <a:xfrm>
              <a:off x="6472454" y="3460684"/>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000" kern="0" dirty="0">
                <a:solidFill>
                  <a:sysClr val="windowText" lastClr="000000"/>
                </a:solidFill>
                <a:cs typeface="+mn-ea"/>
                <a:sym typeface="+mn-lt"/>
              </a:endParaRPr>
            </a:p>
          </p:txBody>
        </p:sp>
      </p:grpSp>
      <p:grpSp>
        <p:nvGrpSpPr>
          <p:cNvPr id="40" name="组合 39"/>
          <p:cNvGrpSpPr/>
          <p:nvPr/>
        </p:nvGrpSpPr>
        <p:grpSpPr>
          <a:xfrm>
            <a:off x="3141185" y="2508438"/>
            <a:ext cx="1406026" cy="1404088"/>
            <a:chOff x="3709517" y="3013518"/>
            <a:chExt cx="1427786" cy="1426095"/>
          </a:xfrm>
        </p:grpSpPr>
        <p:sp>
          <p:nvSpPr>
            <p:cNvPr id="41" name="Oval 15"/>
            <p:cNvSpPr>
              <a:spLocks noChangeArrowheads="1"/>
            </p:cNvSpPr>
            <p:nvPr/>
          </p:nvSpPr>
          <p:spPr bwMode="auto">
            <a:xfrm>
              <a:off x="3709517" y="3013518"/>
              <a:ext cx="1427786" cy="1426095"/>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circle">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42" name="未知"/>
            <p:cNvSpPr/>
            <p:nvPr/>
          </p:nvSpPr>
          <p:spPr bwMode="auto">
            <a:xfrm>
              <a:off x="3874648" y="3053803"/>
              <a:ext cx="1101550" cy="535793"/>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000" kern="0" dirty="0">
                <a:solidFill>
                  <a:sysClr val="windowText" lastClr="000000"/>
                </a:solidFill>
                <a:cs typeface="+mn-ea"/>
                <a:sym typeface="+mn-lt"/>
              </a:endParaRPr>
            </a:p>
          </p:txBody>
        </p:sp>
      </p:gr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ntr" presetSubtype="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down)">
                                          <p:cBhvr>
                                            <p:cTn id="12" dur="363">
                                              <p:stCondLst>
                                                <p:cond delay="0"/>
                                              </p:stCondLst>
                                            </p:cTn>
                                            <p:tgtEl>
                                              <p:spTgt spid="37"/>
                                            </p:tgtEl>
                                          </p:cBhvr>
                                        </p:animEffect>
                                        <p:anim calcmode="lin" valueType="num">
                                          <p:cBhvr>
                                            <p:cTn id="13" dur="1139"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14" dur="415"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15" dur="415" tmFilter="0, 0; 0.125,0.2665; 0.25,0.4; 0.375,0.465; 0.5,0.5;  0.625,0.535; 0.75,0.6; 0.875,0.7335; 1,1">
                                              <p:stCondLst>
                                                <p:cond delay="415"/>
                                              </p:stCondLst>
                                            </p:cTn>
                                            <p:tgtEl>
                                              <p:spTgt spid="37"/>
                                            </p:tgtEl>
                                            <p:attrNameLst>
                                              <p:attrName>ppt_y</p:attrName>
                                            </p:attrNameLst>
                                          </p:cBhvr>
                                          <p:tavLst>
                                            <p:tav tm="0" fmla="#ppt_y-sin(pi*$)/9">
                                              <p:val>
                                                <p:fltVal val="0"/>
                                              </p:val>
                                            </p:tav>
                                            <p:tav tm="100000">
                                              <p:val>
                                                <p:fltVal val="1"/>
                                              </p:val>
                                            </p:tav>
                                          </p:tavLst>
                                        </p:anim>
                                        <p:anim calcmode="lin" valueType="num">
                                          <p:cBhvr>
                                            <p:cTn id="16" dur="208" tmFilter="0, 0; 0.125,0.2665; 0.25,0.4; 0.375,0.465; 0.5,0.5;  0.625,0.535; 0.75,0.6; 0.875,0.7335; 1,1">
                                              <p:stCondLst>
                                                <p:cond delay="828"/>
                                              </p:stCondLst>
                                            </p:cTn>
                                            <p:tgtEl>
                                              <p:spTgt spid="37"/>
                                            </p:tgtEl>
                                            <p:attrNameLst>
                                              <p:attrName>ppt_y</p:attrName>
                                            </p:attrNameLst>
                                          </p:cBhvr>
                                          <p:tavLst>
                                            <p:tav tm="0" fmla="#ppt_y-sin(pi*$)/27">
                                              <p:val>
                                                <p:fltVal val="0"/>
                                              </p:val>
                                            </p:tav>
                                            <p:tav tm="100000">
                                              <p:val>
                                                <p:fltVal val="1"/>
                                              </p:val>
                                            </p:tav>
                                          </p:tavLst>
                                        </p:anim>
                                        <p:anim calcmode="lin" valueType="num">
                                          <p:cBhvr>
                                            <p:cTn id="17" dur="103" tmFilter="0, 0; 0.125,0.2665; 0.25,0.4; 0.375,0.465; 0.5,0.5;  0.625,0.535; 0.75,0.6; 0.875,0.7335; 1,1">
                                              <p:stCondLst>
                                                <p:cond delay="1035"/>
                                              </p:stCondLst>
                                            </p:cTn>
                                            <p:tgtEl>
                                              <p:spTgt spid="37"/>
                                            </p:tgtEl>
                                            <p:attrNameLst>
                                              <p:attrName>ppt_y</p:attrName>
                                            </p:attrNameLst>
                                          </p:cBhvr>
                                          <p:tavLst>
                                            <p:tav tm="0" fmla="#ppt_y-sin(pi*$)/81">
                                              <p:val>
                                                <p:fltVal val="0"/>
                                              </p:val>
                                            </p:tav>
                                            <p:tav tm="100000">
                                              <p:val>
                                                <p:fltVal val="1"/>
                                              </p:val>
                                            </p:tav>
                                          </p:tavLst>
                                        </p:anim>
                                        <p:animScale>
                                          <p:cBhvr>
                                            <p:cTn id="18" dur="17">
                                              <p:stCondLst>
                                                <p:cond delay="406"/>
                                              </p:stCondLst>
                                            </p:cTn>
                                            <p:tgtEl>
                                              <p:spTgt spid="37"/>
                                            </p:tgtEl>
                                          </p:cBhvr>
                                          <p:to x="100000" y="60000"/>
                                        </p:animScale>
                                        <p:animScale>
                                          <p:cBhvr>
                                            <p:cTn id="19" dur="103" decel="50000">
                                              <p:stCondLst>
                                                <p:cond delay="423"/>
                                              </p:stCondLst>
                                            </p:cTn>
                                            <p:tgtEl>
                                              <p:spTgt spid="37"/>
                                            </p:tgtEl>
                                          </p:cBhvr>
                                          <p:to x="100000" y="100000"/>
                                        </p:animScale>
                                        <p:animScale>
                                          <p:cBhvr>
                                            <p:cTn id="20" dur="17">
                                              <p:stCondLst>
                                                <p:cond delay="820"/>
                                              </p:stCondLst>
                                            </p:cTn>
                                            <p:tgtEl>
                                              <p:spTgt spid="37"/>
                                            </p:tgtEl>
                                          </p:cBhvr>
                                          <p:to x="100000" y="80000"/>
                                        </p:animScale>
                                        <p:animScale>
                                          <p:cBhvr>
                                            <p:cTn id="21" dur="103" decel="50000">
                                              <p:stCondLst>
                                                <p:cond delay="837"/>
                                              </p:stCondLst>
                                            </p:cTn>
                                            <p:tgtEl>
                                              <p:spTgt spid="37"/>
                                            </p:tgtEl>
                                          </p:cBhvr>
                                          <p:to x="100000" y="100000"/>
                                        </p:animScale>
                                        <p:animScale>
                                          <p:cBhvr>
                                            <p:cTn id="22" dur="17">
                                              <p:stCondLst>
                                                <p:cond delay="1026"/>
                                              </p:stCondLst>
                                            </p:cTn>
                                            <p:tgtEl>
                                              <p:spTgt spid="37"/>
                                            </p:tgtEl>
                                          </p:cBhvr>
                                          <p:to x="100000" y="90000"/>
                                        </p:animScale>
                                        <p:animScale>
                                          <p:cBhvr>
                                            <p:cTn id="23" dur="103" decel="50000">
                                              <p:stCondLst>
                                                <p:cond delay="1043"/>
                                              </p:stCondLst>
                                            </p:cTn>
                                            <p:tgtEl>
                                              <p:spTgt spid="37"/>
                                            </p:tgtEl>
                                          </p:cBhvr>
                                          <p:to x="100000" y="100000"/>
                                        </p:animScale>
                                        <p:animScale>
                                          <p:cBhvr>
                                            <p:cTn id="24" dur="17">
                                              <p:stCondLst>
                                                <p:cond delay="1130"/>
                                              </p:stCondLst>
                                            </p:cTn>
                                            <p:tgtEl>
                                              <p:spTgt spid="37"/>
                                            </p:tgtEl>
                                          </p:cBhvr>
                                          <p:to x="100000" y="95000"/>
                                        </p:animScale>
                                        <p:animScale>
                                          <p:cBhvr>
                                            <p:cTn id="25" dur="103" decel="50000">
                                              <p:stCondLst>
                                                <p:cond delay="1147"/>
                                              </p:stCondLst>
                                            </p:cTn>
                                            <p:tgtEl>
                                              <p:spTgt spid="37"/>
                                            </p:tgtEl>
                                          </p:cBhvr>
                                          <p:to x="100000" y="100000"/>
                                        </p:animScale>
                                      </p:childTnLst>
                                    </p:cTn>
                                  </p:par>
                                  <p:par>
                                    <p:cTn id="26" presetID="26" presetClass="entr" presetSubtype="0" fill="hold" nodeType="withEffect">
                                      <p:stCondLst>
                                        <p:cond delay="500"/>
                                      </p:stCondLst>
                                      <p:childTnLst>
                                        <p:set>
                                          <p:cBhvr>
                                            <p:cTn id="27" dur="1" fill="hold">
                                              <p:stCondLst>
                                                <p:cond delay="0"/>
                                              </p:stCondLst>
                                            </p:cTn>
                                            <p:tgtEl>
                                              <p:spTgt spid="40"/>
                                            </p:tgtEl>
                                            <p:attrNameLst>
                                              <p:attrName>style.visibility</p:attrName>
                                            </p:attrNameLst>
                                          </p:cBhvr>
                                          <p:to>
                                            <p:strVal val="visible"/>
                                          </p:to>
                                        </p:set>
                                        <p:animEffect transition="in" filter="wipe(down)">
                                          <p:cBhvr>
                                            <p:cTn id="28" dur="363">
                                              <p:stCondLst>
                                                <p:cond delay="0"/>
                                              </p:stCondLst>
                                            </p:cTn>
                                            <p:tgtEl>
                                              <p:spTgt spid="40"/>
                                            </p:tgtEl>
                                          </p:cBhvr>
                                        </p:animEffect>
                                        <p:anim calcmode="lin" valueType="num">
                                          <p:cBhvr>
                                            <p:cTn id="29" dur="1139"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30" dur="415"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31" dur="415" tmFilter="0, 0; 0.125,0.2665; 0.25,0.4; 0.375,0.465; 0.5,0.5;  0.625,0.535; 0.75,0.6; 0.875,0.7335; 1,1">
                                              <p:stCondLst>
                                                <p:cond delay="415"/>
                                              </p:stCondLst>
                                            </p:cTn>
                                            <p:tgtEl>
                                              <p:spTgt spid="40"/>
                                            </p:tgtEl>
                                            <p:attrNameLst>
                                              <p:attrName>ppt_y</p:attrName>
                                            </p:attrNameLst>
                                          </p:cBhvr>
                                          <p:tavLst>
                                            <p:tav tm="0" fmla="#ppt_y-sin(pi*$)/9">
                                              <p:val>
                                                <p:fltVal val="0"/>
                                              </p:val>
                                            </p:tav>
                                            <p:tav tm="100000">
                                              <p:val>
                                                <p:fltVal val="1"/>
                                              </p:val>
                                            </p:tav>
                                          </p:tavLst>
                                        </p:anim>
                                        <p:anim calcmode="lin" valueType="num">
                                          <p:cBhvr>
                                            <p:cTn id="32" dur="208" tmFilter="0, 0; 0.125,0.2665; 0.25,0.4; 0.375,0.465; 0.5,0.5;  0.625,0.535; 0.75,0.6; 0.875,0.7335; 1,1">
                                              <p:stCondLst>
                                                <p:cond delay="828"/>
                                              </p:stCondLst>
                                            </p:cTn>
                                            <p:tgtEl>
                                              <p:spTgt spid="40"/>
                                            </p:tgtEl>
                                            <p:attrNameLst>
                                              <p:attrName>ppt_y</p:attrName>
                                            </p:attrNameLst>
                                          </p:cBhvr>
                                          <p:tavLst>
                                            <p:tav tm="0" fmla="#ppt_y-sin(pi*$)/27">
                                              <p:val>
                                                <p:fltVal val="0"/>
                                              </p:val>
                                            </p:tav>
                                            <p:tav tm="100000">
                                              <p:val>
                                                <p:fltVal val="1"/>
                                              </p:val>
                                            </p:tav>
                                          </p:tavLst>
                                        </p:anim>
                                        <p:anim calcmode="lin" valueType="num">
                                          <p:cBhvr>
                                            <p:cTn id="33" dur="103" tmFilter="0, 0; 0.125,0.2665; 0.25,0.4; 0.375,0.465; 0.5,0.5;  0.625,0.535; 0.75,0.6; 0.875,0.7335; 1,1">
                                              <p:stCondLst>
                                                <p:cond delay="1035"/>
                                              </p:stCondLst>
                                            </p:cTn>
                                            <p:tgtEl>
                                              <p:spTgt spid="40"/>
                                            </p:tgtEl>
                                            <p:attrNameLst>
                                              <p:attrName>ppt_y</p:attrName>
                                            </p:attrNameLst>
                                          </p:cBhvr>
                                          <p:tavLst>
                                            <p:tav tm="0" fmla="#ppt_y-sin(pi*$)/81">
                                              <p:val>
                                                <p:fltVal val="0"/>
                                              </p:val>
                                            </p:tav>
                                            <p:tav tm="100000">
                                              <p:val>
                                                <p:fltVal val="1"/>
                                              </p:val>
                                            </p:tav>
                                          </p:tavLst>
                                        </p:anim>
                                        <p:animScale>
                                          <p:cBhvr>
                                            <p:cTn id="34" dur="17">
                                              <p:stCondLst>
                                                <p:cond delay="406"/>
                                              </p:stCondLst>
                                            </p:cTn>
                                            <p:tgtEl>
                                              <p:spTgt spid="40"/>
                                            </p:tgtEl>
                                          </p:cBhvr>
                                          <p:to x="100000" y="60000"/>
                                        </p:animScale>
                                        <p:animScale>
                                          <p:cBhvr>
                                            <p:cTn id="35" dur="103" decel="50000">
                                              <p:stCondLst>
                                                <p:cond delay="423"/>
                                              </p:stCondLst>
                                            </p:cTn>
                                            <p:tgtEl>
                                              <p:spTgt spid="40"/>
                                            </p:tgtEl>
                                          </p:cBhvr>
                                          <p:to x="100000" y="100000"/>
                                        </p:animScale>
                                        <p:animScale>
                                          <p:cBhvr>
                                            <p:cTn id="36" dur="17">
                                              <p:stCondLst>
                                                <p:cond delay="820"/>
                                              </p:stCondLst>
                                            </p:cTn>
                                            <p:tgtEl>
                                              <p:spTgt spid="40"/>
                                            </p:tgtEl>
                                          </p:cBhvr>
                                          <p:to x="100000" y="80000"/>
                                        </p:animScale>
                                        <p:animScale>
                                          <p:cBhvr>
                                            <p:cTn id="37" dur="103" decel="50000">
                                              <p:stCondLst>
                                                <p:cond delay="837"/>
                                              </p:stCondLst>
                                            </p:cTn>
                                            <p:tgtEl>
                                              <p:spTgt spid="40"/>
                                            </p:tgtEl>
                                          </p:cBhvr>
                                          <p:to x="100000" y="100000"/>
                                        </p:animScale>
                                        <p:animScale>
                                          <p:cBhvr>
                                            <p:cTn id="38" dur="17">
                                              <p:stCondLst>
                                                <p:cond delay="1026"/>
                                              </p:stCondLst>
                                            </p:cTn>
                                            <p:tgtEl>
                                              <p:spTgt spid="40"/>
                                            </p:tgtEl>
                                          </p:cBhvr>
                                          <p:to x="100000" y="90000"/>
                                        </p:animScale>
                                        <p:animScale>
                                          <p:cBhvr>
                                            <p:cTn id="39" dur="103" decel="50000">
                                              <p:stCondLst>
                                                <p:cond delay="1043"/>
                                              </p:stCondLst>
                                            </p:cTn>
                                            <p:tgtEl>
                                              <p:spTgt spid="40"/>
                                            </p:tgtEl>
                                          </p:cBhvr>
                                          <p:to x="100000" y="100000"/>
                                        </p:animScale>
                                        <p:animScale>
                                          <p:cBhvr>
                                            <p:cTn id="40" dur="17">
                                              <p:stCondLst>
                                                <p:cond delay="1130"/>
                                              </p:stCondLst>
                                            </p:cTn>
                                            <p:tgtEl>
                                              <p:spTgt spid="40"/>
                                            </p:tgtEl>
                                          </p:cBhvr>
                                          <p:to x="100000" y="95000"/>
                                        </p:animScale>
                                        <p:animScale>
                                          <p:cBhvr>
                                            <p:cTn id="41" dur="103" decel="50000">
                                              <p:stCondLst>
                                                <p:cond delay="1147"/>
                                              </p:stCondLst>
                                            </p:cTn>
                                            <p:tgtEl>
                                              <p:spTgt spid="40"/>
                                            </p:tgtEl>
                                          </p:cBhvr>
                                          <p:to x="100000" y="100000"/>
                                        </p:animScale>
                                      </p:childTnLst>
                                    </p:cTn>
                                  </p:par>
                                  <p:par>
                                    <p:cTn id="42" presetID="26" presetClass="entr" presetSubtype="0" fill="hold" nodeType="withEffect">
                                      <p:stCondLst>
                                        <p:cond delay="800"/>
                                      </p:stCondLst>
                                      <p:childTnLst>
                                        <p:set>
                                          <p:cBhvr>
                                            <p:cTn id="43" dur="1" fill="hold">
                                              <p:stCondLst>
                                                <p:cond delay="0"/>
                                              </p:stCondLst>
                                            </p:cTn>
                                            <p:tgtEl>
                                              <p:spTgt spid="34"/>
                                            </p:tgtEl>
                                            <p:attrNameLst>
                                              <p:attrName>style.visibility</p:attrName>
                                            </p:attrNameLst>
                                          </p:cBhvr>
                                          <p:to>
                                            <p:strVal val="visible"/>
                                          </p:to>
                                        </p:set>
                                        <p:animEffect transition="in" filter="wipe(down)">
                                          <p:cBhvr>
                                            <p:cTn id="44" dur="363">
                                              <p:stCondLst>
                                                <p:cond delay="0"/>
                                              </p:stCondLst>
                                            </p:cTn>
                                            <p:tgtEl>
                                              <p:spTgt spid="34"/>
                                            </p:tgtEl>
                                          </p:cBhvr>
                                        </p:animEffect>
                                        <p:anim calcmode="lin" valueType="num">
                                          <p:cBhvr>
                                            <p:cTn id="45" dur="1139"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46" dur="415"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47" dur="415" tmFilter="0, 0; 0.125,0.2665; 0.25,0.4; 0.375,0.465; 0.5,0.5;  0.625,0.535; 0.75,0.6; 0.875,0.7335; 1,1">
                                              <p:stCondLst>
                                                <p:cond delay="415"/>
                                              </p:stCondLst>
                                            </p:cTn>
                                            <p:tgtEl>
                                              <p:spTgt spid="34"/>
                                            </p:tgtEl>
                                            <p:attrNameLst>
                                              <p:attrName>ppt_y</p:attrName>
                                            </p:attrNameLst>
                                          </p:cBhvr>
                                          <p:tavLst>
                                            <p:tav tm="0" fmla="#ppt_y-sin(pi*$)/9">
                                              <p:val>
                                                <p:fltVal val="0"/>
                                              </p:val>
                                            </p:tav>
                                            <p:tav tm="100000">
                                              <p:val>
                                                <p:fltVal val="1"/>
                                              </p:val>
                                            </p:tav>
                                          </p:tavLst>
                                        </p:anim>
                                        <p:anim calcmode="lin" valueType="num">
                                          <p:cBhvr>
                                            <p:cTn id="48" dur="208" tmFilter="0, 0; 0.125,0.2665; 0.25,0.4; 0.375,0.465; 0.5,0.5;  0.625,0.535; 0.75,0.6; 0.875,0.7335; 1,1">
                                              <p:stCondLst>
                                                <p:cond delay="828"/>
                                              </p:stCondLst>
                                            </p:cTn>
                                            <p:tgtEl>
                                              <p:spTgt spid="34"/>
                                            </p:tgtEl>
                                            <p:attrNameLst>
                                              <p:attrName>ppt_y</p:attrName>
                                            </p:attrNameLst>
                                          </p:cBhvr>
                                          <p:tavLst>
                                            <p:tav tm="0" fmla="#ppt_y-sin(pi*$)/27">
                                              <p:val>
                                                <p:fltVal val="0"/>
                                              </p:val>
                                            </p:tav>
                                            <p:tav tm="100000">
                                              <p:val>
                                                <p:fltVal val="1"/>
                                              </p:val>
                                            </p:tav>
                                          </p:tavLst>
                                        </p:anim>
                                        <p:anim calcmode="lin" valueType="num">
                                          <p:cBhvr>
                                            <p:cTn id="49" dur="103" tmFilter="0, 0; 0.125,0.2665; 0.25,0.4; 0.375,0.465; 0.5,0.5;  0.625,0.535; 0.75,0.6; 0.875,0.7335; 1,1">
                                              <p:stCondLst>
                                                <p:cond delay="1035"/>
                                              </p:stCondLst>
                                            </p:cTn>
                                            <p:tgtEl>
                                              <p:spTgt spid="34"/>
                                            </p:tgtEl>
                                            <p:attrNameLst>
                                              <p:attrName>ppt_y</p:attrName>
                                            </p:attrNameLst>
                                          </p:cBhvr>
                                          <p:tavLst>
                                            <p:tav tm="0" fmla="#ppt_y-sin(pi*$)/81">
                                              <p:val>
                                                <p:fltVal val="0"/>
                                              </p:val>
                                            </p:tav>
                                            <p:tav tm="100000">
                                              <p:val>
                                                <p:fltVal val="1"/>
                                              </p:val>
                                            </p:tav>
                                          </p:tavLst>
                                        </p:anim>
                                        <p:animScale>
                                          <p:cBhvr>
                                            <p:cTn id="50" dur="17">
                                              <p:stCondLst>
                                                <p:cond delay="406"/>
                                              </p:stCondLst>
                                            </p:cTn>
                                            <p:tgtEl>
                                              <p:spTgt spid="34"/>
                                            </p:tgtEl>
                                          </p:cBhvr>
                                          <p:to x="100000" y="60000"/>
                                        </p:animScale>
                                        <p:animScale>
                                          <p:cBhvr>
                                            <p:cTn id="51" dur="103" decel="50000">
                                              <p:stCondLst>
                                                <p:cond delay="423"/>
                                              </p:stCondLst>
                                            </p:cTn>
                                            <p:tgtEl>
                                              <p:spTgt spid="34"/>
                                            </p:tgtEl>
                                          </p:cBhvr>
                                          <p:to x="100000" y="100000"/>
                                        </p:animScale>
                                        <p:animScale>
                                          <p:cBhvr>
                                            <p:cTn id="52" dur="17">
                                              <p:stCondLst>
                                                <p:cond delay="820"/>
                                              </p:stCondLst>
                                            </p:cTn>
                                            <p:tgtEl>
                                              <p:spTgt spid="34"/>
                                            </p:tgtEl>
                                          </p:cBhvr>
                                          <p:to x="100000" y="80000"/>
                                        </p:animScale>
                                        <p:animScale>
                                          <p:cBhvr>
                                            <p:cTn id="53" dur="103" decel="50000">
                                              <p:stCondLst>
                                                <p:cond delay="837"/>
                                              </p:stCondLst>
                                            </p:cTn>
                                            <p:tgtEl>
                                              <p:spTgt spid="34"/>
                                            </p:tgtEl>
                                          </p:cBhvr>
                                          <p:to x="100000" y="100000"/>
                                        </p:animScale>
                                        <p:animScale>
                                          <p:cBhvr>
                                            <p:cTn id="54" dur="17">
                                              <p:stCondLst>
                                                <p:cond delay="1026"/>
                                              </p:stCondLst>
                                            </p:cTn>
                                            <p:tgtEl>
                                              <p:spTgt spid="34"/>
                                            </p:tgtEl>
                                          </p:cBhvr>
                                          <p:to x="100000" y="90000"/>
                                        </p:animScale>
                                        <p:animScale>
                                          <p:cBhvr>
                                            <p:cTn id="55" dur="103" decel="50000">
                                              <p:stCondLst>
                                                <p:cond delay="1043"/>
                                              </p:stCondLst>
                                            </p:cTn>
                                            <p:tgtEl>
                                              <p:spTgt spid="34"/>
                                            </p:tgtEl>
                                          </p:cBhvr>
                                          <p:to x="100000" y="100000"/>
                                        </p:animScale>
                                        <p:animScale>
                                          <p:cBhvr>
                                            <p:cTn id="56" dur="17">
                                              <p:stCondLst>
                                                <p:cond delay="1130"/>
                                              </p:stCondLst>
                                            </p:cTn>
                                            <p:tgtEl>
                                              <p:spTgt spid="34"/>
                                            </p:tgtEl>
                                          </p:cBhvr>
                                          <p:to x="100000" y="95000"/>
                                        </p:animScale>
                                        <p:animScale>
                                          <p:cBhvr>
                                            <p:cTn id="57" dur="103" decel="50000">
                                              <p:stCondLst>
                                                <p:cond delay="1147"/>
                                              </p:stCondLst>
                                            </p:cTn>
                                            <p:tgtEl>
                                              <p:spTgt spid="34"/>
                                            </p:tgtEl>
                                          </p:cBhvr>
                                          <p:to x="100000" y="100000"/>
                                        </p:animScale>
                                      </p:childTnLst>
                                    </p:cTn>
                                  </p:par>
                                  <p:par>
                                    <p:cTn id="58" presetID="26" presetClass="entr" presetSubtype="0" fill="hold" nodeType="withEffect">
                                      <p:stCondLst>
                                        <p:cond delay="1000"/>
                                      </p:stCondLst>
                                      <p:childTnLst>
                                        <p:set>
                                          <p:cBhvr>
                                            <p:cTn id="59" dur="1" fill="hold">
                                              <p:stCondLst>
                                                <p:cond delay="0"/>
                                              </p:stCondLst>
                                            </p:cTn>
                                            <p:tgtEl>
                                              <p:spTgt spid="25"/>
                                            </p:tgtEl>
                                            <p:attrNameLst>
                                              <p:attrName>style.visibility</p:attrName>
                                            </p:attrNameLst>
                                          </p:cBhvr>
                                          <p:to>
                                            <p:strVal val="visible"/>
                                          </p:to>
                                        </p:set>
                                        <p:animEffect transition="in" filter="wipe(down)">
                                          <p:cBhvr>
                                            <p:cTn id="60" dur="363">
                                              <p:stCondLst>
                                                <p:cond delay="0"/>
                                              </p:stCondLst>
                                            </p:cTn>
                                            <p:tgtEl>
                                              <p:spTgt spid="25"/>
                                            </p:tgtEl>
                                          </p:cBhvr>
                                        </p:animEffect>
                                        <p:anim calcmode="lin" valueType="num">
                                          <p:cBhvr>
                                            <p:cTn id="61" dur="1139"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2" dur="415"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3" dur="415" tmFilter="0, 0; 0.125,0.2665; 0.25,0.4; 0.375,0.465; 0.5,0.5;  0.625,0.535; 0.75,0.6; 0.875,0.7335; 1,1">
                                              <p:stCondLst>
                                                <p:cond delay="415"/>
                                              </p:stCondLst>
                                            </p:cTn>
                                            <p:tgtEl>
                                              <p:spTgt spid="25"/>
                                            </p:tgtEl>
                                            <p:attrNameLst>
                                              <p:attrName>ppt_y</p:attrName>
                                            </p:attrNameLst>
                                          </p:cBhvr>
                                          <p:tavLst>
                                            <p:tav tm="0" fmla="#ppt_y-sin(pi*$)/9">
                                              <p:val>
                                                <p:fltVal val="0"/>
                                              </p:val>
                                            </p:tav>
                                            <p:tav tm="100000">
                                              <p:val>
                                                <p:fltVal val="1"/>
                                              </p:val>
                                            </p:tav>
                                          </p:tavLst>
                                        </p:anim>
                                        <p:anim calcmode="lin" valueType="num">
                                          <p:cBhvr>
                                            <p:cTn id="64" dur="208" tmFilter="0, 0; 0.125,0.2665; 0.25,0.4; 0.375,0.465; 0.5,0.5;  0.625,0.535; 0.75,0.6; 0.875,0.7335; 1,1">
                                              <p:stCondLst>
                                                <p:cond delay="828"/>
                                              </p:stCondLst>
                                            </p:cTn>
                                            <p:tgtEl>
                                              <p:spTgt spid="25"/>
                                            </p:tgtEl>
                                            <p:attrNameLst>
                                              <p:attrName>ppt_y</p:attrName>
                                            </p:attrNameLst>
                                          </p:cBhvr>
                                          <p:tavLst>
                                            <p:tav tm="0" fmla="#ppt_y-sin(pi*$)/27">
                                              <p:val>
                                                <p:fltVal val="0"/>
                                              </p:val>
                                            </p:tav>
                                            <p:tav tm="100000">
                                              <p:val>
                                                <p:fltVal val="1"/>
                                              </p:val>
                                            </p:tav>
                                          </p:tavLst>
                                        </p:anim>
                                        <p:anim calcmode="lin" valueType="num">
                                          <p:cBhvr>
                                            <p:cTn id="65" dur="103" tmFilter="0, 0; 0.125,0.2665; 0.25,0.4; 0.375,0.465; 0.5,0.5;  0.625,0.535; 0.75,0.6; 0.875,0.7335; 1,1">
                                              <p:stCondLst>
                                                <p:cond delay="1035"/>
                                              </p:stCondLst>
                                            </p:cTn>
                                            <p:tgtEl>
                                              <p:spTgt spid="25"/>
                                            </p:tgtEl>
                                            <p:attrNameLst>
                                              <p:attrName>ppt_y</p:attrName>
                                            </p:attrNameLst>
                                          </p:cBhvr>
                                          <p:tavLst>
                                            <p:tav tm="0" fmla="#ppt_y-sin(pi*$)/81">
                                              <p:val>
                                                <p:fltVal val="0"/>
                                              </p:val>
                                            </p:tav>
                                            <p:tav tm="100000">
                                              <p:val>
                                                <p:fltVal val="1"/>
                                              </p:val>
                                            </p:tav>
                                          </p:tavLst>
                                        </p:anim>
                                        <p:animScale>
                                          <p:cBhvr>
                                            <p:cTn id="66" dur="17">
                                              <p:stCondLst>
                                                <p:cond delay="406"/>
                                              </p:stCondLst>
                                            </p:cTn>
                                            <p:tgtEl>
                                              <p:spTgt spid="25"/>
                                            </p:tgtEl>
                                          </p:cBhvr>
                                          <p:to x="100000" y="60000"/>
                                        </p:animScale>
                                        <p:animScale>
                                          <p:cBhvr>
                                            <p:cTn id="67" dur="103" decel="50000">
                                              <p:stCondLst>
                                                <p:cond delay="423"/>
                                              </p:stCondLst>
                                            </p:cTn>
                                            <p:tgtEl>
                                              <p:spTgt spid="25"/>
                                            </p:tgtEl>
                                          </p:cBhvr>
                                          <p:to x="100000" y="100000"/>
                                        </p:animScale>
                                        <p:animScale>
                                          <p:cBhvr>
                                            <p:cTn id="68" dur="17">
                                              <p:stCondLst>
                                                <p:cond delay="820"/>
                                              </p:stCondLst>
                                            </p:cTn>
                                            <p:tgtEl>
                                              <p:spTgt spid="25"/>
                                            </p:tgtEl>
                                          </p:cBhvr>
                                          <p:to x="100000" y="80000"/>
                                        </p:animScale>
                                        <p:animScale>
                                          <p:cBhvr>
                                            <p:cTn id="69" dur="103" decel="50000">
                                              <p:stCondLst>
                                                <p:cond delay="837"/>
                                              </p:stCondLst>
                                            </p:cTn>
                                            <p:tgtEl>
                                              <p:spTgt spid="25"/>
                                            </p:tgtEl>
                                          </p:cBhvr>
                                          <p:to x="100000" y="100000"/>
                                        </p:animScale>
                                        <p:animScale>
                                          <p:cBhvr>
                                            <p:cTn id="70" dur="17">
                                              <p:stCondLst>
                                                <p:cond delay="1026"/>
                                              </p:stCondLst>
                                            </p:cTn>
                                            <p:tgtEl>
                                              <p:spTgt spid="25"/>
                                            </p:tgtEl>
                                          </p:cBhvr>
                                          <p:to x="100000" y="90000"/>
                                        </p:animScale>
                                        <p:animScale>
                                          <p:cBhvr>
                                            <p:cTn id="71" dur="103" decel="50000">
                                              <p:stCondLst>
                                                <p:cond delay="1043"/>
                                              </p:stCondLst>
                                            </p:cTn>
                                            <p:tgtEl>
                                              <p:spTgt spid="25"/>
                                            </p:tgtEl>
                                          </p:cBhvr>
                                          <p:to x="100000" y="100000"/>
                                        </p:animScale>
                                        <p:animScale>
                                          <p:cBhvr>
                                            <p:cTn id="72" dur="17">
                                              <p:stCondLst>
                                                <p:cond delay="1130"/>
                                              </p:stCondLst>
                                            </p:cTn>
                                            <p:tgtEl>
                                              <p:spTgt spid="25"/>
                                            </p:tgtEl>
                                          </p:cBhvr>
                                          <p:to x="100000" y="95000"/>
                                        </p:animScale>
                                        <p:animScale>
                                          <p:cBhvr>
                                            <p:cTn id="73" dur="103" decel="50000">
                                              <p:stCondLst>
                                                <p:cond delay="1147"/>
                                              </p:stCondLst>
                                            </p:cTn>
                                            <p:tgtEl>
                                              <p:spTgt spid="25"/>
                                            </p:tgtEl>
                                          </p:cBhvr>
                                          <p:to x="100000" y="100000"/>
                                        </p:animScale>
                                      </p:childTnLst>
                                    </p:cTn>
                                  </p:par>
                                </p:childTnLst>
                              </p:cTn>
                            </p:par>
                            <p:par>
                              <p:cTn id="74" fill="hold">
                                <p:stCondLst>
                                  <p:cond delay="2000"/>
                                </p:stCondLst>
                                <p:childTnLst>
                                  <p:par>
                                    <p:cTn id="75" presetID="22" presetClass="entr" presetSubtype="2" fill="hold"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right)">
                                          <p:cBhvr>
                                            <p:cTn id="77" dur="500"/>
                                            <p:tgtEl>
                                              <p:spTgt spid="28"/>
                                            </p:tgtEl>
                                          </p:cBhvr>
                                        </p:animEffect>
                                      </p:childTnLst>
                                    </p:cTn>
                                  </p:par>
                                </p:childTnLst>
                              </p:cTn>
                            </p:par>
                            <p:par>
                              <p:cTn id="78" fill="hold">
                                <p:stCondLst>
                                  <p:cond delay="2500"/>
                                </p:stCondLst>
                                <p:childTnLst>
                                  <p:par>
                                    <p:cTn id="79" presetID="22" presetClass="entr" presetSubtype="8" fill="hold" nodeType="after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left)">
                                          <p:cBhvr>
                                            <p:cTn id="81" dur="500"/>
                                            <p:tgtEl>
                                              <p:spTgt spid="31"/>
                                            </p:tgtEl>
                                          </p:cBhvr>
                                        </p:animEffect>
                                      </p:childTnLst>
                                    </p:cTn>
                                  </p:par>
                                </p:childTnLst>
                              </p:cTn>
                            </p:par>
                            <p:par>
                              <p:cTn id="82" fill="hold">
                                <p:stCondLst>
                                  <p:cond delay="3000"/>
                                </p:stCondLst>
                                <p:childTnLst>
                                  <p:par>
                                    <p:cTn id="83" presetID="22" presetClass="entr" presetSubtype="2"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right)">
                                          <p:cBhvr>
                                            <p:cTn id="85" dur="500"/>
                                            <p:tgtEl>
                                              <p:spTgt spid="22"/>
                                            </p:tgtEl>
                                          </p:cBhvr>
                                        </p:animEffect>
                                      </p:childTnLst>
                                    </p:cTn>
                                  </p:par>
                                </p:childTnLst>
                              </p:cTn>
                            </p:par>
                            <p:par>
                              <p:cTn id="86" fill="hold">
                                <p:stCondLst>
                                  <p:cond delay="3500"/>
                                </p:stCondLst>
                                <p:childTnLst>
                                  <p:par>
                                    <p:cTn id="87" presetID="2" presetClass="entr" presetSubtype="2" fill="hold" nodeType="afterEffect">
                                      <p:stCondLst>
                                        <p:cond delay="0"/>
                                      </p:stCondLst>
                                      <p:childTnLst>
                                        <p:set>
                                          <p:cBhvr>
                                            <p:cTn id="88" dur="1" fill="hold">
                                              <p:stCondLst>
                                                <p:cond delay="0"/>
                                              </p:stCondLst>
                                            </p:cTn>
                                            <p:tgtEl>
                                              <p:spTgt spid="16"/>
                                            </p:tgtEl>
                                            <p:attrNameLst>
                                              <p:attrName>style.visibility</p:attrName>
                                            </p:attrNameLst>
                                          </p:cBhvr>
                                          <p:to>
                                            <p:strVal val="visible"/>
                                          </p:to>
                                        </p:set>
                                        <p:anim calcmode="lin" valueType="num">
                                          <p:cBhvr additive="base">
                                            <p:cTn id="89" dur="500" fill="hold"/>
                                            <p:tgtEl>
                                              <p:spTgt spid="16"/>
                                            </p:tgtEl>
                                            <p:attrNameLst>
                                              <p:attrName>ppt_x</p:attrName>
                                            </p:attrNameLst>
                                          </p:cBhvr>
                                          <p:tavLst>
                                            <p:tav tm="0">
                                              <p:val>
                                                <p:strVal val="1+#ppt_w/2"/>
                                              </p:val>
                                            </p:tav>
                                            <p:tav tm="100000">
                                              <p:val>
                                                <p:strVal val="#ppt_x"/>
                                              </p:val>
                                            </p:tav>
                                          </p:tavLst>
                                        </p:anim>
                                        <p:anim calcmode="lin" valueType="num">
                                          <p:cBhvr additive="base">
                                            <p:cTn id="90" dur="500" fill="hold"/>
                                            <p:tgtEl>
                                              <p:spTgt spid="16"/>
                                            </p:tgtEl>
                                            <p:attrNameLst>
                                              <p:attrName>ppt_y</p:attrName>
                                            </p:attrNameLst>
                                          </p:cBhvr>
                                          <p:tavLst>
                                            <p:tav tm="0">
                                              <p:val>
                                                <p:strVal val="#ppt_y"/>
                                              </p:val>
                                            </p:tav>
                                            <p:tav tm="100000">
                                              <p:val>
                                                <p:strVal val="#ppt_y"/>
                                              </p:val>
                                            </p:tav>
                                          </p:tavLst>
                                        </p:anim>
                                      </p:childTnLst>
                                    </p:cTn>
                                  </p:par>
                                </p:childTnLst>
                              </p:cTn>
                            </p:par>
                            <p:par>
                              <p:cTn id="91" fill="hold">
                                <p:stCondLst>
                                  <p:cond delay="4000"/>
                                </p:stCondLst>
                                <p:childTnLst>
                                  <p:par>
                                    <p:cTn id="92" presetID="2" presetClass="entr" presetSubtype="8" fill="hold" nodeType="afterEffect">
                                      <p:stCondLst>
                                        <p:cond delay="0"/>
                                      </p:stCondLst>
                                      <p:childTnLst>
                                        <p:set>
                                          <p:cBhvr>
                                            <p:cTn id="93" dur="1" fill="hold">
                                              <p:stCondLst>
                                                <p:cond delay="0"/>
                                              </p:stCondLst>
                                            </p:cTn>
                                            <p:tgtEl>
                                              <p:spTgt spid="10"/>
                                            </p:tgtEl>
                                            <p:attrNameLst>
                                              <p:attrName>style.visibility</p:attrName>
                                            </p:attrNameLst>
                                          </p:cBhvr>
                                          <p:to>
                                            <p:strVal val="visible"/>
                                          </p:to>
                                        </p:set>
                                        <p:anim calcmode="lin" valueType="num">
                                          <p:cBhvr additive="base">
                                            <p:cTn id="94" dur="500" fill="hold"/>
                                            <p:tgtEl>
                                              <p:spTgt spid="10"/>
                                            </p:tgtEl>
                                            <p:attrNameLst>
                                              <p:attrName>ppt_x</p:attrName>
                                            </p:attrNameLst>
                                          </p:cBhvr>
                                          <p:tavLst>
                                            <p:tav tm="0">
                                              <p:val>
                                                <p:strVal val="0-#ppt_w/2"/>
                                              </p:val>
                                            </p:tav>
                                            <p:tav tm="100000">
                                              <p:val>
                                                <p:strVal val="#ppt_x"/>
                                              </p:val>
                                            </p:tav>
                                          </p:tavLst>
                                        </p:anim>
                                        <p:anim calcmode="lin" valueType="num">
                                          <p:cBhvr additive="base">
                                            <p:cTn id="95" dur="500" fill="hold"/>
                                            <p:tgtEl>
                                              <p:spTgt spid="10"/>
                                            </p:tgtEl>
                                            <p:attrNameLst>
                                              <p:attrName>ppt_y</p:attrName>
                                            </p:attrNameLst>
                                          </p:cBhvr>
                                          <p:tavLst>
                                            <p:tav tm="0">
                                              <p:val>
                                                <p:strVal val="#ppt_y"/>
                                              </p:val>
                                            </p:tav>
                                            <p:tav tm="100000">
                                              <p:val>
                                                <p:strVal val="#ppt_y"/>
                                              </p:val>
                                            </p:tav>
                                          </p:tavLst>
                                        </p:anim>
                                      </p:childTnLst>
                                    </p:cTn>
                                  </p:par>
                                </p:childTnLst>
                              </p:cTn>
                            </p:par>
                            <p:par>
                              <p:cTn id="96" fill="hold">
                                <p:stCondLst>
                                  <p:cond delay="4500"/>
                                </p:stCondLst>
                                <p:childTnLst>
                                  <p:par>
                                    <p:cTn id="97" presetID="2" presetClass="entr" presetSubtype="2" fill="hold" nodeType="afterEffect">
                                      <p:stCondLst>
                                        <p:cond delay="0"/>
                                      </p:stCondLst>
                                      <p:childTnLst>
                                        <p:set>
                                          <p:cBhvr>
                                            <p:cTn id="98" dur="1" fill="hold">
                                              <p:stCondLst>
                                                <p:cond delay="0"/>
                                              </p:stCondLst>
                                            </p:cTn>
                                            <p:tgtEl>
                                              <p:spTgt spid="13"/>
                                            </p:tgtEl>
                                            <p:attrNameLst>
                                              <p:attrName>style.visibility</p:attrName>
                                            </p:attrNameLst>
                                          </p:cBhvr>
                                          <p:to>
                                            <p:strVal val="visible"/>
                                          </p:to>
                                        </p:set>
                                        <p:anim calcmode="lin" valueType="num">
                                          <p:cBhvr additive="base">
                                            <p:cTn id="99" dur="500" fill="hold"/>
                                            <p:tgtEl>
                                              <p:spTgt spid="13"/>
                                            </p:tgtEl>
                                            <p:attrNameLst>
                                              <p:attrName>ppt_x</p:attrName>
                                            </p:attrNameLst>
                                          </p:cBhvr>
                                          <p:tavLst>
                                            <p:tav tm="0">
                                              <p:val>
                                                <p:strVal val="1+#ppt_w/2"/>
                                              </p:val>
                                            </p:tav>
                                            <p:tav tm="100000">
                                              <p:val>
                                                <p:strVal val="#ppt_x"/>
                                              </p:val>
                                            </p:tav>
                                          </p:tavLst>
                                        </p:anim>
                                        <p:anim calcmode="lin" valueType="num">
                                          <p:cBhvr additive="base">
                                            <p:cTn id="100" dur="500" fill="hold"/>
                                            <p:tgtEl>
                                              <p:spTgt spid="13"/>
                                            </p:tgtEl>
                                            <p:attrNameLst>
                                              <p:attrName>ppt_y</p:attrName>
                                            </p:attrNameLst>
                                          </p:cBhvr>
                                          <p:tavLst>
                                            <p:tav tm="0">
                                              <p:val>
                                                <p:strVal val="#ppt_y"/>
                                              </p:val>
                                            </p:tav>
                                            <p:tav tm="100000">
                                              <p:val>
                                                <p:strVal val="#ppt_y"/>
                                              </p:val>
                                            </p:tav>
                                          </p:tavLst>
                                        </p:anim>
                                      </p:childTnLst>
                                    </p:cTn>
                                  </p:par>
                                </p:childTnLst>
                              </p:cTn>
                            </p:par>
                            <p:par>
                              <p:cTn id="101" fill="hold">
                                <p:stCondLst>
                                  <p:cond delay="5000"/>
                                </p:stCondLst>
                                <p:childTnLst>
                                  <p:par>
                                    <p:cTn id="102" presetID="2" presetClass="entr" presetSubtype="8" fill="hold" nodeType="afterEffect">
                                      <p:stCondLst>
                                        <p:cond delay="0"/>
                                      </p:stCondLst>
                                      <p:childTnLst>
                                        <p:set>
                                          <p:cBhvr>
                                            <p:cTn id="103" dur="1" fill="hold">
                                              <p:stCondLst>
                                                <p:cond delay="0"/>
                                              </p:stCondLst>
                                            </p:cTn>
                                            <p:tgtEl>
                                              <p:spTgt spid="19"/>
                                            </p:tgtEl>
                                            <p:attrNameLst>
                                              <p:attrName>style.visibility</p:attrName>
                                            </p:attrNameLst>
                                          </p:cBhvr>
                                          <p:to>
                                            <p:strVal val="visible"/>
                                          </p:to>
                                        </p:set>
                                        <p:anim calcmode="lin" valueType="num">
                                          <p:cBhvr additive="base">
                                            <p:cTn id="104" dur="500" fill="hold"/>
                                            <p:tgtEl>
                                              <p:spTgt spid="19"/>
                                            </p:tgtEl>
                                            <p:attrNameLst>
                                              <p:attrName>ppt_x</p:attrName>
                                            </p:attrNameLst>
                                          </p:cBhvr>
                                          <p:tavLst>
                                            <p:tav tm="0">
                                              <p:val>
                                                <p:strVal val="0-#ppt_w/2"/>
                                              </p:val>
                                            </p:tav>
                                            <p:tav tm="100000">
                                              <p:val>
                                                <p:strVal val="#ppt_x"/>
                                              </p:val>
                                            </p:tav>
                                          </p:tavLst>
                                        </p:anim>
                                        <p:anim calcmode="lin" valueType="num">
                                          <p:cBhvr additive="base">
                                            <p:cTn id="10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ntr" presetSubtype="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down)">
                                          <p:cBhvr>
                                            <p:cTn id="12" dur="363">
                                              <p:stCondLst>
                                                <p:cond delay="0"/>
                                              </p:stCondLst>
                                            </p:cTn>
                                            <p:tgtEl>
                                              <p:spTgt spid="37"/>
                                            </p:tgtEl>
                                          </p:cBhvr>
                                        </p:animEffect>
                                        <p:anim calcmode="lin" valueType="num">
                                          <p:cBhvr>
                                            <p:cTn id="13" dur="1139"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14" dur="415"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15" dur="415" tmFilter="0, 0; 0.125,0.2665; 0.25,0.4; 0.375,0.465; 0.5,0.5;  0.625,0.535; 0.75,0.6; 0.875,0.7335; 1,1">
                                              <p:stCondLst>
                                                <p:cond delay="415"/>
                                              </p:stCondLst>
                                            </p:cTn>
                                            <p:tgtEl>
                                              <p:spTgt spid="37"/>
                                            </p:tgtEl>
                                            <p:attrNameLst>
                                              <p:attrName>ppt_y</p:attrName>
                                            </p:attrNameLst>
                                          </p:cBhvr>
                                          <p:tavLst>
                                            <p:tav tm="0" fmla="#ppt_y-sin(pi*$)/9">
                                              <p:val>
                                                <p:fltVal val="0"/>
                                              </p:val>
                                            </p:tav>
                                            <p:tav tm="100000">
                                              <p:val>
                                                <p:fltVal val="1"/>
                                              </p:val>
                                            </p:tav>
                                          </p:tavLst>
                                        </p:anim>
                                        <p:anim calcmode="lin" valueType="num">
                                          <p:cBhvr>
                                            <p:cTn id="16" dur="208" tmFilter="0, 0; 0.125,0.2665; 0.25,0.4; 0.375,0.465; 0.5,0.5;  0.625,0.535; 0.75,0.6; 0.875,0.7335; 1,1">
                                              <p:stCondLst>
                                                <p:cond delay="828"/>
                                              </p:stCondLst>
                                            </p:cTn>
                                            <p:tgtEl>
                                              <p:spTgt spid="37"/>
                                            </p:tgtEl>
                                            <p:attrNameLst>
                                              <p:attrName>ppt_y</p:attrName>
                                            </p:attrNameLst>
                                          </p:cBhvr>
                                          <p:tavLst>
                                            <p:tav tm="0" fmla="#ppt_y-sin(pi*$)/27">
                                              <p:val>
                                                <p:fltVal val="0"/>
                                              </p:val>
                                            </p:tav>
                                            <p:tav tm="100000">
                                              <p:val>
                                                <p:fltVal val="1"/>
                                              </p:val>
                                            </p:tav>
                                          </p:tavLst>
                                        </p:anim>
                                        <p:anim calcmode="lin" valueType="num">
                                          <p:cBhvr>
                                            <p:cTn id="17" dur="103" tmFilter="0, 0; 0.125,0.2665; 0.25,0.4; 0.375,0.465; 0.5,0.5;  0.625,0.535; 0.75,0.6; 0.875,0.7335; 1,1">
                                              <p:stCondLst>
                                                <p:cond delay="1035"/>
                                              </p:stCondLst>
                                            </p:cTn>
                                            <p:tgtEl>
                                              <p:spTgt spid="37"/>
                                            </p:tgtEl>
                                            <p:attrNameLst>
                                              <p:attrName>ppt_y</p:attrName>
                                            </p:attrNameLst>
                                          </p:cBhvr>
                                          <p:tavLst>
                                            <p:tav tm="0" fmla="#ppt_y-sin(pi*$)/81">
                                              <p:val>
                                                <p:fltVal val="0"/>
                                              </p:val>
                                            </p:tav>
                                            <p:tav tm="100000">
                                              <p:val>
                                                <p:fltVal val="1"/>
                                              </p:val>
                                            </p:tav>
                                          </p:tavLst>
                                        </p:anim>
                                        <p:animScale>
                                          <p:cBhvr>
                                            <p:cTn id="18" dur="17">
                                              <p:stCondLst>
                                                <p:cond delay="406"/>
                                              </p:stCondLst>
                                            </p:cTn>
                                            <p:tgtEl>
                                              <p:spTgt spid="37"/>
                                            </p:tgtEl>
                                          </p:cBhvr>
                                          <p:to x="100000" y="60000"/>
                                        </p:animScale>
                                        <p:animScale>
                                          <p:cBhvr>
                                            <p:cTn id="19" dur="103" decel="50000">
                                              <p:stCondLst>
                                                <p:cond delay="423"/>
                                              </p:stCondLst>
                                            </p:cTn>
                                            <p:tgtEl>
                                              <p:spTgt spid="37"/>
                                            </p:tgtEl>
                                          </p:cBhvr>
                                          <p:to x="100000" y="100000"/>
                                        </p:animScale>
                                        <p:animScale>
                                          <p:cBhvr>
                                            <p:cTn id="20" dur="17">
                                              <p:stCondLst>
                                                <p:cond delay="820"/>
                                              </p:stCondLst>
                                            </p:cTn>
                                            <p:tgtEl>
                                              <p:spTgt spid="37"/>
                                            </p:tgtEl>
                                          </p:cBhvr>
                                          <p:to x="100000" y="80000"/>
                                        </p:animScale>
                                        <p:animScale>
                                          <p:cBhvr>
                                            <p:cTn id="21" dur="103" decel="50000">
                                              <p:stCondLst>
                                                <p:cond delay="837"/>
                                              </p:stCondLst>
                                            </p:cTn>
                                            <p:tgtEl>
                                              <p:spTgt spid="37"/>
                                            </p:tgtEl>
                                          </p:cBhvr>
                                          <p:to x="100000" y="100000"/>
                                        </p:animScale>
                                        <p:animScale>
                                          <p:cBhvr>
                                            <p:cTn id="22" dur="17">
                                              <p:stCondLst>
                                                <p:cond delay="1026"/>
                                              </p:stCondLst>
                                            </p:cTn>
                                            <p:tgtEl>
                                              <p:spTgt spid="37"/>
                                            </p:tgtEl>
                                          </p:cBhvr>
                                          <p:to x="100000" y="90000"/>
                                        </p:animScale>
                                        <p:animScale>
                                          <p:cBhvr>
                                            <p:cTn id="23" dur="103" decel="50000">
                                              <p:stCondLst>
                                                <p:cond delay="1043"/>
                                              </p:stCondLst>
                                            </p:cTn>
                                            <p:tgtEl>
                                              <p:spTgt spid="37"/>
                                            </p:tgtEl>
                                          </p:cBhvr>
                                          <p:to x="100000" y="100000"/>
                                        </p:animScale>
                                        <p:animScale>
                                          <p:cBhvr>
                                            <p:cTn id="24" dur="17">
                                              <p:stCondLst>
                                                <p:cond delay="1130"/>
                                              </p:stCondLst>
                                            </p:cTn>
                                            <p:tgtEl>
                                              <p:spTgt spid="37"/>
                                            </p:tgtEl>
                                          </p:cBhvr>
                                          <p:to x="100000" y="95000"/>
                                        </p:animScale>
                                        <p:animScale>
                                          <p:cBhvr>
                                            <p:cTn id="25" dur="103" decel="50000">
                                              <p:stCondLst>
                                                <p:cond delay="1147"/>
                                              </p:stCondLst>
                                            </p:cTn>
                                            <p:tgtEl>
                                              <p:spTgt spid="37"/>
                                            </p:tgtEl>
                                          </p:cBhvr>
                                          <p:to x="100000" y="100000"/>
                                        </p:animScale>
                                      </p:childTnLst>
                                    </p:cTn>
                                  </p:par>
                                  <p:par>
                                    <p:cTn id="26" presetID="26" presetClass="entr" presetSubtype="0" fill="hold" nodeType="withEffect">
                                      <p:stCondLst>
                                        <p:cond delay="500"/>
                                      </p:stCondLst>
                                      <p:childTnLst>
                                        <p:set>
                                          <p:cBhvr>
                                            <p:cTn id="27" dur="1" fill="hold">
                                              <p:stCondLst>
                                                <p:cond delay="0"/>
                                              </p:stCondLst>
                                            </p:cTn>
                                            <p:tgtEl>
                                              <p:spTgt spid="40"/>
                                            </p:tgtEl>
                                            <p:attrNameLst>
                                              <p:attrName>style.visibility</p:attrName>
                                            </p:attrNameLst>
                                          </p:cBhvr>
                                          <p:to>
                                            <p:strVal val="visible"/>
                                          </p:to>
                                        </p:set>
                                        <p:animEffect transition="in" filter="wipe(down)">
                                          <p:cBhvr>
                                            <p:cTn id="28" dur="363">
                                              <p:stCondLst>
                                                <p:cond delay="0"/>
                                              </p:stCondLst>
                                            </p:cTn>
                                            <p:tgtEl>
                                              <p:spTgt spid="40"/>
                                            </p:tgtEl>
                                          </p:cBhvr>
                                        </p:animEffect>
                                        <p:anim calcmode="lin" valueType="num">
                                          <p:cBhvr>
                                            <p:cTn id="29" dur="1139"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30" dur="415"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31" dur="415" tmFilter="0, 0; 0.125,0.2665; 0.25,0.4; 0.375,0.465; 0.5,0.5;  0.625,0.535; 0.75,0.6; 0.875,0.7335; 1,1">
                                              <p:stCondLst>
                                                <p:cond delay="415"/>
                                              </p:stCondLst>
                                            </p:cTn>
                                            <p:tgtEl>
                                              <p:spTgt spid="40"/>
                                            </p:tgtEl>
                                            <p:attrNameLst>
                                              <p:attrName>ppt_y</p:attrName>
                                            </p:attrNameLst>
                                          </p:cBhvr>
                                          <p:tavLst>
                                            <p:tav tm="0" fmla="#ppt_y-sin(pi*$)/9">
                                              <p:val>
                                                <p:fltVal val="0"/>
                                              </p:val>
                                            </p:tav>
                                            <p:tav tm="100000">
                                              <p:val>
                                                <p:fltVal val="1"/>
                                              </p:val>
                                            </p:tav>
                                          </p:tavLst>
                                        </p:anim>
                                        <p:anim calcmode="lin" valueType="num">
                                          <p:cBhvr>
                                            <p:cTn id="32" dur="208" tmFilter="0, 0; 0.125,0.2665; 0.25,0.4; 0.375,0.465; 0.5,0.5;  0.625,0.535; 0.75,0.6; 0.875,0.7335; 1,1">
                                              <p:stCondLst>
                                                <p:cond delay="828"/>
                                              </p:stCondLst>
                                            </p:cTn>
                                            <p:tgtEl>
                                              <p:spTgt spid="40"/>
                                            </p:tgtEl>
                                            <p:attrNameLst>
                                              <p:attrName>ppt_y</p:attrName>
                                            </p:attrNameLst>
                                          </p:cBhvr>
                                          <p:tavLst>
                                            <p:tav tm="0" fmla="#ppt_y-sin(pi*$)/27">
                                              <p:val>
                                                <p:fltVal val="0"/>
                                              </p:val>
                                            </p:tav>
                                            <p:tav tm="100000">
                                              <p:val>
                                                <p:fltVal val="1"/>
                                              </p:val>
                                            </p:tav>
                                          </p:tavLst>
                                        </p:anim>
                                        <p:anim calcmode="lin" valueType="num">
                                          <p:cBhvr>
                                            <p:cTn id="33" dur="103" tmFilter="0, 0; 0.125,0.2665; 0.25,0.4; 0.375,0.465; 0.5,0.5;  0.625,0.535; 0.75,0.6; 0.875,0.7335; 1,1">
                                              <p:stCondLst>
                                                <p:cond delay="1035"/>
                                              </p:stCondLst>
                                            </p:cTn>
                                            <p:tgtEl>
                                              <p:spTgt spid="40"/>
                                            </p:tgtEl>
                                            <p:attrNameLst>
                                              <p:attrName>ppt_y</p:attrName>
                                            </p:attrNameLst>
                                          </p:cBhvr>
                                          <p:tavLst>
                                            <p:tav tm="0" fmla="#ppt_y-sin(pi*$)/81">
                                              <p:val>
                                                <p:fltVal val="0"/>
                                              </p:val>
                                            </p:tav>
                                            <p:tav tm="100000">
                                              <p:val>
                                                <p:fltVal val="1"/>
                                              </p:val>
                                            </p:tav>
                                          </p:tavLst>
                                        </p:anim>
                                        <p:animScale>
                                          <p:cBhvr>
                                            <p:cTn id="34" dur="17">
                                              <p:stCondLst>
                                                <p:cond delay="406"/>
                                              </p:stCondLst>
                                            </p:cTn>
                                            <p:tgtEl>
                                              <p:spTgt spid="40"/>
                                            </p:tgtEl>
                                          </p:cBhvr>
                                          <p:to x="100000" y="60000"/>
                                        </p:animScale>
                                        <p:animScale>
                                          <p:cBhvr>
                                            <p:cTn id="35" dur="103" decel="50000">
                                              <p:stCondLst>
                                                <p:cond delay="423"/>
                                              </p:stCondLst>
                                            </p:cTn>
                                            <p:tgtEl>
                                              <p:spTgt spid="40"/>
                                            </p:tgtEl>
                                          </p:cBhvr>
                                          <p:to x="100000" y="100000"/>
                                        </p:animScale>
                                        <p:animScale>
                                          <p:cBhvr>
                                            <p:cTn id="36" dur="17">
                                              <p:stCondLst>
                                                <p:cond delay="820"/>
                                              </p:stCondLst>
                                            </p:cTn>
                                            <p:tgtEl>
                                              <p:spTgt spid="40"/>
                                            </p:tgtEl>
                                          </p:cBhvr>
                                          <p:to x="100000" y="80000"/>
                                        </p:animScale>
                                        <p:animScale>
                                          <p:cBhvr>
                                            <p:cTn id="37" dur="103" decel="50000">
                                              <p:stCondLst>
                                                <p:cond delay="837"/>
                                              </p:stCondLst>
                                            </p:cTn>
                                            <p:tgtEl>
                                              <p:spTgt spid="40"/>
                                            </p:tgtEl>
                                          </p:cBhvr>
                                          <p:to x="100000" y="100000"/>
                                        </p:animScale>
                                        <p:animScale>
                                          <p:cBhvr>
                                            <p:cTn id="38" dur="17">
                                              <p:stCondLst>
                                                <p:cond delay="1026"/>
                                              </p:stCondLst>
                                            </p:cTn>
                                            <p:tgtEl>
                                              <p:spTgt spid="40"/>
                                            </p:tgtEl>
                                          </p:cBhvr>
                                          <p:to x="100000" y="90000"/>
                                        </p:animScale>
                                        <p:animScale>
                                          <p:cBhvr>
                                            <p:cTn id="39" dur="103" decel="50000">
                                              <p:stCondLst>
                                                <p:cond delay="1043"/>
                                              </p:stCondLst>
                                            </p:cTn>
                                            <p:tgtEl>
                                              <p:spTgt spid="40"/>
                                            </p:tgtEl>
                                          </p:cBhvr>
                                          <p:to x="100000" y="100000"/>
                                        </p:animScale>
                                        <p:animScale>
                                          <p:cBhvr>
                                            <p:cTn id="40" dur="17">
                                              <p:stCondLst>
                                                <p:cond delay="1130"/>
                                              </p:stCondLst>
                                            </p:cTn>
                                            <p:tgtEl>
                                              <p:spTgt spid="40"/>
                                            </p:tgtEl>
                                          </p:cBhvr>
                                          <p:to x="100000" y="95000"/>
                                        </p:animScale>
                                        <p:animScale>
                                          <p:cBhvr>
                                            <p:cTn id="41" dur="103" decel="50000">
                                              <p:stCondLst>
                                                <p:cond delay="1147"/>
                                              </p:stCondLst>
                                            </p:cTn>
                                            <p:tgtEl>
                                              <p:spTgt spid="40"/>
                                            </p:tgtEl>
                                          </p:cBhvr>
                                          <p:to x="100000" y="100000"/>
                                        </p:animScale>
                                      </p:childTnLst>
                                    </p:cTn>
                                  </p:par>
                                  <p:par>
                                    <p:cTn id="42" presetID="26" presetClass="entr" presetSubtype="0" fill="hold" nodeType="withEffect">
                                      <p:stCondLst>
                                        <p:cond delay="800"/>
                                      </p:stCondLst>
                                      <p:childTnLst>
                                        <p:set>
                                          <p:cBhvr>
                                            <p:cTn id="43" dur="1" fill="hold">
                                              <p:stCondLst>
                                                <p:cond delay="0"/>
                                              </p:stCondLst>
                                            </p:cTn>
                                            <p:tgtEl>
                                              <p:spTgt spid="34"/>
                                            </p:tgtEl>
                                            <p:attrNameLst>
                                              <p:attrName>style.visibility</p:attrName>
                                            </p:attrNameLst>
                                          </p:cBhvr>
                                          <p:to>
                                            <p:strVal val="visible"/>
                                          </p:to>
                                        </p:set>
                                        <p:animEffect transition="in" filter="wipe(down)">
                                          <p:cBhvr>
                                            <p:cTn id="44" dur="363">
                                              <p:stCondLst>
                                                <p:cond delay="0"/>
                                              </p:stCondLst>
                                            </p:cTn>
                                            <p:tgtEl>
                                              <p:spTgt spid="34"/>
                                            </p:tgtEl>
                                          </p:cBhvr>
                                        </p:animEffect>
                                        <p:anim calcmode="lin" valueType="num">
                                          <p:cBhvr>
                                            <p:cTn id="45" dur="1139"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46" dur="415"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47" dur="415" tmFilter="0, 0; 0.125,0.2665; 0.25,0.4; 0.375,0.465; 0.5,0.5;  0.625,0.535; 0.75,0.6; 0.875,0.7335; 1,1">
                                              <p:stCondLst>
                                                <p:cond delay="415"/>
                                              </p:stCondLst>
                                            </p:cTn>
                                            <p:tgtEl>
                                              <p:spTgt spid="34"/>
                                            </p:tgtEl>
                                            <p:attrNameLst>
                                              <p:attrName>ppt_y</p:attrName>
                                            </p:attrNameLst>
                                          </p:cBhvr>
                                          <p:tavLst>
                                            <p:tav tm="0" fmla="#ppt_y-sin(pi*$)/9">
                                              <p:val>
                                                <p:fltVal val="0"/>
                                              </p:val>
                                            </p:tav>
                                            <p:tav tm="100000">
                                              <p:val>
                                                <p:fltVal val="1"/>
                                              </p:val>
                                            </p:tav>
                                          </p:tavLst>
                                        </p:anim>
                                        <p:anim calcmode="lin" valueType="num">
                                          <p:cBhvr>
                                            <p:cTn id="48" dur="208" tmFilter="0, 0; 0.125,0.2665; 0.25,0.4; 0.375,0.465; 0.5,0.5;  0.625,0.535; 0.75,0.6; 0.875,0.7335; 1,1">
                                              <p:stCondLst>
                                                <p:cond delay="828"/>
                                              </p:stCondLst>
                                            </p:cTn>
                                            <p:tgtEl>
                                              <p:spTgt spid="34"/>
                                            </p:tgtEl>
                                            <p:attrNameLst>
                                              <p:attrName>ppt_y</p:attrName>
                                            </p:attrNameLst>
                                          </p:cBhvr>
                                          <p:tavLst>
                                            <p:tav tm="0" fmla="#ppt_y-sin(pi*$)/27">
                                              <p:val>
                                                <p:fltVal val="0"/>
                                              </p:val>
                                            </p:tav>
                                            <p:tav tm="100000">
                                              <p:val>
                                                <p:fltVal val="1"/>
                                              </p:val>
                                            </p:tav>
                                          </p:tavLst>
                                        </p:anim>
                                        <p:anim calcmode="lin" valueType="num">
                                          <p:cBhvr>
                                            <p:cTn id="49" dur="103" tmFilter="0, 0; 0.125,0.2665; 0.25,0.4; 0.375,0.465; 0.5,0.5;  0.625,0.535; 0.75,0.6; 0.875,0.7335; 1,1">
                                              <p:stCondLst>
                                                <p:cond delay="1035"/>
                                              </p:stCondLst>
                                            </p:cTn>
                                            <p:tgtEl>
                                              <p:spTgt spid="34"/>
                                            </p:tgtEl>
                                            <p:attrNameLst>
                                              <p:attrName>ppt_y</p:attrName>
                                            </p:attrNameLst>
                                          </p:cBhvr>
                                          <p:tavLst>
                                            <p:tav tm="0" fmla="#ppt_y-sin(pi*$)/81">
                                              <p:val>
                                                <p:fltVal val="0"/>
                                              </p:val>
                                            </p:tav>
                                            <p:tav tm="100000">
                                              <p:val>
                                                <p:fltVal val="1"/>
                                              </p:val>
                                            </p:tav>
                                          </p:tavLst>
                                        </p:anim>
                                        <p:animScale>
                                          <p:cBhvr>
                                            <p:cTn id="50" dur="17">
                                              <p:stCondLst>
                                                <p:cond delay="406"/>
                                              </p:stCondLst>
                                            </p:cTn>
                                            <p:tgtEl>
                                              <p:spTgt spid="34"/>
                                            </p:tgtEl>
                                          </p:cBhvr>
                                          <p:to x="100000" y="60000"/>
                                        </p:animScale>
                                        <p:animScale>
                                          <p:cBhvr>
                                            <p:cTn id="51" dur="103" decel="50000">
                                              <p:stCondLst>
                                                <p:cond delay="423"/>
                                              </p:stCondLst>
                                            </p:cTn>
                                            <p:tgtEl>
                                              <p:spTgt spid="34"/>
                                            </p:tgtEl>
                                          </p:cBhvr>
                                          <p:to x="100000" y="100000"/>
                                        </p:animScale>
                                        <p:animScale>
                                          <p:cBhvr>
                                            <p:cTn id="52" dur="17">
                                              <p:stCondLst>
                                                <p:cond delay="820"/>
                                              </p:stCondLst>
                                            </p:cTn>
                                            <p:tgtEl>
                                              <p:spTgt spid="34"/>
                                            </p:tgtEl>
                                          </p:cBhvr>
                                          <p:to x="100000" y="80000"/>
                                        </p:animScale>
                                        <p:animScale>
                                          <p:cBhvr>
                                            <p:cTn id="53" dur="103" decel="50000">
                                              <p:stCondLst>
                                                <p:cond delay="837"/>
                                              </p:stCondLst>
                                            </p:cTn>
                                            <p:tgtEl>
                                              <p:spTgt spid="34"/>
                                            </p:tgtEl>
                                          </p:cBhvr>
                                          <p:to x="100000" y="100000"/>
                                        </p:animScale>
                                        <p:animScale>
                                          <p:cBhvr>
                                            <p:cTn id="54" dur="17">
                                              <p:stCondLst>
                                                <p:cond delay="1026"/>
                                              </p:stCondLst>
                                            </p:cTn>
                                            <p:tgtEl>
                                              <p:spTgt spid="34"/>
                                            </p:tgtEl>
                                          </p:cBhvr>
                                          <p:to x="100000" y="90000"/>
                                        </p:animScale>
                                        <p:animScale>
                                          <p:cBhvr>
                                            <p:cTn id="55" dur="103" decel="50000">
                                              <p:stCondLst>
                                                <p:cond delay="1043"/>
                                              </p:stCondLst>
                                            </p:cTn>
                                            <p:tgtEl>
                                              <p:spTgt spid="34"/>
                                            </p:tgtEl>
                                          </p:cBhvr>
                                          <p:to x="100000" y="100000"/>
                                        </p:animScale>
                                        <p:animScale>
                                          <p:cBhvr>
                                            <p:cTn id="56" dur="17">
                                              <p:stCondLst>
                                                <p:cond delay="1130"/>
                                              </p:stCondLst>
                                            </p:cTn>
                                            <p:tgtEl>
                                              <p:spTgt spid="34"/>
                                            </p:tgtEl>
                                          </p:cBhvr>
                                          <p:to x="100000" y="95000"/>
                                        </p:animScale>
                                        <p:animScale>
                                          <p:cBhvr>
                                            <p:cTn id="57" dur="103" decel="50000">
                                              <p:stCondLst>
                                                <p:cond delay="1147"/>
                                              </p:stCondLst>
                                            </p:cTn>
                                            <p:tgtEl>
                                              <p:spTgt spid="34"/>
                                            </p:tgtEl>
                                          </p:cBhvr>
                                          <p:to x="100000" y="100000"/>
                                        </p:animScale>
                                      </p:childTnLst>
                                    </p:cTn>
                                  </p:par>
                                  <p:par>
                                    <p:cTn id="58" presetID="26" presetClass="entr" presetSubtype="0" fill="hold" nodeType="withEffect">
                                      <p:stCondLst>
                                        <p:cond delay="1000"/>
                                      </p:stCondLst>
                                      <p:childTnLst>
                                        <p:set>
                                          <p:cBhvr>
                                            <p:cTn id="59" dur="1" fill="hold">
                                              <p:stCondLst>
                                                <p:cond delay="0"/>
                                              </p:stCondLst>
                                            </p:cTn>
                                            <p:tgtEl>
                                              <p:spTgt spid="25"/>
                                            </p:tgtEl>
                                            <p:attrNameLst>
                                              <p:attrName>style.visibility</p:attrName>
                                            </p:attrNameLst>
                                          </p:cBhvr>
                                          <p:to>
                                            <p:strVal val="visible"/>
                                          </p:to>
                                        </p:set>
                                        <p:animEffect transition="in" filter="wipe(down)">
                                          <p:cBhvr>
                                            <p:cTn id="60" dur="363">
                                              <p:stCondLst>
                                                <p:cond delay="0"/>
                                              </p:stCondLst>
                                            </p:cTn>
                                            <p:tgtEl>
                                              <p:spTgt spid="25"/>
                                            </p:tgtEl>
                                          </p:cBhvr>
                                        </p:animEffect>
                                        <p:anim calcmode="lin" valueType="num">
                                          <p:cBhvr>
                                            <p:cTn id="61" dur="1139"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2" dur="415"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3" dur="415" tmFilter="0, 0; 0.125,0.2665; 0.25,0.4; 0.375,0.465; 0.5,0.5;  0.625,0.535; 0.75,0.6; 0.875,0.7335; 1,1">
                                              <p:stCondLst>
                                                <p:cond delay="415"/>
                                              </p:stCondLst>
                                            </p:cTn>
                                            <p:tgtEl>
                                              <p:spTgt spid="25"/>
                                            </p:tgtEl>
                                            <p:attrNameLst>
                                              <p:attrName>ppt_y</p:attrName>
                                            </p:attrNameLst>
                                          </p:cBhvr>
                                          <p:tavLst>
                                            <p:tav tm="0" fmla="#ppt_y-sin(pi*$)/9">
                                              <p:val>
                                                <p:fltVal val="0"/>
                                              </p:val>
                                            </p:tav>
                                            <p:tav tm="100000">
                                              <p:val>
                                                <p:fltVal val="1"/>
                                              </p:val>
                                            </p:tav>
                                          </p:tavLst>
                                        </p:anim>
                                        <p:anim calcmode="lin" valueType="num">
                                          <p:cBhvr>
                                            <p:cTn id="64" dur="208" tmFilter="0, 0; 0.125,0.2665; 0.25,0.4; 0.375,0.465; 0.5,0.5;  0.625,0.535; 0.75,0.6; 0.875,0.7335; 1,1">
                                              <p:stCondLst>
                                                <p:cond delay="828"/>
                                              </p:stCondLst>
                                            </p:cTn>
                                            <p:tgtEl>
                                              <p:spTgt spid="25"/>
                                            </p:tgtEl>
                                            <p:attrNameLst>
                                              <p:attrName>ppt_y</p:attrName>
                                            </p:attrNameLst>
                                          </p:cBhvr>
                                          <p:tavLst>
                                            <p:tav tm="0" fmla="#ppt_y-sin(pi*$)/27">
                                              <p:val>
                                                <p:fltVal val="0"/>
                                              </p:val>
                                            </p:tav>
                                            <p:tav tm="100000">
                                              <p:val>
                                                <p:fltVal val="1"/>
                                              </p:val>
                                            </p:tav>
                                          </p:tavLst>
                                        </p:anim>
                                        <p:anim calcmode="lin" valueType="num">
                                          <p:cBhvr>
                                            <p:cTn id="65" dur="103" tmFilter="0, 0; 0.125,0.2665; 0.25,0.4; 0.375,0.465; 0.5,0.5;  0.625,0.535; 0.75,0.6; 0.875,0.7335; 1,1">
                                              <p:stCondLst>
                                                <p:cond delay="1035"/>
                                              </p:stCondLst>
                                            </p:cTn>
                                            <p:tgtEl>
                                              <p:spTgt spid="25"/>
                                            </p:tgtEl>
                                            <p:attrNameLst>
                                              <p:attrName>ppt_y</p:attrName>
                                            </p:attrNameLst>
                                          </p:cBhvr>
                                          <p:tavLst>
                                            <p:tav tm="0" fmla="#ppt_y-sin(pi*$)/81">
                                              <p:val>
                                                <p:fltVal val="0"/>
                                              </p:val>
                                            </p:tav>
                                            <p:tav tm="100000">
                                              <p:val>
                                                <p:fltVal val="1"/>
                                              </p:val>
                                            </p:tav>
                                          </p:tavLst>
                                        </p:anim>
                                        <p:animScale>
                                          <p:cBhvr>
                                            <p:cTn id="66" dur="17">
                                              <p:stCondLst>
                                                <p:cond delay="406"/>
                                              </p:stCondLst>
                                            </p:cTn>
                                            <p:tgtEl>
                                              <p:spTgt spid="25"/>
                                            </p:tgtEl>
                                          </p:cBhvr>
                                          <p:to x="100000" y="60000"/>
                                        </p:animScale>
                                        <p:animScale>
                                          <p:cBhvr>
                                            <p:cTn id="67" dur="103" decel="50000">
                                              <p:stCondLst>
                                                <p:cond delay="423"/>
                                              </p:stCondLst>
                                            </p:cTn>
                                            <p:tgtEl>
                                              <p:spTgt spid="25"/>
                                            </p:tgtEl>
                                          </p:cBhvr>
                                          <p:to x="100000" y="100000"/>
                                        </p:animScale>
                                        <p:animScale>
                                          <p:cBhvr>
                                            <p:cTn id="68" dur="17">
                                              <p:stCondLst>
                                                <p:cond delay="820"/>
                                              </p:stCondLst>
                                            </p:cTn>
                                            <p:tgtEl>
                                              <p:spTgt spid="25"/>
                                            </p:tgtEl>
                                          </p:cBhvr>
                                          <p:to x="100000" y="80000"/>
                                        </p:animScale>
                                        <p:animScale>
                                          <p:cBhvr>
                                            <p:cTn id="69" dur="103" decel="50000">
                                              <p:stCondLst>
                                                <p:cond delay="837"/>
                                              </p:stCondLst>
                                            </p:cTn>
                                            <p:tgtEl>
                                              <p:spTgt spid="25"/>
                                            </p:tgtEl>
                                          </p:cBhvr>
                                          <p:to x="100000" y="100000"/>
                                        </p:animScale>
                                        <p:animScale>
                                          <p:cBhvr>
                                            <p:cTn id="70" dur="17">
                                              <p:stCondLst>
                                                <p:cond delay="1026"/>
                                              </p:stCondLst>
                                            </p:cTn>
                                            <p:tgtEl>
                                              <p:spTgt spid="25"/>
                                            </p:tgtEl>
                                          </p:cBhvr>
                                          <p:to x="100000" y="90000"/>
                                        </p:animScale>
                                        <p:animScale>
                                          <p:cBhvr>
                                            <p:cTn id="71" dur="103" decel="50000">
                                              <p:stCondLst>
                                                <p:cond delay="1043"/>
                                              </p:stCondLst>
                                            </p:cTn>
                                            <p:tgtEl>
                                              <p:spTgt spid="25"/>
                                            </p:tgtEl>
                                          </p:cBhvr>
                                          <p:to x="100000" y="100000"/>
                                        </p:animScale>
                                        <p:animScale>
                                          <p:cBhvr>
                                            <p:cTn id="72" dur="17">
                                              <p:stCondLst>
                                                <p:cond delay="1130"/>
                                              </p:stCondLst>
                                            </p:cTn>
                                            <p:tgtEl>
                                              <p:spTgt spid="25"/>
                                            </p:tgtEl>
                                          </p:cBhvr>
                                          <p:to x="100000" y="95000"/>
                                        </p:animScale>
                                        <p:animScale>
                                          <p:cBhvr>
                                            <p:cTn id="73" dur="103" decel="50000">
                                              <p:stCondLst>
                                                <p:cond delay="1147"/>
                                              </p:stCondLst>
                                            </p:cTn>
                                            <p:tgtEl>
                                              <p:spTgt spid="25"/>
                                            </p:tgtEl>
                                          </p:cBhvr>
                                          <p:to x="100000" y="100000"/>
                                        </p:animScale>
                                      </p:childTnLst>
                                    </p:cTn>
                                  </p:par>
                                </p:childTnLst>
                              </p:cTn>
                            </p:par>
                            <p:par>
                              <p:cTn id="74" fill="hold">
                                <p:stCondLst>
                                  <p:cond delay="2000"/>
                                </p:stCondLst>
                                <p:childTnLst>
                                  <p:par>
                                    <p:cTn id="75" presetID="22" presetClass="entr" presetSubtype="2" fill="hold"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right)">
                                          <p:cBhvr>
                                            <p:cTn id="77" dur="500"/>
                                            <p:tgtEl>
                                              <p:spTgt spid="28"/>
                                            </p:tgtEl>
                                          </p:cBhvr>
                                        </p:animEffect>
                                      </p:childTnLst>
                                    </p:cTn>
                                  </p:par>
                                </p:childTnLst>
                              </p:cTn>
                            </p:par>
                            <p:par>
                              <p:cTn id="78" fill="hold">
                                <p:stCondLst>
                                  <p:cond delay="2500"/>
                                </p:stCondLst>
                                <p:childTnLst>
                                  <p:par>
                                    <p:cTn id="79" presetID="22" presetClass="entr" presetSubtype="8" fill="hold" nodeType="after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left)">
                                          <p:cBhvr>
                                            <p:cTn id="81" dur="500"/>
                                            <p:tgtEl>
                                              <p:spTgt spid="31"/>
                                            </p:tgtEl>
                                          </p:cBhvr>
                                        </p:animEffect>
                                      </p:childTnLst>
                                    </p:cTn>
                                  </p:par>
                                </p:childTnLst>
                              </p:cTn>
                            </p:par>
                            <p:par>
                              <p:cTn id="82" fill="hold">
                                <p:stCondLst>
                                  <p:cond delay="3000"/>
                                </p:stCondLst>
                                <p:childTnLst>
                                  <p:par>
                                    <p:cTn id="83" presetID="22" presetClass="entr" presetSubtype="2"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right)">
                                          <p:cBhvr>
                                            <p:cTn id="85" dur="500"/>
                                            <p:tgtEl>
                                              <p:spTgt spid="22"/>
                                            </p:tgtEl>
                                          </p:cBhvr>
                                        </p:animEffect>
                                      </p:childTnLst>
                                    </p:cTn>
                                  </p:par>
                                </p:childTnLst>
                              </p:cTn>
                            </p:par>
                            <p:par>
                              <p:cTn id="86" fill="hold">
                                <p:stCondLst>
                                  <p:cond delay="3500"/>
                                </p:stCondLst>
                                <p:childTnLst>
                                  <p:par>
                                    <p:cTn id="87" presetID="2" presetClass="entr" presetSubtype="2" fill="hold" nodeType="afterEffect">
                                      <p:stCondLst>
                                        <p:cond delay="0"/>
                                      </p:stCondLst>
                                      <p:childTnLst>
                                        <p:set>
                                          <p:cBhvr>
                                            <p:cTn id="88" dur="1" fill="hold">
                                              <p:stCondLst>
                                                <p:cond delay="0"/>
                                              </p:stCondLst>
                                            </p:cTn>
                                            <p:tgtEl>
                                              <p:spTgt spid="16"/>
                                            </p:tgtEl>
                                            <p:attrNameLst>
                                              <p:attrName>style.visibility</p:attrName>
                                            </p:attrNameLst>
                                          </p:cBhvr>
                                          <p:to>
                                            <p:strVal val="visible"/>
                                          </p:to>
                                        </p:set>
                                        <p:anim calcmode="lin" valueType="num">
                                          <p:cBhvr additive="base">
                                            <p:cTn id="89" dur="500" fill="hold"/>
                                            <p:tgtEl>
                                              <p:spTgt spid="16"/>
                                            </p:tgtEl>
                                            <p:attrNameLst>
                                              <p:attrName>ppt_x</p:attrName>
                                            </p:attrNameLst>
                                          </p:cBhvr>
                                          <p:tavLst>
                                            <p:tav tm="0">
                                              <p:val>
                                                <p:strVal val="1+#ppt_w/2"/>
                                              </p:val>
                                            </p:tav>
                                            <p:tav tm="100000">
                                              <p:val>
                                                <p:strVal val="#ppt_x"/>
                                              </p:val>
                                            </p:tav>
                                          </p:tavLst>
                                        </p:anim>
                                        <p:anim calcmode="lin" valueType="num">
                                          <p:cBhvr additive="base">
                                            <p:cTn id="90" dur="500" fill="hold"/>
                                            <p:tgtEl>
                                              <p:spTgt spid="16"/>
                                            </p:tgtEl>
                                            <p:attrNameLst>
                                              <p:attrName>ppt_y</p:attrName>
                                            </p:attrNameLst>
                                          </p:cBhvr>
                                          <p:tavLst>
                                            <p:tav tm="0">
                                              <p:val>
                                                <p:strVal val="#ppt_y"/>
                                              </p:val>
                                            </p:tav>
                                            <p:tav tm="100000">
                                              <p:val>
                                                <p:strVal val="#ppt_y"/>
                                              </p:val>
                                            </p:tav>
                                          </p:tavLst>
                                        </p:anim>
                                      </p:childTnLst>
                                    </p:cTn>
                                  </p:par>
                                </p:childTnLst>
                              </p:cTn>
                            </p:par>
                            <p:par>
                              <p:cTn id="91" fill="hold">
                                <p:stCondLst>
                                  <p:cond delay="4000"/>
                                </p:stCondLst>
                                <p:childTnLst>
                                  <p:par>
                                    <p:cTn id="92" presetID="2" presetClass="entr" presetSubtype="8" fill="hold" nodeType="afterEffect">
                                      <p:stCondLst>
                                        <p:cond delay="0"/>
                                      </p:stCondLst>
                                      <p:childTnLst>
                                        <p:set>
                                          <p:cBhvr>
                                            <p:cTn id="93" dur="1" fill="hold">
                                              <p:stCondLst>
                                                <p:cond delay="0"/>
                                              </p:stCondLst>
                                            </p:cTn>
                                            <p:tgtEl>
                                              <p:spTgt spid="10"/>
                                            </p:tgtEl>
                                            <p:attrNameLst>
                                              <p:attrName>style.visibility</p:attrName>
                                            </p:attrNameLst>
                                          </p:cBhvr>
                                          <p:to>
                                            <p:strVal val="visible"/>
                                          </p:to>
                                        </p:set>
                                        <p:anim calcmode="lin" valueType="num">
                                          <p:cBhvr additive="base">
                                            <p:cTn id="94" dur="500" fill="hold"/>
                                            <p:tgtEl>
                                              <p:spTgt spid="10"/>
                                            </p:tgtEl>
                                            <p:attrNameLst>
                                              <p:attrName>ppt_x</p:attrName>
                                            </p:attrNameLst>
                                          </p:cBhvr>
                                          <p:tavLst>
                                            <p:tav tm="0">
                                              <p:val>
                                                <p:strVal val="0-#ppt_w/2"/>
                                              </p:val>
                                            </p:tav>
                                            <p:tav tm="100000">
                                              <p:val>
                                                <p:strVal val="#ppt_x"/>
                                              </p:val>
                                            </p:tav>
                                          </p:tavLst>
                                        </p:anim>
                                        <p:anim calcmode="lin" valueType="num">
                                          <p:cBhvr additive="base">
                                            <p:cTn id="95" dur="500" fill="hold"/>
                                            <p:tgtEl>
                                              <p:spTgt spid="10"/>
                                            </p:tgtEl>
                                            <p:attrNameLst>
                                              <p:attrName>ppt_y</p:attrName>
                                            </p:attrNameLst>
                                          </p:cBhvr>
                                          <p:tavLst>
                                            <p:tav tm="0">
                                              <p:val>
                                                <p:strVal val="#ppt_y"/>
                                              </p:val>
                                            </p:tav>
                                            <p:tav tm="100000">
                                              <p:val>
                                                <p:strVal val="#ppt_y"/>
                                              </p:val>
                                            </p:tav>
                                          </p:tavLst>
                                        </p:anim>
                                      </p:childTnLst>
                                    </p:cTn>
                                  </p:par>
                                </p:childTnLst>
                              </p:cTn>
                            </p:par>
                            <p:par>
                              <p:cTn id="96" fill="hold">
                                <p:stCondLst>
                                  <p:cond delay="4500"/>
                                </p:stCondLst>
                                <p:childTnLst>
                                  <p:par>
                                    <p:cTn id="97" presetID="2" presetClass="entr" presetSubtype="2" fill="hold" nodeType="afterEffect">
                                      <p:stCondLst>
                                        <p:cond delay="0"/>
                                      </p:stCondLst>
                                      <p:childTnLst>
                                        <p:set>
                                          <p:cBhvr>
                                            <p:cTn id="98" dur="1" fill="hold">
                                              <p:stCondLst>
                                                <p:cond delay="0"/>
                                              </p:stCondLst>
                                            </p:cTn>
                                            <p:tgtEl>
                                              <p:spTgt spid="13"/>
                                            </p:tgtEl>
                                            <p:attrNameLst>
                                              <p:attrName>style.visibility</p:attrName>
                                            </p:attrNameLst>
                                          </p:cBhvr>
                                          <p:to>
                                            <p:strVal val="visible"/>
                                          </p:to>
                                        </p:set>
                                        <p:anim calcmode="lin" valueType="num">
                                          <p:cBhvr additive="base">
                                            <p:cTn id="99" dur="500" fill="hold"/>
                                            <p:tgtEl>
                                              <p:spTgt spid="13"/>
                                            </p:tgtEl>
                                            <p:attrNameLst>
                                              <p:attrName>ppt_x</p:attrName>
                                            </p:attrNameLst>
                                          </p:cBhvr>
                                          <p:tavLst>
                                            <p:tav tm="0">
                                              <p:val>
                                                <p:strVal val="1+#ppt_w/2"/>
                                              </p:val>
                                            </p:tav>
                                            <p:tav tm="100000">
                                              <p:val>
                                                <p:strVal val="#ppt_x"/>
                                              </p:val>
                                            </p:tav>
                                          </p:tavLst>
                                        </p:anim>
                                        <p:anim calcmode="lin" valueType="num">
                                          <p:cBhvr additive="base">
                                            <p:cTn id="100" dur="500" fill="hold"/>
                                            <p:tgtEl>
                                              <p:spTgt spid="13"/>
                                            </p:tgtEl>
                                            <p:attrNameLst>
                                              <p:attrName>ppt_y</p:attrName>
                                            </p:attrNameLst>
                                          </p:cBhvr>
                                          <p:tavLst>
                                            <p:tav tm="0">
                                              <p:val>
                                                <p:strVal val="#ppt_y"/>
                                              </p:val>
                                            </p:tav>
                                            <p:tav tm="100000">
                                              <p:val>
                                                <p:strVal val="#ppt_y"/>
                                              </p:val>
                                            </p:tav>
                                          </p:tavLst>
                                        </p:anim>
                                      </p:childTnLst>
                                    </p:cTn>
                                  </p:par>
                                </p:childTnLst>
                              </p:cTn>
                            </p:par>
                            <p:par>
                              <p:cTn id="101" fill="hold">
                                <p:stCondLst>
                                  <p:cond delay="5000"/>
                                </p:stCondLst>
                                <p:childTnLst>
                                  <p:par>
                                    <p:cTn id="102" presetID="2" presetClass="entr" presetSubtype="8" fill="hold" nodeType="afterEffect">
                                      <p:stCondLst>
                                        <p:cond delay="0"/>
                                      </p:stCondLst>
                                      <p:childTnLst>
                                        <p:set>
                                          <p:cBhvr>
                                            <p:cTn id="103" dur="1" fill="hold">
                                              <p:stCondLst>
                                                <p:cond delay="0"/>
                                              </p:stCondLst>
                                            </p:cTn>
                                            <p:tgtEl>
                                              <p:spTgt spid="19"/>
                                            </p:tgtEl>
                                            <p:attrNameLst>
                                              <p:attrName>style.visibility</p:attrName>
                                            </p:attrNameLst>
                                          </p:cBhvr>
                                          <p:to>
                                            <p:strVal val="visible"/>
                                          </p:to>
                                        </p:set>
                                        <p:anim calcmode="lin" valueType="num">
                                          <p:cBhvr additive="base">
                                            <p:cTn id="104" dur="500" fill="hold"/>
                                            <p:tgtEl>
                                              <p:spTgt spid="19"/>
                                            </p:tgtEl>
                                            <p:attrNameLst>
                                              <p:attrName>ppt_x</p:attrName>
                                            </p:attrNameLst>
                                          </p:cBhvr>
                                          <p:tavLst>
                                            <p:tav tm="0">
                                              <p:val>
                                                <p:strVal val="0-#ppt_w/2"/>
                                              </p:val>
                                            </p:tav>
                                            <p:tav tm="100000">
                                              <p:val>
                                                <p:strVal val="#ppt_x"/>
                                              </p:val>
                                            </p:tav>
                                          </p:tavLst>
                                        </p:anim>
                                        <p:anim calcmode="lin" valueType="num">
                                          <p:cBhvr additive="base">
                                            <p:cTn id="10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0"/>
            <a:ext cx="2350911" cy="939800"/>
          </a:xfrm>
          <a:prstGeom prst="rect">
            <a:avLst/>
          </a:prstGeom>
        </p:spPr>
      </p:pic>
      <p:sp>
        <p:nvSpPr>
          <p:cNvPr id="10" name="箭头3"/>
          <p:cNvSpPr/>
          <p:nvPr/>
        </p:nvSpPr>
        <p:spPr bwMode="gray">
          <a:xfrm flipV="1">
            <a:off x="1571345" y="3231097"/>
            <a:ext cx="1584824" cy="184746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C00000"/>
          </a:solidFill>
          <a:ln>
            <a:noFill/>
          </a:ln>
          <a:effectLst/>
        </p:spPr>
        <p:txBody>
          <a:bodyPr wrap="none" lIns="90018" tIns="45009" rIns="90018" bIns="4500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9160">
              <a:defRPr/>
            </a:pPr>
            <a:endParaRPr lang="zh-CN" altLang="en-US" sz="1780">
              <a:solidFill>
                <a:sysClr val="windowText" lastClr="000000"/>
              </a:solidFill>
              <a:cs typeface="+mn-ea"/>
              <a:sym typeface="+mn-lt"/>
            </a:endParaRPr>
          </a:p>
        </p:txBody>
      </p:sp>
      <p:sp>
        <p:nvSpPr>
          <p:cNvPr id="11" name="箭头2"/>
          <p:cNvSpPr/>
          <p:nvPr/>
        </p:nvSpPr>
        <p:spPr bwMode="gray">
          <a:xfrm rot="16200000">
            <a:off x="1989236" y="2313431"/>
            <a:ext cx="470464" cy="188378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C00000"/>
          </a:solidFill>
          <a:ln>
            <a:noFill/>
          </a:ln>
          <a:effectLst/>
        </p:spPr>
        <p:txBody>
          <a:bodyPr wrap="none" lIns="90018" tIns="45009" rIns="90018" bIns="4500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9160">
              <a:defRPr/>
            </a:pPr>
            <a:endParaRPr lang="zh-CN" altLang="en-US" sz="1780">
              <a:solidFill>
                <a:sysClr val="windowText" lastClr="000000"/>
              </a:solidFill>
              <a:cs typeface="+mn-ea"/>
              <a:sym typeface="+mn-lt"/>
            </a:endParaRPr>
          </a:p>
        </p:txBody>
      </p:sp>
      <p:sp>
        <p:nvSpPr>
          <p:cNvPr id="12" name="箭头1"/>
          <p:cNvSpPr/>
          <p:nvPr/>
        </p:nvSpPr>
        <p:spPr bwMode="gray">
          <a:xfrm>
            <a:off x="1561152" y="1528988"/>
            <a:ext cx="1584824" cy="1847468"/>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C00000"/>
          </a:solidFill>
          <a:ln>
            <a:noFill/>
          </a:ln>
          <a:effectLst/>
        </p:spPr>
        <p:txBody>
          <a:bodyPr wrap="none" lIns="90018" tIns="45009" rIns="90018" bIns="4500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9160">
              <a:defRPr/>
            </a:pPr>
            <a:endParaRPr lang="zh-CN" altLang="en-US" sz="1780">
              <a:solidFill>
                <a:sysClr val="windowText" lastClr="000000"/>
              </a:solidFill>
              <a:cs typeface="+mn-ea"/>
              <a:sym typeface="+mn-lt"/>
            </a:endParaRPr>
          </a:p>
        </p:txBody>
      </p:sp>
      <p:sp>
        <p:nvSpPr>
          <p:cNvPr id="13" name="文本1"/>
          <p:cNvSpPr>
            <a:spLocks noChangeArrowheads="1"/>
          </p:cNvSpPr>
          <p:nvPr/>
        </p:nvSpPr>
        <p:spPr bwMode="gray">
          <a:xfrm>
            <a:off x="3829204" y="1192944"/>
            <a:ext cx="5374646" cy="1260913"/>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0018" tIns="45009" rIns="90018" bIns="4500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9160" fontAlgn="base">
              <a:lnSpc>
                <a:spcPct val="120000"/>
              </a:lnSpc>
              <a:spcBef>
                <a:spcPct val="0"/>
              </a:spcBef>
              <a:spcAft>
                <a:spcPct val="0"/>
              </a:spcAft>
              <a:defRPr/>
            </a:pPr>
            <a:r>
              <a:rPr lang="zh-CN" altLang="en-US" sz="1555" b="1">
                <a:solidFill>
                  <a:srgbClr val="4D4D4D"/>
                </a:solidFill>
                <a:cs typeface="+mn-ea"/>
                <a:sym typeface="+mn-lt"/>
              </a:rPr>
              <a:t>单击此处添加文本</a:t>
            </a:r>
            <a:r>
              <a:rPr lang="en-US" altLang="zh-CN" sz="1555" b="1" dirty="0">
                <a:solidFill>
                  <a:srgbClr val="4D4D4D"/>
                </a:solidFill>
                <a:cs typeface="+mn-ea"/>
                <a:sym typeface="+mn-lt"/>
              </a:rPr>
              <a:t>1</a:t>
            </a:r>
            <a:endParaRPr lang="zh-CN" altLang="zh-CN" sz="1555" b="1" dirty="0">
              <a:solidFill>
                <a:srgbClr val="4D4D4D"/>
              </a:solidFill>
              <a:cs typeface="+mn-ea"/>
              <a:sym typeface="+mn-lt"/>
            </a:endParaRPr>
          </a:p>
        </p:txBody>
      </p:sp>
      <p:sp>
        <p:nvSpPr>
          <p:cNvPr id="14" name="标题1"/>
          <p:cNvSpPr>
            <a:spLocks noChangeArrowheads="1"/>
          </p:cNvSpPr>
          <p:nvPr/>
        </p:nvSpPr>
        <p:spPr bwMode="gray">
          <a:xfrm>
            <a:off x="3255469" y="1177313"/>
            <a:ext cx="1603951" cy="1278536"/>
          </a:xfrm>
          <a:prstGeom prst="roundRect">
            <a:avLst>
              <a:gd name="adj" fmla="val 11921"/>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lIns="90018" tIns="45009" rIns="90018" bIns="4500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9160" fontAlgn="base">
              <a:lnSpc>
                <a:spcPct val="120000"/>
              </a:lnSpc>
              <a:spcBef>
                <a:spcPct val="0"/>
              </a:spcBef>
              <a:spcAft>
                <a:spcPct val="0"/>
              </a:spcAft>
              <a:defRPr/>
            </a:pPr>
            <a:r>
              <a:rPr lang="zh-CN" altLang="en-US" sz="1555" b="1">
                <a:solidFill>
                  <a:sysClr val="window" lastClr="FFFFFF">
                    <a:lumMod val="95000"/>
                  </a:sysClr>
                </a:solidFill>
                <a:cs typeface="+mn-ea"/>
                <a:sym typeface="+mn-lt"/>
              </a:rPr>
              <a:t>此处添加标题</a:t>
            </a:r>
            <a:r>
              <a:rPr lang="en-US" altLang="zh-CN" sz="1555" b="1" dirty="0">
                <a:solidFill>
                  <a:sysClr val="window" lastClr="FFFFFF">
                    <a:lumMod val="95000"/>
                  </a:sysClr>
                </a:solidFill>
                <a:cs typeface="+mn-ea"/>
                <a:sym typeface="+mn-lt"/>
              </a:rPr>
              <a:t>1</a:t>
            </a:r>
            <a:endParaRPr lang="zh-CN" altLang="zh-CN" sz="1555" b="1" dirty="0">
              <a:solidFill>
                <a:sysClr val="window" lastClr="FFFFFF">
                  <a:lumMod val="95000"/>
                </a:sysClr>
              </a:solidFill>
              <a:cs typeface="+mn-ea"/>
              <a:sym typeface="+mn-lt"/>
            </a:endParaRPr>
          </a:p>
        </p:txBody>
      </p:sp>
      <p:sp>
        <p:nvSpPr>
          <p:cNvPr id="15" name="文本2"/>
          <p:cNvSpPr>
            <a:spLocks noChangeArrowheads="1"/>
          </p:cNvSpPr>
          <p:nvPr/>
        </p:nvSpPr>
        <p:spPr bwMode="gray">
          <a:xfrm>
            <a:off x="3829204" y="2665291"/>
            <a:ext cx="5374646" cy="1269686"/>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0018" tIns="45009" rIns="90018" bIns="4500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9160" fontAlgn="base">
              <a:lnSpc>
                <a:spcPct val="120000"/>
              </a:lnSpc>
              <a:spcBef>
                <a:spcPct val="0"/>
              </a:spcBef>
              <a:spcAft>
                <a:spcPct val="0"/>
              </a:spcAft>
              <a:defRPr/>
            </a:pPr>
            <a:r>
              <a:rPr lang="zh-CN" altLang="en-US" sz="1555" b="1">
                <a:solidFill>
                  <a:srgbClr val="4D4D4D"/>
                </a:solidFill>
                <a:cs typeface="+mn-ea"/>
                <a:sym typeface="+mn-lt"/>
              </a:rPr>
              <a:t>单击此处添加文本</a:t>
            </a:r>
            <a:r>
              <a:rPr lang="en-US" altLang="zh-CN" sz="1555" b="1" dirty="0">
                <a:solidFill>
                  <a:srgbClr val="4D4D4D"/>
                </a:solidFill>
                <a:cs typeface="+mn-ea"/>
                <a:sym typeface="+mn-lt"/>
              </a:rPr>
              <a:t>2</a:t>
            </a:r>
            <a:endParaRPr lang="zh-CN" altLang="zh-CN" sz="1555" b="1" dirty="0">
              <a:solidFill>
                <a:srgbClr val="4D4D4D"/>
              </a:solidFill>
              <a:cs typeface="+mn-ea"/>
              <a:sym typeface="+mn-lt"/>
            </a:endParaRPr>
          </a:p>
        </p:txBody>
      </p:sp>
      <p:sp>
        <p:nvSpPr>
          <p:cNvPr id="16" name="标题2"/>
          <p:cNvSpPr>
            <a:spLocks noChangeArrowheads="1"/>
          </p:cNvSpPr>
          <p:nvPr/>
        </p:nvSpPr>
        <p:spPr bwMode="gray">
          <a:xfrm>
            <a:off x="3267976" y="2655912"/>
            <a:ext cx="1603951" cy="1278536"/>
          </a:xfrm>
          <a:prstGeom prst="roundRect">
            <a:avLst>
              <a:gd name="adj" fmla="val 11921"/>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lIns="90018" tIns="45009" rIns="90018" bIns="4500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9160" fontAlgn="base">
              <a:lnSpc>
                <a:spcPct val="120000"/>
              </a:lnSpc>
              <a:spcBef>
                <a:spcPct val="0"/>
              </a:spcBef>
              <a:spcAft>
                <a:spcPct val="0"/>
              </a:spcAft>
              <a:defRPr/>
            </a:pPr>
            <a:r>
              <a:rPr lang="zh-CN" altLang="en-US" sz="1555" b="1">
                <a:solidFill>
                  <a:sysClr val="window" lastClr="FFFFFF">
                    <a:lumMod val="95000"/>
                  </a:sysClr>
                </a:solidFill>
                <a:cs typeface="+mn-ea"/>
                <a:sym typeface="+mn-lt"/>
              </a:rPr>
              <a:t>此处添加标题</a:t>
            </a:r>
            <a:r>
              <a:rPr lang="en-US" altLang="zh-CN" sz="1555" b="1" dirty="0">
                <a:solidFill>
                  <a:sysClr val="window" lastClr="FFFFFF">
                    <a:lumMod val="95000"/>
                  </a:sysClr>
                </a:solidFill>
                <a:cs typeface="+mn-ea"/>
                <a:sym typeface="+mn-lt"/>
              </a:rPr>
              <a:t>2</a:t>
            </a:r>
            <a:endParaRPr lang="zh-CN" altLang="zh-CN" sz="1555" b="1" dirty="0">
              <a:solidFill>
                <a:sysClr val="window" lastClr="FFFFFF">
                  <a:lumMod val="95000"/>
                </a:sysClr>
              </a:solidFill>
              <a:cs typeface="+mn-ea"/>
              <a:sym typeface="+mn-lt"/>
            </a:endParaRPr>
          </a:p>
        </p:txBody>
      </p:sp>
      <p:sp>
        <p:nvSpPr>
          <p:cNvPr id="17" name="文本3"/>
          <p:cNvSpPr>
            <a:spLocks noChangeArrowheads="1"/>
          </p:cNvSpPr>
          <p:nvPr/>
        </p:nvSpPr>
        <p:spPr bwMode="ltGray">
          <a:xfrm>
            <a:off x="3866721" y="4164209"/>
            <a:ext cx="5340253" cy="1266409"/>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0018" tIns="45009" rIns="90018" bIns="4500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9160" fontAlgn="base">
              <a:lnSpc>
                <a:spcPct val="120000"/>
              </a:lnSpc>
              <a:spcBef>
                <a:spcPct val="0"/>
              </a:spcBef>
              <a:spcAft>
                <a:spcPct val="0"/>
              </a:spcAft>
              <a:defRPr/>
            </a:pPr>
            <a:r>
              <a:rPr lang="zh-CN" altLang="en-US" sz="1555" b="1">
                <a:solidFill>
                  <a:srgbClr val="4D4D4D"/>
                </a:solidFill>
                <a:cs typeface="+mn-ea"/>
                <a:sym typeface="+mn-lt"/>
              </a:rPr>
              <a:t>单击此处添加文本</a:t>
            </a:r>
            <a:r>
              <a:rPr lang="en-US" altLang="zh-CN" sz="1555" b="1" dirty="0">
                <a:solidFill>
                  <a:srgbClr val="4D4D4D"/>
                </a:solidFill>
                <a:cs typeface="+mn-ea"/>
                <a:sym typeface="+mn-lt"/>
              </a:rPr>
              <a:t>3</a:t>
            </a:r>
            <a:endParaRPr lang="zh-CN" altLang="zh-CN" sz="1555" b="1" dirty="0">
              <a:solidFill>
                <a:srgbClr val="4D4D4D"/>
              </a:solidFill>
              <a:cs typeface="+mn-ea"/>
              <a:sym typeface="+mn-lt"/>
            </a:endParaRPr>
          </a:p>
        </p:txBody>
      </p:sp>
      <p:sp>
        <p:nvSpPr>
          <p:cNvPr id="18" name="标题3"/>
          <p:cNvSpPr>
            <a:spLocks noChangeArrowheads="1"/>
          </p:cNvSpPr>
          <p:nvPr/>
        </p:nvSpPr>
        <p:spPr bwMode="gray">
          <a:xfrm>
            <a:off x="3249216" y="4154831"/>
            <a:ext cx="1603951" cy="1278536"/>
          </a:xfrm>
          <a:prstGeom prst="roundRect">
            <a:avLst>
              <a:gd name="adj" fmla="val 11921"/>
            </a:avLst>
          </a:prstGeom>
          <a:solidFill>
            <a:srgbClr val="C00000"/>
          </a:solidFill>
          <a:ln w="25400" cap="flat" cmpd="sng" algn="ctr">
            <a:noFill/>
            <a:prstDash val="solid"/>
          </a:ln>
          <a:effectLst>
            <a:outerShdw blurRad="50800" dist="38100" dir="2700000" algn="tl" rotWithShape="0">
              <a:prstClr val="black">
                <a:alpha val="40000"/>
              </a:prstClr>
            </a:outerShdw>
          </a:effectLst>
        </p:spPr>
        <p:txBody>
          <a:bodyPr lIns="90018" tIns="45009" rIns="90018" bIns="4500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99160" fontAlgn="base">
              <a:lnSpc>
                <a:spcPct val="120000"/>
              </a:lnSpc>
              <a:spcBef>
                <a:spcPct val="0"/>
              </a:spcBef>
              <a:spcAft>
                <a:spcPct val="0"/>
              </a:spcAft>
              <a:defRPr/>
            </a:pPr>
            <a:r>
              <a:rPr lang="zh-CN" altLang="en-US" sz="1555" b="1">
                <a:solidFill>
                  <a:sysClr val="window" lastClr="FFFFFF">
                    <a:lumMod val="95000"/>
                  </a:sysClr>
                </a:solidFill>
                <a:cs typeface="+mn-ea"/>
                <a:sym typeface="+mn-lt"/>
              </a:rPr>
              <a:t>此处添加标题</a:t>
            </a:r>
            <a:r>
              <a:rPr lang="en-US" altLang="zh-CN" sz="1555" b="1" dirty="0">
                <a:solidFill>
                  <a:sysClr val="window" lastClr="FFFFFF">
                    <a:lumMod val="95000"/>
                  </a:sysClr>
                </a:solidFill>
                <a:cs typeface="+mn-ea"/>
                <a:sym typeface="+mn-lt"/>
              </a:rPr>
              <a:t>3</a:t>
            </a:r>
            <a:endParaRPr lang="zh-CN" altLang="zh-CN" sz="1555" b="1" dirty="0">
              <a:solidFill>
                <a:sysClr val="window" lastClr="FFFFFF">
                  <a:lumMod val="95000"/>
                </a:sysClr>
              </a:solidFill>
              <a:cs typeface="+mn-ea"/>
              <a:sym typeface="+mn-lt"/>
            </a:endParaRPr>
          </a:p>
        </p:txBody>
      </p:sp>
      <p:grpSp>
        <p:nvGrpSpPr>
          <p:cNvPr id="19" name="圆形"/>
          <p:cNvGrpSpPr/>
          <p:nvPr/>
        </p:nvGrpSpPr>
        <p:grpSpPr>
          <a:xfrm>
            <a:off x="759521" y="2367144"/>
            <a:ext cx="1726241" cy="1726294"/>
            <a:chOff x="4828393" y="2858615"/>
            <a:chExt cx="1931237" cy="1931674"/>
          </a:xfrm>
          <a:effectLst>
            <a:outerShdw blurRad="50800" dist="38100" dir="2700000" algn="tl" rotWithShape="0">
              <a:prstClr val="black">
                <a:alpha val="40000"/>
              </a:prstClr>
            </a:outerShdw>
          </a:effectLst>
        </p:grpSpPr>
        <p:sp>
          <p:nvSpPr>
            <p:cNvPr id="20" name="Oval 19"/>
            <p:cNvSpPr>
              <a:spLocks noChangeArrowheads="1"/>
            </p:cNvSpPr>
            <p:nvPr/>
          </p:nvSpPr>
          <p:spPr bwMode="auto">
            <a:xfrm>
              <a:off x="4828393" y="2858615"/>
              <a:ext cx="1931237" cy="1931674"/>
            </a:xfrm>
            <a:prstGeom prst="ellipse">
              <a:avLst/>
            </a:prstGeom>
            <a:gradFill rotWithShape="1">
              <a:gsLst>
                <a:gs pos="0">
                  <a:srgbClr val="F9F9F9"/>
                </a:gs>
                <a:gs pos="100000">
                  <a:srgbClr val="C0C0C0"/>
                </a:gs>
              </a:gsLst>
              <a:path path="shape">
                <a:fillToRect l="50000" t="50000" r="50000" b="50000"/>
              </a:path>
            </a:gradFill>
            <a:ln w="9525">
              <a:solidFill>
                <a:srgbClr val="F9F9F9"/>
              </a:solidFill>
              <a:round/>
            </a:ln>
            <a:effectLst/>
          </p:spPr>
          <p:txBody>
            <a:bodyPr anchor="ctr"/>
            <a:lstStyle/>
            <a:p>
              <a:pPr algn="ctr">
                <a:lnSpc>
                  <a:spcPct val="120000"/>
                </a:lnSpc>
                <a:defRPr/>
              </a:pPr>
              <a:r>
                <a:rPr lang="zh-CN" altLang="en-US" sz="2000" kern="0" dirty="0">
                  <a:solidFill>
                    <a:srgbClr val="4D4D4D"/>
                  </a:solidFill>
                  <a:cs typeface="+mn-ea"/>
                  <a:sym typeface="+mn-lt"/>
                </a:rPr>
                <a:t>点击此处添加文本</a:t>
              </a:r>
              <a:endParaRPr lang="zh-CN" altLang="en-US" sz="2000" kern="0" dirty="0">
                <a:solidFill>
                  <a:srgbClr val="4D4D4D"/>
                </a:solidFill>
                <a:cs typeface="+mn-ea"/>
                <a:sym typeface="+mn-lt"/>
              </a:endParaRPr>
            </a:p>
          </p:txBody>
        </p:sp>
        <p:sp>
          <p:nvSpPr>
            <p:cNvPr id="21" name="未知"/>
            <p:cNvSpPr/>
            <p:nvPr/>
          </p:nvSpPr>
          <p:spPr bwMode="auto">
            <a:xfrm>
              <a:off x="5049911"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000" kern="0" dirty="0">
                <a:solidFill>
                  <a:sysClr val="windowText" lastClr="000000"/>
                </a:solidFill>
                <a:cs typeface="+mn-ea"/>
                <a:sym typeface="+mn-lt"/>
              </a:endParaRPr>
            </a:p>
          </p:txBody>
        </p:sp>
      </p:gr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heel(1)">
                                          <p:cBhvr>
                                            <p:cTn id="12" dur="500"/>
                                            <p:tgtEl>
                                              <p:spTgt spid="1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heel(1)">
                                          <p:cBhvr>
                                            <p:cTn id="12" dur="500"/>
                                            <p:tgtEl>
                                              <p:spTgt spid="1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0"/>
            <a:ext cx="2350911" cy="939800"/>
          </a:xfrm>
          <a:prstGeom prst="rect">
            <a:avLst/>
          </a:prstGeom>
        </p:spPr>
      </p:pic>
      <p:sp>
        <p:nvSpPr>
          <p:cNvPr id="50" name="箭头1"/>
          <p:cNvSpPr>
            <a:spLocks noChangeArrowheads="1"/>
          </p:cNvSpPr>
          <p:nvPr/>
        </p:nvSpPr>
        <p:spPr bwMode="ltGray">
          <a:xfrm>
            <a:off x="1479600" y="1402093"/>
            <a:ext cx="2151109" cy="3252606"/>
          </a:xfrm>
          <a:prstGeom prst="flowChartOffpageConnector">
            <a:avLst/>
          </a:prstGeom>
          <a:gradFill>
            <a:gsLst>
              <a:gs pos="33000">
                <a:srgbClr val="F9F9F9"/>
              </a:gs>
              <a:gs pos="100000">
                <a:srgbClr val="D7D7D7"/>
              </a:gs>
            </a:gsLst>
            <a:lin ang="5400000" scaled="0"/>
          </a:gradFill>
          <a:ln w="3175" cap="flat" cmpd="sng" algn="ctr">
            <a:solidFill>
              <a:schemeClr val="bg1">
                <a:lumMod val="75000"/>
              </a:schemeClr>
            </a:solidFill>
            <a:prstDash val="solid"/>
          </a:ln>
          <a:effectLst>
            <a:outerShdw blurRad="50800" dist="38100" dir="2700000" algn="tl" rotWithShape="0">
              <a:prstClr val="black">
                <a:alpha val="40000"/>
              </a:prstClr>
            </a:outerShdw>
          </a:effectLst>
        </p:spPr>
        <p:txBody>
          <a:bodyPr lIns="90018" tIns="45009" rIns="90018" bIns="45009" anchor="ctr"/>
          <a:lstStyle/>
          <a:p>
            <a:pPr algn="ctr" fontAlgn="base">
              <a:lnSpc>
                <a:spcPct val="150000"/>
              </a:lnSpc>
              <a:spcBef>
                <a:spcPct val="0"/>
              </a:spcBef>
              <a:spcAft>
                <a:spcPct val="0"/>
              </a:spcAft>
              <a:defRPr/>
            </a:pPr>
            <a:r>
              <a:rPr lang="zh-CN" altLang="en-US" sz="1220" kern="0">
                <a:solidFill>
                  <a:srgbClr val="4D4D4D"/>
                </a:solidFill>
                <a:cs typeface="+mn-ea"/>
                <a:sym typeface="+mn-lt"/>
              </a:rPr>
              <a:t>单击此处添加文本</a:t>
            </a:r>
            <a:r>
              <a:rPr lang="en-US" altLang="zh-CN" sz="1220" kern="0" dirty="0">
                <a:solidFill>
                  <a:srgbClr val="4D4D4D"/>
                </a:solidFill>
                <a:cs typeface="+mn-ea"/>
                <a:sym typeface="+mn-lt"/>
              </a:rPr>
              <a:t>1
</a:t>
            </a:r>
            <a:r>
              <a:rPr lang="zh-CN" altLang="en-US" sz="1220" kern="0">
                <a:solidFill>
                  <a:srgbClr val="4D4D4D"/>
                </a:solidFill>
                <a:cs typeface="+mn-ea"/>
                <a:sym typeface="+mn-lt"/>
              </a:rPr>
              <a:t>单击此处添加文本
单击此处添加文本
单击此处添加文本</a:t>
            </a:r>
            <a:endParaRPr lang="zh-CN" altLang="zh-CN" sz="1220" kern="0" dirty="0">
              <a:solidFill>
                <a:srgbClr val="4D4D4D"/>
              </a:solidFill>
              <a:cs typeface="+mn-ea"/>
              <a:sym typeface="+mn-lt"/>
            </a:endParaRPr>
          </a:p>
        </p:txBody>
      </p:sp>
      <p:sp>
        <p:nvSpPr>
          <p:cNvPr id="51" name="椭圆1"/>
          <p:cNvSpPr>
            <a:spLocks noChangeArrowheads="1"/>
          </p:cNvSpPr>
          <p:nvPr/>
        </p:nvSpPr>
        <p:spPr bwMode="gray">
          <a:xfrm>
            <a:off x="1645310" y="1097304"/>
            <a:ext cx="1800928" cy="556429"/>
          </a:xfrm>
          <a:prstGeom prst="ellipse">
            <a:avLst/>
          </a:prstGeom>
          <a:solidFill>
            <a:srgbClr val="C00000"/>
          </a:solidFill>
          <a:ln w="25400" cap="flat" cmpd="sng" algn="ctr">
            <a:noFill/>
            <a:prstDash val="solid"/>
          </a:ln>
          <a:effectLst>
            <a:outerShdw blurRad="50800" dist="38100" algn="l" rotWithShape="0">
              <a:prstClr val="black">
                <a:alpha val="40000"/>
              </a:prstClr>
            </a:outerShdw>
          </a:effectLst>
        </p:spPr>
        <p:txBody>
          <a:bodyPr lIns="90018" tIns="45009" rIns="90018" bIns="45009" anchor="ctr"/>
          <a:lstStyle/>
          <a:p>
            <a:pPr algn="ctr" fontAlgn="base">
              <a:spcBef>
                <a:spcPct val="0"/>
              </a:spcBef>
              <a:spcAft>
                <a:spcPct val="0"/>
              </a:spcAft>
              <a:defRPr/>
            </a:pPr>
            <a:r>
              <a:rPr lang="zh-CN" altLang="en-US" sz="1780" b="1" kern="0">
                <a:solidFill>
                  <a:sysClr val="window" lastClr="FFFFFF">
                    <a:lumMod val="95000"/>
                  </a:sysClr>
                </a:solidFill>
                <a:cs typeface="+mn-ea"/>
                <a:sym typeface="+mn-lt"/>
              </a:rPr>
              <a:t>添加标题</a:t>
            </a:r>
            <a:r>
              <a:rPr lang="en-US" altLang="zh-CN" sz="1780" b="1" kern="0" dirty="0">
                <a:solidFill>
                  <a:sysClr val="window" lastClr="FFFFFF">
                    <a:lumMod val="95000"/>
                  </a:sysClr>
                </a:solidFill>
                <a:cs typeface="+mn-ea"/>
                <a:sym typeface="+mn-lt"/>
              </a:rPr>
              <a:t>1</a:t>
            </a:r>
            <a:endParaRPr lang="zh-CN" altLang="zh-CN" sz="1780" b="1" kern="0" dirty="0">
              <a:solidFill>
                <a:sysClr val="window" lastClr="FFFFFF">
                  <a:lumMod val="95000"/>
                </a:sysClr>
              </a:solidFill>
              <a:cs typeface="+mn-ea"/>
              <a:sym typeface="+mn-lt"/>
            </a:endParaRPr>
          </a:p>
        </p:txBody>
      </p:sp>
      <p:sp>
        <p:nvSpPr>
          <p:cNvPr id="52" name="箭头2"/>
          <p:cNvSpPr>
            <a:spLocks noChangeArrowheads="1"/>
          </p:cNvSpPr>
          <p:nvPr/>
        </p:nvSpPr>
        <p:spPr bwMode="ltGray">
          <a:xfrm>
            <a:off x="4055928" y="1395841"/>
            <a:ext cx="2224586" cy="3233850"/>
          </a:xfrm>
          <a:prstGeom prst="flowChartOffpageConnector">
            <a:avLst/>
          </a:prstGeom>
          <a:gradFill>
            <a:gsLst>
              <a:gs pos="33000">
                <a:srgbClr val="F9F9F9"/>
              </a:gs>
              <a:gs pos="100000">
                <a:srgbClr val="D7D7D7"/>
              </a:gs>
            </a:gsLst>
            <a:lin ang="5400000" scaled="0"/>
          </a:gradFill>
          <a:ln w="3175" cap="flat" cmpd="sng" algn="ctr">
            <a:solidFill>
              <a:schemeClr val="bg1">
                <a:lumMod val="75000"/>
              </a:schemeClr>
            </a:solidFill>
            <a:prstDash val="solid"/>
          </a:ln>
          <a:effectLst>
            <a:outerShdw blurRad="50800" dist="38100" dir="2700000" algn="tl" rotWithShape="0">
              <a:prstClr val="black">
                <a:alpha val="40000"/>
              </a:prstClr>
            </a:outerShdw>
          </a:effectLst>
        </p:spPr>
        <p:txBody>
          <a:bodyPr lIns="90018" tIns="45009" rIns="90018" bIns="45009" anchor="ctr"/>
          <a:lstStyle/>
          <a:p>
            <a:pPr algn="ctr" fontAlgn="base">
              <a:lnSpc>
                <a:spcPct val="150000"/>
              </a:lnSpc>
              <a:spcBef>
                <a:spcPct val="0"/>
              </a:spcBef>
              <a:spcAft>
                <a:spcPct val="0"/>
              </a:spcAft>
              <a:defRPr/>
            </a:pPr>
            <a:r>
              <a:rPr lang="zh-CN" altLang="en-US" sz="1220" kern="0">
                <a:solidFill>
                  <a:srgbClr val="4D4D4D"/>
                </a:solidFill>
                <a:cs typeface="+mn-ea"/>
                <a:sym typeface="+mn-lt"/>
              </a:rPr>
              <a:t>单击此处添加文本</a:t>
            </a:r>
            <a:r>
              <a:rPr lang="en-US" altLang="zh-CN" sz="1220" kern="0" dirty="0">
                <a:solidFill>
                  <a:srgbClr val="4D4D4D"/>
                </a:solidFill>
                <a:cs typeface="+mn-ea"/>
                <a:sym typeface="+mn-lt"/>
              </a:rPr>
              <a:t>2
</a:t>
            </a:r>
            <a:r>
              <a:rPr lang="zh-CN" altLang="en-US" sz="1220" kern="0">
                <a:solidFill>
                  <a:srgbClr val="4D4D4D"/>
                </a:solidFill>
                <a:cs typeface="+mn-ea"/>
                <a:sym typeface="+mn-lt"/>
              </a:rPr>
              <a:t>单击此处添加文本
单击此处添加文本
单击此处添加文本</a:t>
            </a:r>
            <a:endParaRPr lang="zh-CN" altLang="zh-CN" sz="1220" kern="0" dirty="0">
              <a:solidFill>
                <a:srgbClr val="4D4D4D"/>
              </a:solidFill>
              <a:cs typeface="+mn-ea"/>
              <a:sym typeface="+mn-lt"/>
            </a:endParaRPr>
          </a:p>
        </p:txBody>
      </p:sp>
      <p:sp>
        <p:nvSpPr>
          <p:cNvPr id="53" name="椭圆2"/>
          <p:cNvSpPr>
            <a:spLocks noChangeArrowheads="1"/>
          </p:cNvSpPr>
          <p:nvPr/>
        </p:nvSpPr>
        <p:spPr bwMode="gray">
          <a:xfrm>
            <a:off x="4224766" y="1097304"/>
            <a:ext cx="1804054" cy="556429"/>
          </a:xfrm>
          <a:prstGeom prst="ellipse">
            <a:avLst/>
          </a:prstGeom>
          <a:solidFill>
            <a:srgbClr val="C00000"/>
          </a:solidFill>
          <a:ln w="25400" cap="flat" cmpd="sng" algn="ctr">
            <a:noFill/>
            <a:prstDash val="solid"/>
          </a:ln>
          <a:effectLst>
            <a:outerShdw blurRad="50800" dist="38100" algn="l" rotWithShape="0">
              <a:prstClr val="black">
                <a:alpha val="40000"/>
              </a:prstClr>
            </a:outerShdw>
          </a:effectLst>
        </p:spPr>
        <p:txBody>
          <a:bodyPr lIns="90018" tIns="45009" rIns="90018" bIns="45009" anchor="ctr"/>
          <a:lstStyle/>
          <a:p>
            <a:pPr algn="ctr" fontAlgn="base">
              <a:spcBef>
                <a:spcPct val="0"/>
              </a:spcBef>
              <a:spcAft>
                <a:spcPct val="0"/>
              </a:spcAft>
              <a:defRPr/>
            </a:pPr>
            <a:r>
              <a:rPr lang="zh-CN" altLang="en-US" sz="1780" b="1" kern="0">
                <a:solidFill>
                  <a:sysClr val="window" lastClr="FFFFFF">
                    <a:lumMod val="95000"/>
                  </a:sysClr>
                </a:solidFill>
                <a:cs typeface="+mn-ea"/>
                <a:sym typeface="+mn-lt"/>
              </a:rPr>
              <a:t>添加标题</a:t>
            </a:r>
            <a:r>
              <a:rPr lang="en-US" altLang="zh-CN" sz="1780" b="1" kern="0" dirty="0">
                <a:solidFill>
                  <a:sysClr val="window" lastClr="FFFFFF">
                    <a:lumMod val="95000"/>
                  </a:sysClr>
                </a:solidFill>
                <a:cs typeface="+mn-ea"/>
                <a:sym typeface="+mn-lt"/>
              </a:rPr>
              <a:t>2</a:t>
            </a:r>
            <a:endParaRPr lang="zh-CN" altLang="zh-CN" sz="1780" b="1" kern="0" dirty="0">
              <a:solidFill>
                <a:sysClr val="window" lastClr="FFFFFF">
                  <a:lumMod val="95000"/>
                </a:sysClr>
              </a:solidFill>
              <a:cs typeface="+mn-ea"/>
              <a:sym typeface="+mn-lt"/>
            </a:endParaRPr>
          </a:p>
        </p:txBody>
      </p:sp>
      <p:sp>
        <p:nvSpPr>
          <p:cNvPr id="54" name="箭头3"/>
          <p:cNvSpPr>
            <a:spLocks noChangeArrowheads="1"/>
          </p:cNvSpPr>
          <p:nvPr/>
        </p:nvSpPr>
        <p:spPr bwMode="ltGray">
          <a:xfrm>
            <a:off x="6647890" y="1395840"/>
            <a:ext cx="2160489" cy="3252606"/>
          </a:xfrm>
          <a:prstGeom prst="flowChartOffpageConnector">
            <a:avLst/>
          </a:prstGeom>
          <a:gradFill>
            <a:gsLst>
              <a:gs pos="33000">
                <a:srgbClr val="F9F9F9"/>
              </a:gs>
              <a:gs pos="100000">
                <a:srgbClr val="D7D7D7"/>
              </a:gs>
            </a:gsLst>
            <a:lin ang="5400000" scaled="0"/>
          </a:gradFill>
          <a:ln w="3175" cap="flat" cmpd="sng" algn="ctr">
            <a:solidFill>
              <a:schemeClr val="bg1">
                <a:lumMod val="75000"/>
              </a:schemeClr>
            </a:solidFill>
            <a:prstDash val="solid"/>
          </a:ln>
          <a:effectLst>
            <a:outerShdw blurRad="50800" dist="38100" dir="2700000" algn="tl" rotWithShape="0">
              <a:prstClr val="black">
                <a:alpha val="40000"/>
              </a:prstClr>
            </a:outerShdw>
          </a:effectLst>
        </p:spPr>
        <p:txBody>
          <a:bodyPr lIns="90018" tIns="45009" rIns="90018" bIns="45009" anchor="ctr"/>
          <a:lstStyle/>
          <a:p>
            <a:pPr algn="ctr" fontAlgn="base">
              <a:lnSpc>
                <a:spcPct val="150000"/>
              </a:lnSpc>
              <a:spcBef>
                <a:spcPct val="0"/>
              </a:spcBef>
              <a:spcAft>
                <a:spcPct val="0"/>
              </a:spcAft>
              <a:defRPr/>
            </a:pPr>
            <a:r>
              <a:rPr lang="zh-CN" altLang="en-US" sz="1220" kern="0">
                <a:solidFill>
                  <a:srgbClr val="4D4D4D"/>
                </a:solidFill>
                <a:cs typeface="+mn-ea"/>
                <a:sym typeface="+mn-lt"/>
              </a:rPr>
              <a:t>单击此处添加文本</a:t>
            </a:r>
            <a:r>
              <a:rPr lang="en-US" altLang="zh-CN" sz="1220" kern="0" dirty="0">
                <a:solidFill>
                  <a:srgbClr val="4D4D4D"/>
                </a:solidFill>
                <a:cs typeface="+mn-ea"/>
                <a:sym typeface="+mn-lt"/>
              </a:rPr>
              <a:t>3
</a:t>
            </a:r>
            <a:r>
              <a:rPr lang="zh-CN" altLang="en-US" sz="1220" kern="0">
                <a:solidFill>
                  <a:srgbClr val="4D4D4D"/>
                </a:solidFill>
                <a:cs typeface="+mn-ea"/>
                <a:sym typeface="+mn-lt"/>
              </a:rPr>
              <a:t>单击此处添加文本
单击此处添加文本
单击此处添加文本</a:t>
            </a:r>
            <a:endParaRPr lang="zh-CN" altLang="zh-CN" sz="1220" kern="0" dirty="0">
              <a:solidFill>
                <a:srgbClr val="4D4D4D"/>
              </a:solidFill>
              <a:cs typeface="+mn-ea"/>
              <a:sym typeface="+mn-lt"/>
            </a:endParaRPr>
          </a:p>
        </p:txBody>
      </p:sp>
      <p:sp>
        <p:nvSpPr>
          <p:cNvPr id="55" name="椭圆3"/>
          <p:cNvSpPr>
            <a:spLocks noChangeArrowheads="1"/>
          </p:cNvSpPr>
          <p:nvPr/>
        </p:nvSpPr>
        <p:spPr bwMode="gray">
          <a:xfrm>
            <a:off x="6807347" y="1097304"/>
            <a:ext cx="1800928" cy="556429"/>
          </a:xfrm>
          <a:prstGeom prst="ellipse">
            <a:avLst/>
          </a:prstGeom>
          <a:solidFill>
            <a:srgbClr val="C00000"/>
          </a:solidFill>
          <a:ln w="25400" cap="flat" cmpd="sng" algn="ctr">
            <a:noFill/>
            <a:prstDash val="solid"/>
          </a:ln>
          <a:effectLst>
            <a:outerShdw blurRad="50800" dist="38100" algn="l" rotWithShape="0">
              <a:prstClr val="black">
                <a:alpha val="40000"/>
              </a:prstClr>
            </a:outerShdw>
          </a:effectLst>
        </p:spPr>
        <p:txBody>
          <a:bodyPr lIns="90018" tIns="45009" rIns="90018" bIns="45009" anchor="ctr"/>
          <a:lstStyle/>
          <a:p>
            <a:pPr algn="ctr" fontAlgn="base">
              <a:spcBef>
                <a:spcPct val="0"/>
              </a:spcBef>
              <a:spcAft>
                <a:spcPct val="0"/>
              </a:spcAft>
              <a:defRPr/>
            </a:pPr>
            <a:r>
              <a:rPr lang="zh-CN" altLang="en-US" sz="1780" b="1" kern="0">
                <a:solidFill>
                  <a:sysClr val="window" lastClr="FFFFFF">
                    <a:lumMod val="95000"/>
                  </a:sysClr>
                </a:solidFill>
                <a:cs typeface="+mn-ea"/>
                <a:sym typeface="+mn-lt"/>
              </a:rPr>
              <a:t>添加标题</a:t>
            </a:r>
            <a:r>
              <a:rPr lang="en-US" altLang="zh-CN" sz="1780" b="1" kern="0" dirty="0">
                <a:solidFill>
                  <a:sysClr val="window" lastClr="FFFFFF">
                    <a:lumMod val="95000"/>
                  </a:sysClr>
                </a:solidFill>
                <a:cs typeface="+mn-ea"/>
                <a:sym typeface="+mn-lt"/>
              </a:rPr>
              <a:t>3</a:t>
            </a:r>
            <a:endParaRPr lang="zh-CN" altLang="zh-CN" sz="1780" b="1" kern="0" dirty="0">
              <a:solidFill>
                <a:sysClr val="window" lastClr="FFFFFF">
                  <a:lumMod val="95000"/>
                </a:sysClr>
              </a:solidFill>
              <a:cs typeface="+mn-ea"/>
              <a:sym typeface="+mn-lt"/>
            </a:endParaRPr>
          </a:p>
        </p:txBody>
      </p:sp>
      <p:sp>
        <p:nvSpPr>
          <p:cNvPr id="56" name="AutoShape 15"/>
          <p:cNvSpPr>
            <a:spLocks noChangeArrowheads="1"/>
          </p:cNvSpPr>
          <p:nvPr/>
        </p:nvSpPr>
        <p:spPr bwMode="gray">
          <a:xfrm>
            <a:off x="1592159" y="4701588"/>
            <a:ext cx="7166194" cy="692410"/>
          </a:xfrm>
          <a:prstGeom prst="roundRect">
            <a:avLst>
              <a:gd name="adj" fmla="val 50000"/>
            </a:avLst>
          </a:prstGeom>
          <a:solidFill>
            <a:srgbClr val="C00000"/>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tIns="45009" rIns="0" bIns="45009" anchor="ctr"/>
          <a:lstStyle/>
          <a:p>
            <a:pPr algn="ctr" fontAlgn="base">
              <a:lnSpc>
                <a:spcPct val="120000"/>
              </a:lnSpc>
              <a:spcBef>
                <a:spcPts val="590"/>
              </a:spcBef>
              <a:spcAft>
                <a:spcPts val="590"/>
              </a:spcAft>
              <a:defRPr/>
            </a:pPr>
            <a:r>
              <a:rPr lang="zh-CN" altLang="en-US" sz="1780" kern="0" dirty="0">
                <a:solidFill>
                  <a:schemeClr val="bg1"/>
                </a:solidFill>
                <a:cs typeface="+mn-ea"/>
                <a:sym typeface="+mn-lt"/>
              </a:rPr>
              <a:t>单击此处添加标题</a:t>
            </a:r>
            <a:endParaRPr lang="zh-CN" altLang="en-US" sz="1780" kern="0" dirty="0">
              <a:solidFill>
                <a:schemeClr val="bg1"/>
              </a:solidFill>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childTnLst>
                              </p:cTn>
                            </p:par>
                            <p:par>
                              <p:cTn id="13" fill="hold">
                                <p:stCondLst>
                                  <p:cond delay="1000"/>
                                </p:stCondLst>
                                <p:childTnLst>
                                  <p:par>
                                    <p:cTn id="14" presetID="2" presetClass="entr" presetSubtype="1" fill="hold" grpId="0" nodeType="afterEffect" p14:presetBounceEnd="30000">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14:bounceEnd="30000">
                                          <p:cBhvr additive="base">
                                            <p:cTn id="16" dur="500" fill="hold"/>
                                            <p:tgtEl>
                                              <p:spTgt spid="50"/>
                                            </p:tgtEl>
                                            <p:attrNameLst>
                                              <p:attrName>ppt_x</p:attrName>
                                            </p:attrNameLst>
                                          </p:cBhvr>
                                          <p:tavLst>
                                            <p:tav tm="0">
                                              <p:val>
                                                <p:strVal val="#ppt_x"/>
                                              </p:val>
                                            </p:tav>
                                            <p:tav tm="100000">
                                              <p:val>
                                                <p:strVal val="#ppt_x"/>
                                              </p:val>
                                            </p:tav>
                                          </p:tavLst>
                                        </p:anim>
                                        <p:anim calcmode="lin" valueType="num" p14:bounceEnd="30000">
                                          <p:cBhvr additive="base">
                                            <p:cTn id="17" dur="500" fill="hold"/>
                                            <p:tgtEl>
                                              <p:spTgt spid="5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childTnLst>
                              </p:cTn>
                            </p:par>
                            <p:par>
                              <p:cTn id="22" fill="hold">
                                <p:stCondLst>
                                  <p:cond delay="2000"/>
                                </p:stCondLst>
                                <p:childTnLst>
                                  <p:par>
                                    <p:cTn id="23" presetID="2" presetClass="entr" presetSubtype="1" fill="hold" grpId="0" nodeType="afterEffect" p14:presetBounceEnd="30000">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14:bounceEnd="30000">
                                          <p:cBhvr additive="base">
                                            <p:cTn id="25" dur="500" fill="hold"/>
                                            <p:tgtEl>
                                              <p:spTgt spid="52"/>
                                            </p:tgtEl>
                                            <p:attrNameLst>
                                              <p:attrName>ppt_x</p:attrName>
                                            </p:attrNameLst>
                                          </p:cBhvr>
                                          <p:tavLst>
                                            <p:tav tm="0">
                                              <p:val>
                                                <p:strVal val="#ppt_x"/>
                                              </p:val>
                                            </p:tav>
                                            <p:tav tm="100000">
                                              <p:val>
                                                <p:strVal val="#ppt_x"/>
                                              </p:val>
                                            </p:tav>
                                          </p:tavLst>
                                        </p:anim>
                                        <p:anim calcmode="lin" valueType="num" p14:bounceEnd="30000">
                                          <p:cBhvr additive="base">
                                            <p:cTn id="26" dur="500" fill="hold"/>
                                            <p:tgtEl>
                                              <p:spTgt spid="52"/>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500"/>
                                            <p:tgtEl>
                                              <p:spTgt spid="55"/>
                                            </p:tgtEl>
                                          </p:cBhvr>
                                        </p:animEffect>
                                      </p:childTnLst>
                                    </p:cTn>
                                  </p:par>
                                </p:childTnLst>
                              </p:cTn>
                            </p:par>
                            <p:par>
                              <p:cTn id="31" fill="hold">
                                <p:stCondLst>
                                  <p:cond delay="3000"/>
                                </p:stCondLst>
                                <p:childTnLst>
                                  <p:par>
                                    <p:cTn id="32" presetID="2" presetClass="entr" presetSubtype="1" fill="hold" grpId="0" nodeType="afterEffect" p14:presetBounceEnd="30000">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14:bounceEnd="30000">
                                          <p:cBhvr additive="base">
                                            <p:cTn id="34" dur="500" fill="hold"/>
                                            <p:tgtEl>
                                              <p:spTgt spid="54"/>
                                            </p:tgtEl>
                                            <p:attrNameLst>
                                              <p:attrName>ppt_x</p:attrName>
                                            </p:attrNameLst>
                                          </p:cBhvr>
                                          <p:tavLst>
                                            <p:tav tm="0">
                                              <p:val>
                                                <p:strVal val="#ppt_x"/>
                                              </p:val>
                                            </p:tav>
                                            <p:tav tm="100000">
                                              <p:val>
                                                <p:strVal val="#ppt_x"/>
                                              </p:val>
                                            </p:tav>
                                          </p:tavLst>
                                        </p:anim>
                                        <p:anim calcmode="lin" valueType="num" p14:bounceEnd="30000">
                                          <p:cBhvr additive="base">
                                            <p:cTn id="35" dur="500" fill="hold"/>
                                            <p:tgtEl>
                                              <p:spTgt spid="54"/>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anim calcmode="lin" valueType="num">
                                          <p:cBhvr>
                                            <p:cTn id="40" dur="500" fill="hold"/>
                                            <p:tgtEl>
                                              <p:spTgt spid="56"/>
                                            </p:tgtEl>
                                            <p:attrNameLst>
                                              <p:attrName>ppt_x</p:attrName>
                                            </p:attrNameLst>
                                          </p:cBhvr>
                                          <p:tavLst>
                                            <p:tav tm="0">
                                              <p:val>
                                                <p:strVal val="#ppt_x"/>
                                              </p:val>
                                            </p:tav>
                                            <p:tav tm="100000">
                                              <p:val>
                                                <p:strVal val="#ppt_x"/>
                                              </p:val>
                                            </p:tav>
                                          </p:tavLst>
                                        </p:anim>
                                        <p:anim calcmode="lin" valueType="num">
                                          <p:cBhvr>
                                            <p:cTn id="41"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5" grpId="0" animBg="1"/>
          <p:bldP spid="5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additive="base">
                                            <p:cTn id="16" dur="500" fill="hold"/>
                                            <p:tgtEl>
                                              <p:spTgt spid="50"/>
                                            </p:tgtEl>
                                            <p:attrNameLst>
                                              <p:attrName>ppt_x</p:attrName>
                                            </p:attrNameLst>
                                          </p:cBhvr>
                                          <p:tavLst>
                                            <p:tav tm="0">
                                              <p:val>
                                                <p:strVal val="#ppt_x"/>
                                              </p:val>
                                            </p:tav>
                                            <p:tav tm="100000">
                                              <p:val>
                                                <p:strVal val="#ppt_x"/>
                                              </p:val>
                                            </p:tav>
                                          </p:tavLst>
                                        </p:anim>
                                        <p:anim calcmode="lin" valueType="num">
                                          <p:cBhvr additive="base">
                                            <p:cTn id="17" dur="500" fill="hold"/>
                                            <p:tgtEl>
                                              <p:spTgt spid="5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fill="hold"/>
                                            <p:tgtEl>
                                              <p:spTgt spid="52"/>
                                            </p:tgtEl>
                                            <p:attrNameLst>
                                              <p:attrName>ppt_x</p:attrName>
                                            </p:attrNameLst>
                                          </p:cBhvr>
                                          <p:tavLst>
                                            <p:tav tm="0">
                                              <p:val>
                                                <p:strVal val="#ppt_x"/>
                                              </p:val>
                                            </p:tav>
                                            <p:tav tm="100000">
                                              <p:val>
                                                <p:strVal val="#ppt_x"/>
                                              </p:val>
                                            </p:tav>
                                          </p:tavLst>
                                        </p:anim>
                                        <p:anim calcmode="lin" valueType="num">
                                          <p:cBhvr additive="base">
                                            <p:cTn id="26" dur="500" fill="hold"/>
                                            <p:tgtEl>
                                              <p:spTgt spid="52"/>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500"/>
                                            <p:tgtEl>
                                              <p:spTgt spid="55"/>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fill="hold"/>
                                            <p:tgtEl>
                                              <p:spTgt spid="54"/>
                                            </p:tgtEl>
                                            <p:attrNameLst>
                                              <p:attrName>ppt_x</p:attrName>
                                            </p:attrNameLst>
                                          </p:cBhvr>
                                          <p:tavLst>
                                            <p:tav tm="0">
                                              <p:val>
                                                <p:strVal val="#ppt_x"/>
                                              </p:val>
                                            </p:tav>
                                            <p:tav tm="100000">
                                              <p:val>
                                                <p:strVal val="#ppt_x"/>
                                              </p:val>
                                            </p:tav>
                                          </p:tavLst>
                                        </p:anim>
                                        <p:anim calcmode="lin" valueType="num">
                                          <p:cBhvr additive="base">
                                            <p:cTn id="35" dur="500" fill="hold"/>
                                            <p:tgtEl>
                                              <p:spTgt spid="54"/>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anim calcmode="lin" valueType="num">
                                          <p:cBhvr>
                                            <p:cTn id="40" dur="500" fill="hold"/>
                                            <p:tgtEl>
                                              <p:spTgt spid="56"/>
                                            </p:tgtEl>
                                            <p:attrNameLst>
                                              <p:attrName>ppt_x</p:attrName>
                                            </p:attrNameLst>
                                          </p:cBhvr>
                                          <p:tavLst>
                                            <p:tav tm="0">
                                              <p:val>
                                                <p:strVal val="#ppt_x"/>
                                              </p:val>
                                            </p:tav>
                                            <p:tav tm="100000">
                                              <p:val>
                                                <p:strVal val="#ppt_x"/>
                                              </p:val>
                                            </p:tav>
                                          </p:tavLst>
                                        </p:anim>
                                        <p:anim calcmode="lin" valueType="num">
                                          <p:cBhvr>
                                            <p:cTn id="41"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5" grpId="0" animBg="1"/>
          <p:bldP spid="56"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12374"/>
            <a:ext cx="2350911" cy="939800"/>
          </a:xfrm>
          <a:prstGeom prst="rect">
            <a:avLst/>
          </a:prstGeom>
        </p:spPr>
      </p:pic>
      <p:sp>
        <p:nvSpPr>
          <p:cNvPr id="10" name="等腰三角形 9"/>
          <p:cNvSpPr/>
          <p:nvPr/>
        </p:nvSpPr>
        <p:spPr>
          <a:xfrm>
            <a:off x="439484" y="4642391"/>
            <a:ext cx="1448876" cy="212690"/>
          </a:xfrm>
          <a:prstGeom prst="triangl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18" tIns="45009" rIns="90018" bIns="45009" rtlCol="0" anchor="ctr"/>
          <a:lstStyle/>
          <a:p>
            <a:pPr algn="ctr"/>
            <a:endParaRPr lang="zh-CN" altLang="en-US" sz="2000">
              <a:cs typeface="+mn-ea"/>
              <a:sym typeface="+mn-lt"/>
            </a:endParaRPr>
          </a:p>
        </p:txBody>
      </p:sp>
      <p:sp>
        <p:nvSpPr>
          <p:cNvPr id="11" name="等腰三角形 10"/>
          <p:cNvSpPr/>
          <p:nvPr/>
        </p:nvSpPr>
        <p:spPr>
          <a:xfrm>
            <a:off x="1566388" y="3933422"/>
            <a:ext cx="1448876" cy="921658"/>
          </a:xfrm>
          <a:prstGeom prst="triangl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18" tIns="45009" rIns="90018" bIns="45009" rtlCol="0" anchor="ctr"/>
          <a:lstStyle/>
          <a:p>
            <a:pPr algn="ctr"/>
            <a:endParaRPr lang="zh-CN" altLang="en-US" sz="2000">
              <a:cs typeface="+mn-ea"/>
              <a:sym typeface="+mn-lt"/>
            </a:endParaRPr>
          </a:p>
        </p:txBody>
      </p:sp>
      <p:sp>
        <p:nvSpPr>
          <p:cNvPr id="12" name="等腰三角形 11"/>
          <p:cNvSpPr/>
          <p:nvPr/>
        </p:nvSpPr>
        <p:spPr>
          <a:xfrm>
            <a:off x="2693291" y="2940868"/>
            <a:ext cx="1448876" cy="1914212"/>
          </a:xfrm>
          <a:prstGeom prst="triangl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18" tIns="45009" rIns="90018" bIns="45009" rtlCol="0" anchor="ctr"/>
          <a:lstStyle/>
          <a:p>
            <a:pPr algn="ctr"/>
            <a:endParaRPr lang="zh-CN" altLang="en-US" sz="2000">
              <a:cs typeface="+mn-ea"/>
              <a:sym typeface="+mn-lt"/>
            </a:endParaRPr>
          </a:p>
        </p:txBody>
      </p:sp>
      <p:sp>
        <p:nvSpPr>
          <p:cNvPr id="13" name="等腰三角形 12"/>
          <p:cNvSpPr/>
          <p:nvPr/>
        </p:nvSpPr>
        <p:spPr>
          <a:xfrm>
            <a:off x="3820193" y="1735622"/>
            <a:ext cx="1448876" cy="3119458"/>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0018" tIns="45009" rIns="90018" bIns="45009" rtlCol="0" anchor="ctr"/>
          <a:lstStyle/>
          <a:p>
            <a:pPr algn="ctr"/>
            <a:endParaRPr lang="zh-CN" altLang="en-US" sz="2000">
              <a:cs typeface="+mn-ea"/>
              <a:sym typeface="+mn-lt"/>
            </a:endParaRPr>
          </a:p>
        </p:txBody>
      </p:sp>
      <p:sp>
        <p:nvSpPr>
          <p:cNvPr id="14" name="等腰三角形 13"/>
          <p:cNvSpPr/>
          <p:nvPr/>
        </p:nvSpPr>
        <p:spPr>
          <a:xfrm>
            <a:off x="4947096" y="3280262"/>
            <a:ext cx="1448876" cy="1574818"/>
          </a:xfrm>
          <a:prstGeom prst="triangl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18" tIns="45009" rIns="90018" bIns="45009" rtlCol="0" anchor="ctr"/>
          <a:lstStyle/>
          <a:p>
            <a:pPr algn="ctr"/>
            <a:endParaRPr lang="zh-CN" altLang="en-US" sz="2000">
              <a:cs typeface="+mn-ea"/>
              <a:sym typeface="+mn-lt"/>
            </a:endParaRPr>
          </a:p>
        </p:txBody>
      </p:sp>
      <p:sp>
        <p:nvSpPr>
          <p:cNvPr id="15" name="TextBox 14"/>
          <p:cNvSpPr txBox="1"/>
          <p:nvPr/>
        </p:nvSpPr>
        <p:spPr>
          <a:xfrm>
            <a:off x="797888" y="5058622"/>
            <a:ext cx="732067" cy="398674"/>
          </a:xfrm>
          <a:prstGeom prst="rect">
            <a:avLst/>
          </a:prstGeom>
          <a:noFill/>
        </p:spPr>
        <p:txBody>
          <a:bodyPr wrap="square" lIns="90018" tIns="45009" rIns="90018" bIns="45009" rtlCol="0">
            <a:spAutoFit/>
          </a:bodyPr>
          <a:lstStyle/>
          <a:p>
            <a:pPr algn="ctr"/>
            <a:r>
              <a:rPr lang="zh-CN" altLang="en-US" sz="2000">
                <a:cs typeface="+mn-ea"/>
                <a:sym typeface="+mn-lt"/>
              </a:rPr>
              <a:t>标题</a:t>
            </a:r>
            <a:endParaRPr lang="zh-CN" altLang="en-US" sz="2000">
              <a:cs typeface="+mn-ea"/>
              <a:sym typeface="+mn-lt"/>
            </a:endParaRPr>
          </a:p>
        </p:txBody>
      </p:sp>
      <p:sp>
        <p:nvSpPr>
          <p:cNvPr id="16" name="TextBox 15"/>
          <p:cNvSpPr txBox="1"/>
          <p:nvPr/>
        </p:nvSpPr>
        <p:spPr>
          <a:xfrm>
            <a:off x="1924791" y="5058622"/>
            <a:ext cx="732067" cy="398674"/>
          </a:xfrm>
          <a:prstGeom prst="rect">
            <a:avLst/>
          </a:prstGeom>
          <a:noFill/>
        </p:spPr>
        <p:txBody>
          <a:bodyPr wrap="square" lIns="90018" tIns="45009" rIns="90018" bIns="45009" rtlCol="0">
            <a:spAutoFit/>
          </a:bodyPr>
          <a:lstStyle/>
          <a:p>
            <a:pPr algn="ctr"/>
            <a:r>
              <a:rPr lang="zh-CN" altLang="en-US" sz="2000">
                <a:cs typeface="+mn-ea"/>
                <a:sym typeface="+mn-lt"/>
              </a:rPr>
              <a:t>标题</a:t>
            </a:r>
            <a:endParaRPr lang="zh-CN" altLang="en-US" sz="2000">
              <a:cs typeface="+mn-ea"/>
              <a:sym typeface="+mn-lt"/>
            </a:endParaRPr>
          </a:p>
        </p:txBody>
      </p:sp>
      <p:sp>
        <p:nvSpPr>
          <p:cNvPr id="17" name="TextBox 16"/>
          <p:cNvSpPr txBox="1"/>
          <p:nvPr/>
        </p:nvSpPr>
        <p:spPr>
          <a:xfrm>
            <a:off x="3051694" y="5058622"/>
            <a:ext cx="732067" cy="398674"/>
          </a:xfrm>
          <a:prstGeom prst="rect">
            <a:avLst/>
          </a:prstGeom>
          <a:noFill/>
        </p:spPr>
        <p:txBody>
          <a:bodyPr wrap="square" lIns="90018" tIns="45009" rIns="90018" bIns="45009" rtlCol="0">
            <a:spAutoFit/>
          </a:bodyPr>
          <a:lstStyle/>
          <a:p>
            <a:pPr algn="ctr"/>
            <a:r>
              <a:rPr lang="zh-CN" altLang="en-US" sz="2000">
                <a:cs typeface="+mn-ea"/>
                <a:sym typeface="+mn-lt"/>
              </a:rPr>
              <a:t>标题</a:t>
            </a:r>
            <a:endParaRPr lang="zh-CN" altLang="en-US" sz="2000">
              <a:cs typeface="+mn-ea"/>
              <a:sym typeface="+mn-lt"/>
            </a:endParaRPr>
          </a:p>
        </p:txBody>
      </p:sp>
      <p:sp>
        <p:nvSpPr>
          <p:cNvPr id="18" name="TextBox 17"/>
          <p:cNvSpPr txBox="1"/>
          <p:nvPr/>
        </p:nvSpPr>
        <p:spPr>
          <a:xfrm>
            <a:off x="4178597" y="5058622"/>
            <a:ext cx="732067" cy="398674"/>
          </a:xfrm>
          <a:prstGeom prst="rect">
            <a:avLst/>
          </a:prstGeom>
          <a:noFill/>
        </p:spPr>
        <p:txBody>
          <a:bodyPr wrap="square" lIns="90018" tIns="45009" rIns="90018" bIns="45009" rtlCol="0">
            <a:spAutoFit/>
          </a:bodyPr>
          <a:lstStyle/>
          <a:p>
            <a:pPr algn="ctr"/>
            <a:r>
              <a:rPr lang="zh-CN" altLang="en-US" sz="2000">
                <a:cs typeface="+mn-ea"/>
                <a:sym typeface="+mn-lt"/>
              </a:rPr>
              <a:t>标题</a:t>
            </a:r>
            <a:endParaRPr lang="zh-CN" altLang="en-US" sz="2000">
              <a:cs typeface="+mn-ea"/>
              <a:sym typeface="+mn-lt"/>
            </a:endParaRPr>
          </a:p>
        </p:txBody>
      </p:sp>
      <p:sp>
        <p:nvSpPr>
          <p:cNvPr id="19" name="TextBox 18"/>
          <p:cNvSpPr txBox="1"/>
          <p:nvPr/>
        </p:nvSpPr>
        <p:spPr>
          <a:xfrm>
            <a:off x="5305500" y="5058622"/>
            <a:ext cx="732067" cy="398674"/>
          </a:xfrm>
          <a:prstGeom prst="rect">
            <a:avLst/>
          </a:prstGeom>
          <a:noFill/>
        </p:spPr>
        <p:txBody>
          <a:bodyPr wrap="square" lIns="90018" tIns="45009" rIns="90018" bIns="45009" rtlCol="0">
            <a:spAutoFit/>
          </a:bodyPr>
          <a:lstStyle/>
          <a:p>
            <a:pPr algn="ctr"/>
            <a:r>
              <a:rPr lang="zh-CN" altLang="en-US" sz="2000">
                <a:cs typeface="+mn-ea"/>
                <a:sym typeface="+mn-lt"/>
              </a:rPr>
              <a:t>标题</a:t>
            </a:r>
            <a:endParaRPr lang="zh-CN" altLang="en-US" sz="2000">
              <a:cs typeface="+mn-ea"/>
              <a:sym typeface="+mn-lt"/>
            </a:endParaRPr>
          </a:p>
        </p:txBody>
      </p:sp>
      <p:sp>
        <p:nvSpPr>
          <p:cNvPr id="20" name="TextBox 19"/>
          <p:cNvSpPr txBox="1"/>
          <p:nvPr/>
        </p:nvSpPr>
        <p:spPr>
          <a:xfrm>
            <a:off x="895405" y="4105411"/>
            <a:ext cx="532852" cy="330322"/>
          </a:xfrm>
          <a:prstGeom prst="rect">
            <a:avLst/>
          </a:prstGeom>
          <a:noFill/>
        </p:spPr>
        <p:txBody>
          <a:bodyPr wrap="none" lIns="90018" tIns="45009" rIns="90018" bIns="45009" rtlCol="0">
            <a:spAutoFit/>
          </a:bodyPr>
          <a:lstStyle/>
          <a:p>
            <a:r>
              <a:rPr lang="en-US" altLang="zh-CN" sz="1555">
                <a:solidFill>
                  <a:srgbClr val="B50029"/>
                </a:solidFill>
                <a:cs typeface="+mn-ea"/>
                <a:sym typeface="+mn-lt"/>
              </a:rPr>
              <a:t>500</a:t>
            </a:r>
            <a:endParaRPr lang="zh-CN" altLang="en-US" sz="1555">
              <a:solidFill>
                <a:srgbClr val="B50029"/>
              </a:solidFill>
              <a:cs typeface="+mn-ea"/>
              <a:sym typeface="+mn-lt"/>
            </a:endParaRPr>
          </a:p>
        </p:txBody>
      </p:sp>
      <p:sp>
        <p:nvSpPr>
          <p:cNvPr id="21" name="TextBox 20"/>
          <p:cNvSpPr txBox="1"/>
          <p:nvPr/>
        </p:nvSpPr>
        <p:spPr>
          <a:xfrm>
            <a:off x="1963114" y="3387404"/>
            <a:ext cx="624223" cy="330193"/>
          </a:xfrm>
          <a:prstGeom prst="rect">
            <a:avLst/>
          </a:prstGeom>
          <a:noFill/>
        </p:spPr>
        <p:txBody>
          <a:bodyPr wrap="none" lIns="90018" tIns="45009" rIns="90018" bIns="45009" rtlCol="0">
            <a:spAutoFit/>
          </a:bodyPr>
          <a:lstStyle/>
          <a:p>
            <a:r>
              <a:rPr lang="en-US" altLang="zh-CN" sz="1555">
                <a:solidFill>
                  <a:srgbClr val="B50029"/>
                </a:solidFill>
                <a:cs typeface="+mn-ea"/>
                <a:sym typeface="+mn-lt"/>
              </a:rPr>
              <a:t>1000</a:t>
            </a:r>
            <a:endParaRPr lang="zh-CN" altLang="en-US" sz="1555">
              <a:solidFill>
                <a:srgbClr val="B50029"/>
              </a:solidFill>
              <a:cs typeface="+mn-ea"/>
              <a:sym typeface="+mn-lt"/>
            </a:endParaRPr>
          </a:p>
        </p:txBody>
      </p:sp>
      <p:sp>
        <p:nvSpPr>
          <p:cNvPr id="22" name="TextBox 21"/>
          <p:cNvSpPr txBox="1"/>
          <p:nvPr/>
        </p:nvSpPr>
        <p:spPr>
          <a:xfrm>
            <a:off x="3090017" y="2462567"/>
            <a:ext cx="624223" cy="330193"/>
          </a:xfrm>
          <a:prstGeom prst="rect">
            <a:avLst/>
          </a:prstGeom>
          <a:noFill/>
        </p:spPr>
        <p:txBody>
          <a:bodyPr wrap="none" lIns="90018" tIns="45009" rIns="90018" bIns="45009" rtlCol="0">
            <a:spAutoFit/>
          </a:bodyPr>
          <a:lstStyle/>
          <a:p>
            <a:r>
              <a:rPr lang="en-US" altLang="zh-CN" sz="1555">
                <a:solidFill>
                  <a:srgbClr val="B50029"/>
                </a:solidFill>
                <a:cs typeface="+mn-ea"/>
                <a:sym typeface="+mn-lt"/>
              </a:rPr>
              <a:t>2000</a:t>
            </a:r>
            <a:endParaRPr lang="zh-CN" altLang="en-US" sz="1555">
              <a:solidFill>
                <a:srgbClr val="B50029"/>
              </a:solidFill>
              <a:cs typeface="+mn-ea"/>
              <a:sym typeface="+mn-lt"/>
            </a:endParaRPr>
          </a:p>
        </p:txBody>
      </p:sp>
      <p:sp>
        <p:nvSpPr>
          <p:cNvPr id="23" name="TextBox 22"/>
          <p:cNvSpPr txBox="1"/>
          <p:nvPr/>
        </p:nvSpPr>
        <p:spPr>
          <a:xfrm>
            <a:off x="4216921" y="1257322"/>
            <a:ext cx="624223" cy="330193"/>
          </a:xfrm>
          <a:prstGeom prst="rect">
            <a:avLst/>
          </a:prstGeom>
          <a:noFill/>
        </p:spPr>
        <p:txBody>
          <a:bodyPr wrap="none" lIns="90018" tIns="45009" rIns="90018" bIns="45009" rtlCol="0">
            <a:spAutoFit/>
          </a:bodyPr>
          <a:lstStyle/>
          <a:p>
            <a:r>
              <a:rPr lang="en-US" altLang="zh-CN" sz="1555">
                <a:solidFill>
                  <a:srgbClr val="B50029"/>
                </a:solidFill>
                <a:cs typeface="+mn-ea"/>
                <a:sym typeface="+mn-lt"/>
              </a:rPr>
              <a:t>3000</a:t>
            </a:r>
            <a:endParaRPr lang="zh-CN" altLang="en-US" sz="1555">
              <a:solidFill>
                <a:srgbClr val="B50029"/>
              </a:solidFill>
              <a:cs typeface="+mn-ea"/>
              <a:sym typeface="+mn-lt"/>
            </a:endParaRPr>
          </a:p>
        </p:txBody>
      </p:sp>
      <p:sp>
        <p:nvSpPr>
          <p:cNvPr id="24" name="TextBox 23"/>
          <p:cNvSpPr txBox="1"/>
          <p:nvPr/>
        </p:nvSpPr>
        <p:spPr>
          <a:xfrm>
            <a:off x="5343823" y="2765595"/>
            <a:ext cx="624223" cy="330193"/>
          </a:xfrm>
          <a:prstGeom prst="rect">
            <a:avLst/>
          </a:prstGeom>
          <a:noFill/>
        </p:spPr>
        <p:txBody>
          <a:bodyPr wrap="none" lIns="90018" tIns="45009" rIns="90018" bIns="45009" rtlCol="0">
            <a:spAutoFit/>
          </a:bodyPr>
          <a:lstStyle/>
          <a:p>
            <a:r>
              <a:rPr lang="en-US" altLang="zh-CN" sz="1555">
                <a:solidFill>
                  <a:srgbClr val="B50029"/>
                </a:solidFill>
                <a:cs typeface="+mn-ea"/>
                <a:sym typeface="+mn-lt"/>
              </a:rPr>
              <a:t>1500</a:t>
            </a:r>
            <a:endParaRPr lang="zh-CN" altLang="en-US" sz="1555">
              <a:solidFill>
                <a:srgbClr val="B50029"/>
              </a:solidFill>
              <a:cs typeface="+mn-ea"/>
              <a:sym typeface="+mn-lt"/>
            </a:endParaRPr>
          </a:p>
        </p:txBody>
      </p:sp>
      <p:sp>
        <p:nvSpPr>
          <p:cNvPr id="25" name="Rectangle 5"/>
          <p:cNvSpPr>
            <a:spLocks noChangeArrowheads="1"/>
          </p:cNvSpPr>
          <p:nvPr/>
        </p:nvSpPr>
        <p:spPr bwMode="gray">
          <a:xfrm>
            <a:off x="6943017" y="1452036"/>
            <a:ext cx="2893338" cy="85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6320" tIns="106320" rIns="141760" bIns="70880" anchor="ctr"/>
          <a:lstStyle/>
          <a:p>
            <a:pPr marL="281305" indent="-281305">
              <a:spcAft>
                <a:spcPct val="40000"/>
              </a:spcAft>
              <a:buClr>
                <a:srgbClr val="292929"/>
              </a:buClr>
              <a:buFont typeface="Wingdings" panose="05000000000000000000" pitchFamily="2" charset="2"/>
              <a:buChar char="n"/>
            </a:pPr>
            <a:r>
              <a:rPr lang="zh-CN" altLang="en-US" sz="1555" b="1" noProof="1">
                <a:solidFill>
                  <a:srgbClr val="C00000"/>
                </a:solidFill>
                <a:cs typeface="+mn-ea"/>
                <a:sym typeface="+mn-lt"/>
              </a:rPr>
              <a:t>点击添加标题</a:t>
            </a:r>
            <a:endParaRPr lang="en-US" altLang="zh-CN" sz="1555" b="1" noProof="1">
              <a:solidFill>
                <a:srgbClr val="C00000"/>
              </a:solidFill>
              <a:cs typeface="+mn-ea"/>
              <a:sym typeface="+mn-lt"/>
            </a:endParaRPr>
          </a:p>
          <a:p>
            <a:pPr lvl="0">
              <a:spcAft>
                <a:spcPct val="40000"/>
              </a:spcAft>
              <a:buClr>
                <a:srgbClr val="292929"/>
              </a:buClr>
            </a:pPr>
            <a:r>
              <a:rPr lang="zh-CN" altLang="en-US" sz="1335" noProof="1">
                <a:solidFill>
                  <a:prstClr val="black"/>
                </a:solidFill>
                <a:cs typeface="+mn-ea"/>
                <a:sym typeface="+mn-lt"/>
              </a:rPr>
              <a:t>您的内容打在这里，或者通过复制您的文本后，在此框中选择粘贴，并选择只保留文字。</a:t>
            </a:r>
            <a:endParaRPr lang="en-US" altLang="zh-CN" sz="1335" noProof="1">
              <a:solidFill>
                <a:prstClr val="black"/>
              </a:solidFill>
              <a:cs typeface="+mn-ea"/>
              <a:sym typeface="+mn-lt"/>
            </a:endParaRPr>
          </a:p>
        </p:txBody>
      </p:sp>
      <p:sp>
        <p:nvSpPr>
          <p:cNvPr id="26" name="Rectangle 5"/>
          <p:cNvSpPr>
            <a:spLocks noChangeArrowheads="1"/>
          </p:cNvSpPr>
          <p:nvPr/>
        </p:nvSpPr>
        <p:spPr bwMode="gray">
          <a:xfrm>
            <a:off x="6943017" y="2725296"/>
            <a:ext cx="2893338" cy="85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6320" tIns="106320" rIns="141760" bIns="70880" anchor="ctr"/>
          <a:lstStyle/>
          <a:p>
            <a:pPr marL="281305" indent="-281305">
              <a:spcAft>
                <a:spcPct val="40000"/>
              </a:spcAft>
              <a:buClr>
                <a:srgbClr val="292929"/>
              </a:buClr>
              <a:buFont typeface="Wingdings" panose="05000000000000000000" pitchFamily="2" charset="2"/>
              <a:buChar char="n"/>
            </a:pPr>
            <a:r>
              <a:rPr lang="zh-CN" altLang="en-US" sz="1555" b="1" noProof="1">
                <a:solidFill>
                  <a:srgbClr val="C00000"/>
                </a:solidFill>
                <a:cs typeface="+mn-ea"/>
                <a:sym typeface="+mn-lt"/>
              </a:rPr>
              <a:t>点击添加标题</a:t>
            </a:r>
            <a:endParaRPr lang="en-US" altLang="zh-CN" sz="1555" b="1" noProof="1">
              <a:solidFill>
                <a:srgbClr val="C00000"/>
              </a:solidFill>
              <a:cs typeface="+mn-ea"/>
              <a:sym typeface="+mn-lt"/>
            </a:endParaRPr>
          </a:p>
          <a:p>
            <a:pPr>
              <a:spcAft>
                <a:spcPct val="40000"/>
              </a:spcAft>
              <a:buClr>
                <a:srgbClr val="292929"/>
              </a:buClr>
            </a:pPr>
            <a:r>
              <a:rPr lang="zh-CN" altLang="en-US" sz="1335" noProof="1">
                <a:cs typeface="+mn-ea"/>
                <a:sym typeface="+mn-lt"/>
              </a:rPr>
              <a:t>您的内容打在这里，或者通过复制您的文本后，在此框中选择粘贴，并选择只保留文字。</a:t>
            </a:r>
            <a:endParaRPr lang="en-US" altLang="zh-CN" sz="1335" noProof="1">
              <a:cs typeface="+mn-ea"/>
              <a:sym typeface="+mn-lt"/>
            </a:endParaRPr>
          </a:p>
        </p:txBody>
      </p:sp>
      <p:sp>
        <p:nvSpPr>
          <p:cNvPr id="27" name="Rectangle 5"/>
          <p:cNvSpPr>
            <a:spLocks noChangeArrowheads="1"/>
          </p:cNvSpPr>
          <p:nvPr/>
        </p:nvSpPr>
        <p:spPr bwMode="gray">
          <a:xfrm>
            <a:off x="6943017" y="3998556"/>
            <a:ext cx="2893338" cy="85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6320" tIns="106320" rIns="141760" bIns="70880" anchor="ctr"/>
          <a:lstStyle/>
          <a:p>
            <a:pPr marL="281305" indent="-281305">
              <a:spcAft>
                <a:spcPct val="40000"/>
              </a:spcAft>
              <a:buClr>
                <a:srgbClr val="292929"/>
              </a:buClr>
              <a:buFont typeface="Wingdings" panose="05000000000000000000" pitchFamily="2" charset="2"/>
              <a:buChar char="n"/>
            </a:pPr>
            <a:r>
              <a:rPr lang="zh-CN" altLang="en-US" sz="1555" b="1" noProof="1">
                <a:solidFill>
                  <a:srgbClr val="C00000"/>
                </a:solidFill>
                <a:cs typeface="+mn-ea"/>
                <a:sym typeface="+mn-lt"/>
              </a:rPr>
              <a:t>点击添加标题</a:t>
            </a:r>
            <a:endParaRPr lang="en-US" altLang="zh-CN" sz="1555" b="1" noProof="1">
              <a:solidFill>
                <a:srgbClr val="C00000"/>
              </a:solidFill>
              <a:cs typeface="+mn-ea"/>
              <a:sym typeface="+mn-lt"/>
            </a:endParaRPr>
          </a:p>
          <a:p>
            <a:pPr lvl="0">
              <a:spcAft>
                <a:spcPct val="40000"/>
              </a:spcAft>
              <a:buClr>
                <a:srgbClr val="292929"/>
              </a:buClr>
            </a:pPr>
            <a:r>
              <a:rPr lang="zh-CN" altLang="en-US" sz="1335" noProof="1">
                <a:solidFill>
                  <a:prstClr val="black"/>
                </a:solidFill>
                <a:cs typeface="+mn-ea"/>
                <a:sym typeface="+mn-lt"/>
              </a:rPr>
              <a:t>您的内容打在这里，或者通过复制您的文本后，在此框中选择粘贴，并选择只保留文字。</a:t>
            </a:r>
            <a:endParaRPr lang="en-US" altLang="zh-CN" sz="1335" noProof="1">
              <a:solidFill>
                <a:prstClr val="black"/>
              </a:solidFill>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300" fill="hold"/>
                                            <p:tgtEl>
                                              <p:spTgt spid="10"/>
                                            </p:tgtEl>
                                            <p:attrNameLst>
                                              <p:attrName>ppt_w</p:attrName>
                                            </p:attrNameLst>
                                          </p:cBhvr>
                                          <p:tavLst>
                                            <p:tav tm="0">
                                              <p:val>
                                                <p:strVal val="#ppt_w*0.70"/>
                                              </p:val>
                                            </p:tav>
                                            <p:tav tm="100000">
                                              <p:val>
                                                <p:strVal val="#ppt_w"/>
                                              </p:val>
                                            </p:tav>
                                          </p:tavLst>
                                        </p:anim>
                                        <p:anim calcmode="lin" valueType="num">
                                          <p:cBhvr>
                                            <p:cTn id="13" dur="300" fill="hold"/>
                                            <p:tgtEl>
                                              <p:spTgt spid="10"/>
                                            </p:tgtEl>
                                            <p:attrNameLst>
                                              <p:attrName>ppt_h</p:attrName>
                                            </p:attrNameLst>
                                          </p:cBhvr>
                                          <p:tavLst>
                                            <p:tav tm="0">
                                              <p:val>
                                                <p:strVal val="#ppt_h"/>
                                              </p:val>
                                            </p:tav>
                                            <p:tav tm="100000">
                                              <p:val>
                                                <p:strVal val="#ppt_h"/>
                                              </p:val>
                                            </p:tav>
                                          </p:tavLst>
                                        </p:anim>
                                        <p:animEffect transition="in" filter="fade">
                                          <p:cBhvr>
                                            <p:cTn id="14" dur="300"/>
                                            <p:tgtEl>
                                              <p:spTgt spid="10"/>
                                            </p:tgtEl>
                                          </p:cBhvr>
                                        </p:animEffect>
                                      </p:childTnLst>
                                    </p:cTn>
                                  </p:par>
                                  <p:par>
                                    <p:cTn id="15" presetID="55" presetClass="entr" presetSubtype="0" fill="hold" grpId="0" nodeType="withEffect">
                                      <p:stCondLst>
                                        <p:cond delay="3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300" fill="hold"/>
                                            <p:tgtEl>
                                              <p:spTgt spid="11"/>
                                            </p:tgtEl>
                                            <p:attrNameLst>
                                              <p:attrName>ppt_w</p:attrName>
                                            </p:attrNameLst>
                                          </p:cBhvr>
                                          <p:tavLst>
                                            <p:tav tm="0">
                                              <p:val>
                                                <p:strVal val="#ppt_w*0.70"/>
                                              </p:val>
                                            </p:tav>
                                            <p:tav tm="100000">
                                              <p:val>
                                                <p:strVal val="#ppt_w"/>
                                              </p:val>
                                            </p:tav>
                                          </p:tavLst>
                                        </p:anim>
                                        <p:anim calcmode="lin" valueType="num">
                                          <p:cBhvr>
                                            <p:cTn id="18" dur="300" fill="hold"/>
                                            <p:tgtEl>
                                              <p:spTgt spid="11"/>
                                            </p:tgtEl>
                                            <p:attrNameLst>
                                              <p:attrName>ppt_h</p:attrName>
                                            </p:attrNameLst>
                                          </p:cBhvr>
                                          <p:tavLst>
                                            <p:tav tm="0">
                                              <p:val>
                                                <p:strVal val="#ppt_h"/>
                                              </p:val>
                                            </p:tav>
                                            <p:tav tm="100000">
                                              <p:val>
                                                <p:strVal val="#ppt_h"/>
                                              </p:val>
                                            </p:tav>
                                          </p:tavLst>
                                        </p:anim>
                                        <p:animEffect transition="in" filter="fade">
                                          <p:cBhvr>
                                            <p:cTn id="19" dur="300"/>
                                            <p:tgtEl>
                                              <p:spTgt spid="11"/>
                                            </p:tgtEl>
                                          </p:cBhvr>
                                        </p:animEffect>
                                      </p:childTnLst>
                                    </p:cTn>
                                  </p:par>
                                  <p:par>
                                    <p:cTn id="20" presetID="55" presetClass="entr" presetSubtype="0" fill="hold" grpId="0" nodeType="withEffect">
                                      <p:stCondLst>
                                        <p:cond delay="6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300" fill="hold"/>
                                            <p:tgtEl>
                                              <p:spTgt spid="12"/>
                                            </p:tgtEl>
                                            <p:attrNameLst>
                                              <p:attrName>ppt_w</p:attrName>
                                            </p:attrNameLst>
                                          </p:cBhvr>
                                          <p:tavLst>
                                            <p:tav tm="0">
                                              <p:val>
                                                <p:strVal val="#ppt_w*0.70"/>
                                              </p:val>
                                            </p:tav>
                                            <p:tav tm="100000">
                                              <p:val>
                                                <p:strVal val="#ppt_w"/>
                                              </p:val>
                                            </p:tav>
                                          </p:tavLst>
                                        </p:anim>
                                        <p:anim calcmode="lin" valueType="num">
                                          <p:cBhvr>
                                            <p:cTn id="23" dur="300" fill="hold"/>
                                            <p:tgtEl>
                                              <p:spTgt spid="12"/>
                                            </p:tgtEl>
                                            <p:attrNameLst>
                                              <p:attrName>ppt_h</p:attrName>
                                            </p:attrNameLst>
                                          </p:cBhvr>
                                          <p:tavLst>
                                            <p:tav tm="0">
                                              <p:val>
                                                <p:strVal val="#ppt_h"/>
                                              </p:val>
                                            </p:tav>
                                            <p:tav tm="100000">
                                              <p:val>
                                                <p:strVal val="#ppt_h"/>
                                              </p:val>
                                            </p:tav>
                                          </p:tavLst>
                                        </p:anim>
                                        <p:animEffect transition="in" filter="fade">
                                          <p:cBhvr>
                                            <p:cTn id="24" dur="300"/>
                                            <p:tgtEl>
                                              <p:spTgt spid="12"/>
                                            </p:tgtEl>
                                          </p:cBhvr>
                                        </p:animEffect>
                                      </p:childTnLst>
                                    </p:cTn>
                                  </p:par>
                                  <p:par>
                                    <p:cTn id="25" presetID="55" presetClass="entr" presetSubtype="0" fill="hold" grpId="0" nodeType="withEffect">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300" fill="hold"/>
                                            <p:tgtEl>
                                              <p:spTgt spid="13"/>
                                            </p:tgtEl>
                                            <p:attrNameLst>
                                              <p:attrName>ppt_w</p:attrName>
                                            </p:attrNameLst>
                                          </p:cBhvr>
                                          <p:tavLst>
                                            <p:tav tm="0">
                                              <p:val>
                                                <p:strVal val="#ppt_w*0.70"/>
                                              </p:val>
                                            </p:tav>
                                            <p:tav tm="100000">
                                              <p:val>
                                                <p:strVal val="#ppt_w"/>
                                              </p:val>
                                            </p:tav>
                                          </p:tavLst>
                                        </p:anim>
                                        <p:anim calcmode="lin" valueType="num">
                                          <p:cBhvr>
                                            <p:cTn id="28" dur="300" fill="hold"/>
                                            <p:tgtEl>
                                              <p:spTgt spid="13"/>
                                            </p:tgtEl>
                                            <p:attrNameLst>
                                              <p:attrName>ppt_h</p:attrName>
                                            </p:attrNameLst>
                                          </p:cBhvr>
                                          <p:tavLst>
                                            <p:tav tm="0">
                                              <p:val>
                                                <p:strVal val="#ppt_h"/>
                                              </p:val>
                                            </p:tav>
                                            <p:tav tm="100000">
                                              <p:val>
                                                <p:strVal val="#ppt_h"/>
                                              </p:val>
                                            </p:tav>
                                          </p:tavLst>
                                        </p:anim>
                                        <p:animEffect transition="in" filter="fade">
                                          <p:cBhvr>
                                            <p:cTn id="29" dur="300"/>
                                            <p:tgtEl>
                                              <p:spTgt spid="13"/>
                                            </p:tgtEl>
                                          </p:cBhvr>
                                        </p:animEffect>
                                      </p:childTnLst>
                                    </p:cTn>
                                  </p:par>
                                  <p:par>
                                    <p:cTn id="30" presetID="55" presetClass="entr" presetSubtype="0" fill="hold" grpId="0" nodeType="withEffect">
                                      <p:stCondLst>
                                        <p:cond delay="1200"/>
                                      </p:stCondLst>
                                      <p:childTnLst>
                                        <p:set>
                                          <p:cBhvr>
                                            <p:cTn id="31" dur="1" fill="hold">
                                              <p:stCondLst>
                                                <p:cond delay="0"/>
                                              </p:stCondLst>
                                            </p:cTn>
                                            <p:tgtEl>
                                              <p:spTgt spid="14"/>
                                            </p:tgtEl>
                                            <p:attrNameLst>
                                              <p:attrName>style.visibility</p:attrName>
                                            </p:attrNameLst>
                                          </p:cBhvr>
                                          <p:to>
                                            <p:strVal val="visible"/>
                                          </p:to>
                                        </p:set>
                                        <p:anim calcmode="lin" valueType="num">
                                          <p:cBhvr>
                                            <p:cTn id="32" dur="300" fill="hold"/>
                                            <p:tgtEl>
                                              <p:spTgt spid="14"/>
                                            </p:tgtEl>
                                            <p:attrNameLst>
                                              <p:attrName>ppt_w</p:attrName>
                                            </p:attrNameLst>
                                          </p:cBhvr>
                                          <p:tavLst>
                                            <p:tav tm="0">
                                              <p:val>
                                                <p:strVal val="#ppt_w*0.70"/>
                                              </p:val>
                                            </p:tav>
                                            <p:tav tm="100000">
                                              <p:val>
                                                <p:strVal val="#ppt_w"/>
                                              </p:val>
                                            </p:tav>
                                          </p:tavLst>
                                        </p:anim>
                                        <p:anim calcmode="lin" valueType="num">
                                          <p:cBhvr>
                                            <p:cTn id="33" dur="300" fill="hold"/>
                                            <p:tgtEl>
                                              <p:spTgt spid="14"/>
                                            </p:tgtEl>
                                            <p:attrNameLst>
                                              <p:attrName>ppt_h</p:attrName>
                                            </p:attrNameLst>
                                          </p:cBhvr>
                                          <p:tavLst>
                                            <p:tav tm="0">
                                              <p:val>
                                                <p:strVal val="#ppt_h"/>
                                              </p:val>
                                            </p:tav>
                                            <p:tav tm="100000">
                                              <p:val>
                                                <p:strVal val="#ppt_h"/>
                                              </p:val>
                                            </p:tav>
                                          </p:tavLst>
                                        </p:anim>
                                        <p:animEffect transition="in" filter="fade">
                                          <p:cBhvr>
                                            <p:cTn id="34" dur="300"/>
                                            <p:tgtEl>
                                              <p:spTgt spid="14"/>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70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9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110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13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47" presetClass="entr" presetSubtype="0" fill="hold" grpId="0" nodeType="withEffect">
                                      <p:stCondLst>
                                        <p:cond delay="50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70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1000" fill="hold"/>
                                            <p:tgtEl>
                                              <p:spTgt spid="2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9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110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30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anim calcmode="lin" valueType="num">
                                          <p:cBhvr>
                                            <p:cTn id="73" dur="1000" fill="hold"/>
                                            <p:tgtEl>
                                              <p:spTgt spid="24"/>
                                            </p:tgtEl>
                                            <p:attrNameLst>
                                              <p:attrName>ppt_x</p:attrName>
                                            </p:attrNameLst>
                                          </p:cBhvr>
                                          <p:tavLst>
                                            <p:tav tm="0">
                                              <p:val>
                                                <p:strVal val="#ppt_x"/>
                                              </p:val>
                                            </p:tav>
                                            <p:tav tm="100000">
                                              <p:val>
                                                <p:strVal val="#ppt_x"/>
                                              </p:val>
                                            </p:tav>
                                          </p:tavLst>
                                        </p:anim>
                                        <p:anim calcmode="lin" valueType="num">
                                          <p:cBhvr>
                                            <p:cTn id="74" dur="1000" fill="hold"/>
                                            <p:tgtEl>
                                              <p:spTgt spid="24"/>
                                            </p:tgtEl>
                                            <p:attrNameLst>
                                              <p:attrName>ppt_y</p:attrName>
                                            </p:attrNameLst>
                                          </p:cBhvr>
                                          <p:tavLst>
                                            <p:tav tm="0">
                                              <p:val>
                                                <p:strVal val="#ppt_y-.1"/>
                                              </p:val>
                                            </p:tav>
                                            <p:tav tm="100000">
                                              <p:val>
                                                <p:strVal val="#ppt_y"/>
                                              </p:val>
                                            </p:tav>
                                          </p:tavLst>
                                        </p:anim>
                                      </p:childTnLst>
                                    </p:cTn>
                                  </p:par>
                                </p:childTnLst>
                              </p:cTn>
                            </p:par>
                            <p:par>
                              <p:cTn id="75" fill="hold">
                                <p:stCondLst>
                                  <p:cond delay="1000"/>
                                </p:stCondLst>
                                <p:childTnLst>
                                  <p:par>
                                    <p:cTn id="76" presetID="22" presetClass="entr" presetSubtype="8"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500"/>
                                            <p:tgtEl>
                                              <p:spTgt spid="25"/>
                                            </p:tgtEl>
                                          </p:cBhvr>
                                        </p:animEffect>
                                      </p:childTnLst>
                                    </p:cTn>
                                  </p:par>
                                </p:childTnLst>
                              </p:cTn>
                            </p:par>
                            <p:par>
                              <p:cTn id="79" fill="hold">
                                <p:stCondLst>
                                  <p:cond delay="1500"/>
                                </p:stCondLst>
                                <p:childTnLst>
                                  <p:par>
                                    <p:cTn id="80" presetID="22" presetClass="entr" presetSubtype="8"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2000"/>
                                </p:stCondLst>
                                <p:childTnLst>
                                  <p:par>
                                    <p:cTn id="84" presetID="22" presetClass="entr" presetSubtype="8"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wipe(left)">
                                          <p:cBhvr>
                                            <p:cTn id="8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300" fill="hold"/>
                                            <p:tgtEl>
                                              <p:spTgt spid="10"/>
                                            </p:tgtEl>
                                            <p:attrNameLst>
                                              <p:attrName>ppt_w</p:attrName>
                                            </p:attrNameLst>
                                          </p:cBhvr>
                                          <p:tavLst>
                                            <p:tav tm="0">
                                              <p:val>
                                                <p:strVal val="#ppt_w*0.70"/>
                                              </p:val>
                                            </p:tav>
                                            <p:tav tm="100000">
                                              <p:val>
                                                <p:strVal val="#ppt_w"/>
                                              </p:val>
                                            </p:tav>
                                          </p:tavLst>
                                        </p:anim>
                                        <p:anim calcmode="lin" valueType="num">
                                          <p:cBhvr>
                                            <p:cTn id="13" dur="300" fill="hold"/>
                                            <p:tgtEl>
                                              <p:spTgt spid="10"/>
                                            </p:tgtEl>
                                            <p:attrNameLst>
                                              <p:attrName>ppt_h</p:attrName>
                                            </p:attrNameLst>
                                          </p:cBhvr>
                                          <p:tavLst>
                                            <p:tav tm="0">
                                              <p:val>
                                                <p:strVal val="#ppt_h"/>
                                              </p:val>
                                            </p:tav>
                                            <p:tav tm="100000">
                                              <p:val>
                                                <p:strVal val="#ppt_h"/>
                                              </p:val>
                                            </p:tav>
                                          </p:tavLst>
                                        </p:anim>
                                        <p:animEffect transition="in" filter="fade">
                                          <p:cBhvr>
                                            <p:cTn id="14" dur="300"/>
                                            <p:tgtEl>
                                              <p:spTgt spid="10"/>
                                            </p:tgtEl>
                                          </p:cBhvr>
                                        </p:animEffect>
                                      </p:childTnLst>
                                    </p:cTn>
                                  </p:par>
                                  <p:par>
                                    <p:cTn id="15" presetID="55" presetClass="entr" presetSubtype="0" fill="hold" grpId="0" nodeType="withEffect">
                                      <p:stCondLst>
                                        <p:cond delay="3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300" fill="hold"/>
                                            <p:tgtEl>
                                              <p:spTgt spid="11"/>
                                            </p:tgtEl>
                                            <p:attrNameLst>
                                              <p:attrName>ppt_w</p:attrName>
                                            </p:attrNameLst>
                                          </p:cBhvr>
                                          <p:tavLst>
                                            <p:tav tm="0">
                                              <p:val>
                                                <p:strVal val="#ppt_w*0.70"/>
                                              </p:val>
                                            </p:tav>
                                            <p:tav tm="100000">
                                              <p:val>
                                                <p:strVal val="#ppt_w"/>
                                              </p:val>
                                            </p:tav>
                                          </p:tavLst>
                                        </p:anim>
                                        <p:anim calcmode="lin" valueType="num">
                                          <p:cBhvr>
                                            <p:cTn id="18" dur="300" fill="hold"/>
                                            <p:tgtEl>
                                              <p:spTgt spid="11"/>
                                            </p:tgtEl>
                                            <p:attrNameLst>
                                              <p:attrName>ppt_h</p:attrName>
                                            </p:attrNameLst>
                                          </p:cBhvr>
                                          <p:tavLst>
                                            <p:tav tm="0">
                                              <p:val>
                                                <p:strVal val="#ppt_h"/>
                                              </p:val>
                                            </p:tav>
                                            <p:tav tm="100000">
                                              <p:val>
                                                <p:strVal val="#ppt_h"/>
                                              </p:val>
                                            </p:tav>
                                          </p:tavLst>
                                        </p:anim>
                                        <p:animEffect transition="in" filter="fade">
                                          <p:cBhvr>
                                            <p:cTn id="19" dur="300"/>
                                            <p:tgtEl>
                                              <p:spTgt spid="11"/>
                                            </p:tgtEl>
                                          </p:cBhvr>
                                        </p:animEffect>
                                      </p:childTnLst>
                                    </p:cTn>
                                  </p:par>
                                  <p:par>
                                    <p:cTn id="20" presetID="55" presetClass="entr" presetSubtype="0" fill="hold" grpId="0" nodeType="withEffect">
                                      <p:stCondLst>
                                        <p:cond delay="6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300" fill="hold"/>
                                            <p:tgtEl>
                                              <p:spTgt spid="12"/>
                                            </p:tgtEl>
                                            <p:attrNameLst>
                                              <p:attrName>ppt_w</p:attrName>
                                            </p:attrNameLst>
                                          </p:cBhvr>
                                          <p:tavLst>
                                            <p:tav tm="0">
                                              <p:val>
                                                <p:strVal val="#ppt_w*0.70"/>
                                              </p:val>
                                            </p:tav>
                                            <p:tav tm="100000">
                                              <p:val>
                                                <p:strVal val="#ppt_w"/>
                                              </p:val>
                                            </p:tav>
                                          </p:tavLst>
                                        </p:anim>
                                        <p:anim calcmode="lin" valueType="num">
                                          <p:cBhvr>
                                            <p:cTn id="23" dur="300" fill="hold"/>
                                            <p:tgtEl>
                                              <p:spTgt spid="12"/>
                                            </p:tgtEl>
                                            <p:attrNameLst>
                                              <p:attrName>ppt_h</p:attrName>
                                            </p:attrNameLst>
                                          </p:cBhvr>
                                          <p:tavLst>
                                            <p:tav tm="0">
                                              <p:val>
                                                <p:strVal val="#ppt_h"/>
                                              </p:val>
                                            </p:tav>
                                            <p:tav tm="100000">
                                              <p:val>
                                                <p:strVal val="#ppt_h"/>
                                              </p:val>
                                            </p:tav>
                                          </p:tavLst>
                                        </p:anim>
                                        <p:animEffect transition="in" filter="fade">
                                          <p:cBhvr>
                                            <p:cTn id="24" dur="300"/>
                                            <p:tgtEl>
                                              <p:spTgt spid="12"/>
                                            </p:tgtEl>
                                          </p:cBhvr>
                                        </p:animEffect>
                                      </p:childTnLst>
                                    </p:cTn>
                                  </p:par>
                                  <p:par>
                                    <p:cTn id="25" presetID="55" presetClass="entr" presetSubtype="0" fill="hold" grpId="0" nodeType="withEffect">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300" fill="hold"/>
                                            <p:tgtEl>
                                              <p:spTgt spid="13"/>
                                            </p:tgtEl>
                                            <p:attrNameLst>
                                              <p:attrName>ppt_w</p:attrName>
                                            </p:attrNameLst>
                                          </p:cBhvr>
                                          <p:tavLst>
                                            <p:tav tm="0">
                                              <p:val>
                                                <p:strVal val="#ppt_w*0.70"/>
                                              </p:val>
                                            </p:tav>
                                            <p:tav tm="100000">
                                              <p:val>
                                                <p:strVal val="#ppt_w"/>
                                              </p:val>
                                            </p:tav>
                                          </p:tavLst>
                                        </p:anim>
                                        <p:anim calcmode="lin" valueType="num">
                                          <p:cBhvr>
                                            <p:cTn id="28" dur="300" fill="hold"/>
                                            <p:tgtEl>
                                              <p:spTgt spid="13"/>
                                            </p:tgtEl>
                                            <p:attrNameLst>
                                              <p:attrName>ppt_h</p:attrName>
                                            </p:attrNameLst>
                                          </p:cBhvr>
                                          <p:tavLst>
                                            <p:tav tm="0">
                                              <p:val>
                                                <p:strVal val="#ppt_h"/>
                                              </p:val>
                                            </p:tav>
                                            <p:tav tm="100000">
                                              <p:val>
                                                <p:strVal val="#ppt_h"/>
                                              </p:val>
                                            </p:tav>
                                          </p:tavLst>
                                        </p:anim>
                                        <p:animEffect transition="in" filter="fade">
                                          <p:cBhvr>
                                            <p:cTn id="29" dur="300"/>
                                            <p:tgtEl>
                                              <p:spTgt spid="13"/>
                                            </p:tgtEl>
                                          </p:cBhvr>
                                        </p:animEffect>
                                      </p:childTnLst>
                                    </p:cTn>
                                  </p:par>
                                  <p:par>
                                    <p:cTn id="30" presetID="55" presetClass="entr" presetSubtype="0" fill="hold" grpId="0" nodeType="withEffect">
                                      <p:stCondLst>
                                        <p:cond delay="1200"/>
                                      </p:stCondLst>
                                      <p:childTnLst>
                                        <p:set>
                                          <p:cBhvr>
                                            <p:cTn id="31" dur="1" fill="hold">
                                              <p:stCondLst>
                                                <p:cond delay="0"/>
                                              </p:stCondLst>
                                            </p:cTn>
                                            <p:tgtEl>
                                              <p:spTgt spid="14"/>
                                            </p:tgtEl>
                                            <p:attrNameLst>
                                              <p:attrName>style.visibility</p:attrName>
                                            </p:attrNameLst>
                                          </p:cBhvr>
                                          <p:to>
                                            <p:strVal val="visible"/>
                                          </p:to>
                                        </p:set>
                                        <p:anim calcmode="lin" valueType="num">
                                          <p:cBhvr>
                                            <p:cTn id="32" dur="300" fill="hold"/>
                                            <p:tgtEl>
                                              <p:spTgt spid="14"/>
                                            </p:tgtEl>
                                            <p:attrNameLst>
                                              <p:attrName>ppt_w</p:attrName>
                                            </p:attrNameLst>
                                          </p:cBhvr>
                                          <p:tavLst>
                                            <p:tav tm="0">
                                              <p:val>
                                                <p:strVal val="#ppt_w*0.70"/>
                                              </p:val>
                                            </p:tav>
                                            <p:tav tm="100000">
                                              <p:val>
                                                <p:strVal val="#ppt_w"/>
                                              </p:val>
                                            </p:tav>
                                          </p:tavLst>
                                        </p:anim>
                                        <p:anim calcmode="lin" valueType="num">
                                          <p:cBhvr>
                                            <p:cTn id="33" dur="300" fill="hold"/>
                                            <p:tgtEl>
                                              <p:spTgt spid="14"/>
                                            </p:tgtEl>
                                            <p:attrNameLst>
                                              <p:attrName>ppt_h</p:attrName>
                                            </p:attrNameLst>
                                          </p:cBhvr>
                                          <p:tavLst>
                                            <p:tav tm="0">
                                              <p:val>
                                                <p:strVal val="#ppt_h"/>
                                              </p:val>
                                            </p:tav>
                                            <p:tav tm="100000">
                                              <p:val>
                                                <p:strVal val="#ppt_h"/>
                                              </p:val>
                                            </p:tav>
                                          </p:tavLst>
                                        </p:anim>
                                        <p:animEffect transition="in" filter="fade">
                                          <p:cBhvr>
                                            <p:cTn id="34" dur="300"/>
                                            <p:tgtEl>
                                              <p:spTgt spid="14"/>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70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9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110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13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47" presetClass="entr" presetSubtype="0" fill="hold" grpId="0" nodeType="withEffect">
                                      <p:stCondLst>
                                        <p:cond delay="50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70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1000" fill="hold"/>
                                            <p:tgtEl>
                                              <p:spTgt spid="2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9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110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30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anim calcmode="lin" valueType="num">
                                          <p:cBhvr>
                                            <p:cTn id="73" dur="1000" fill="hold"/>
                                            <p:tgtEl>
                                              <p:spTgt spid="24"/>
                                            </p:tgtEl>
                                            <p:attrNameLst>
                                              <p:attrName>ppt_x</p:attrName>
                                            </p:attrNameLst>
                                          </p:cBhvr>
                                          <p:tavLst>
                                            <p:tav tm="0">
                                              <p:val>
                                                <p:strVal val="#ppt_x"/>
                                              </p:val>
                                            </p:tav>
                                            <p:tav tm="100000">
                                              <p:val>
                                                <p:strVal val="#ppt_x"/>
                                              </p:val>
                                            </p:tav>
                                          </p:tavLst>
                                        </p:anim>
                                        <p:anim calcmode="lin" valueType="num">
                                          <p:cBhvr>
                                            <p:cTn id="74" dur="1000" fill="hold"/>
                                            <p:tgtEl>
                                              <p:spTgt spid="24"/>
                                            </p:tgtEl>
                                            <p:attrNameLst>
                                              <p:attrName>ppt_y</p:attrName>
                                            </p:attrNameLst>
                                          </p:cBhvr>
                                          <p:tavLst>
                                            <p:tav tm="0">
                                              <p:val>
                                                <p:strVal val="#ppt_y-.1"/>
                                              </p:val>
                                            </p:tav>
                                            <p:tav tm="100000">
                                              <p:val>
                                                <p:strVal val="#ppt_y"/>
                                              </p:val>
                                            </p:tav>
                                          </p:tavLst>
                                        </p:anim>
                                      </p:childTnLst>
                                    </p:cTn>
                                  </p:par>
                                </p:childTnLst>
                              </p:cTn>
                            </p:par>
                            <p:par>
                              <p:cTn id="75" fill="hold">
                                <p:stCondLst>
                                  <p:cond delay="1000"/>
                                </p:stCondLst>
                                <p:childTnLst>
                                  <p:par>
                                    <p:cTn id="76" presetID="22" presetClass="entr" presetSubtype="8"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500"/>
                                            <p:tgtEl>
                                              <p:spTgt spid="25"/>
                                            </p:tgtEl>
                                          </p:cBhvr>
                                        </p:animEffect>
                                      </p:childTnLst>
                                    </p:cTn>
                                  </p:par>
                                </p:childTnLst>
                              </p:cTn>
                            </p:par>
                            <p:par>
                              <p:cTn id="79" fill="hold">
                                <p:stCondLst>
                                  <p:cond delay="1500"/>
                                </p:stCondLst>
                                <p:childTnLst>
                                  <p:par>
                                    <p:cTn id="80" presetID="22" presetClass="entr" presetSubtype="8"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2000"/>
                                </p:stCondLst>
                                <p:childTnLst>
                                  <p:par>
                                    <p:cTn id="84" presetID="22" presetClass="entr" presetSubtype="8"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wipe(left)">
                                          <p:cBhvr>
                                            <p:cTn id="8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pic>
        <p:nvPicPr>
          <p:cNvPr id="32" name="图片 31"/>
          <p:cNvPicPr>
            <a:picLocks noChangeAspect="1"/>
          </p:cNvPicPr>
          <p:nvPr/>
        </p:nvPicPr>
        <p:blipFill>
          <a:blip r:embed="rId2" cstate="screen"/>
          <a:stretch>
            <a:fillRect/>
          </a:stretch>
        </p:blipFill>
        <p:spPr>
          <a:xfrm>
            <a:off x="0" y="2457456"/>
            <a:ext cx="10160000" cy="3282122"/>
          </a:xfrm>
          <a:prstGeom prst="rect">
            <a:avLst/>
          </a:prstGeom>
        </p:spPr>
      </p:pic>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1297278" cy="434286"/>
          </a:xfrm>
          <a:prstGeom prst="rect">
            <a:avLst/>
          </a:prstGeom>
          <a:noFill/>
        </p:spPr>
        <p:txBody>
          <a:bodyPr wrap="none" rtlCol="0">
            <a:spAutoFit/>
          </a:bodyPr>
          <a:lstStyle/>
          <a:p>
            <a:r>
              <a:rPr lang="zh-CN" altLang="en-US" sz="2220" spc="667" dirty="0">
                <a:solidFill>
                  <a:schemeClr val="bg1"/>
                </a:solidFill>
                <a:cs typeface="+mn-ea"/>
                <a:sym typeface="+mn-lt"/>
              </a:rPr>
              <a:t>结束语</a:t>
            </a:r>
            <a:endParaRPr lang="zh-CN" altLang="en-US" sz="2220" spc="667"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3" cstate="screen"/>
          <a:srcRect/>
          <a:stretch>
            <a:fillRect/>
          </a:stretch>
        </p:blipFill>
        <p:spPr>
          <a:xfrm>
            <a:off x="7809089" y="-2739"/>
            <a:ext cx="2350911" cy="939800"/>
          </a:xfrm>
          <a:prstGeom prst="rect">
            <a:avLst/>
          </a:prstGeom>
        </p:spPr>
      </p:pic>
      <p:sp>
        <p:nvSpPr>
          <p:cNvPr id="28" name="矩形 27"/>
          <p:cNvSpPr/>
          <p:nvPr/>
        </p:nvSpPr>
        <p:spPr>
          <a:xfrm>
            <a:off x="1064964" y="1177314"/>
            <a:ext cx="8095490" cy="2921203"/>
          </a:xfrm>
          <a:prstGeom prst="rect">
            <a:avLst/>
          </a:prstGeom>
          <a:solidFill>
            <a:schemeClr val="bg1">
              <a:alpha val="69804"/>
            </a:scheme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6200" tIns="38100" rIns="76200" bIns="38100" rtlCol="0" anchor="ctr"/>
          <a:lstStyle/>
          <a:p>
            <a:pPr algn="ctr"/>
            <a:endParaRPr lang="zh-CN" altLang="en-US" sz="2000">
              <a:cs typeface="+mn-ea"/>
              <a:sym typeface="+mn-lt"/>
            </a:endParaRPr>
          </a:p>
        </p:txBody>
      </p:sp>
      <p:sp>
        <p:nvSpPr>
          <p:cNvPr id="29" name="TextBox 28"/>
          <p:cNvSpPr txBox="1"/>
          <p:nvPr/>
        </p:nvSpPr>
        <p:spPr>
          <a:xfrm>
            <a:off x="1319582" y="1337331"/>
            <a:ext cx="4462984" cy="2662845"/>
          </a:xfrm>
          <a:prstGeom prst="rect">
            <a:avLst/>
          </a:prstGeom>
          <a:noFill/>
        </p:spPr>
        <p:txBody>
          <a:bodyPr wrap="square" lIns="76200" tIns="38100" rIns="76200" bIns="38100" rtlCol="0">
            <a:spAutoFit/>
          </a:bodyPr>
          <a:lstStyle/>
          <a:p>
            <a:pPr defTabSz="1198880">
              <a:lnSpc>
                <a:spcPct val="120000"/>
              </a:lnSpc>
            </a:pPr>
            <a:r>
              <a:rPr lang="zh-CN" altLang="en-US" sz="1555" dirty="0">
                <a:solidFill>
                  <a:srgbClr val="C00000"/>
                </a:solidFill>
                <a:cs typeface="+mn-ea"/>
                <a:sym typeface="+mn-lt"/>
              </a:rPr>
              <a:t>       光阴荏苒，在忙忙碌碌中送走了</a:t>
            </a:r>
            <a:r>
              <a:rPr lang="en-US" altLang="zh-CN" sz="1555" dirty="0">
                <a:solidFill>
                  <a:srgbClr val="C00000"/>
                </a:solidFill>
                <a:cs typeface="+mn-ea"/>
                <a:sym typeface="+mn-lt"/>
              </a:rPr>
              <a:t>2016</a:t>
            </a:r>
            <a:r>
              <a:rPr lang="zh-CN" altLang="en-US" sz="1555" dirty="0">
                <a:solidFill>
                  <a:srgbClr val="C00000"/>
                </a:solidFill>
                <a:cs typeface="+mn-ea"/>
                <a:sym typeface="+mn-lt"/>
              </a:rPr>
              <a:t>年，这一年对我们来说还是收获颇多，我们在市场经济的大潮中，乘风破浪，勇往直前</a:t>
            </a:r>
            <a:r>
              <a:rPr lang="zh-CN" altLang="en-US" sz="1555" b="1" dirty="0">
                <a:solidFill>
                  <a:srgbClr val="C00000"/>
                </a:solidFill>
                <a:cs typeface="+mn-ea"/>
                <a:sym typeface="+mn-lt"/>
              </a:rPr>
              <a:t>。</a:t>
            </a:r>
            <a:endParaRPr lang="en-US" altLang="zh-CN" sz="1555" b="1" dirty="0">
              <a:solidFill>
                <a:srgbClr val="C00000"/>
              </a:solidFill>
              <a:cs typeface="+mn-ea"/>
              <a:sym typeface="+mn-lt"/>
            </a:endParaRPr>
          </a:p>
          <a:p>
            <a:pPr defTabSz="1198880">
              <a:lnSpc>
                <a:spcPct val="120000"/>
              </a:lnSpc>
            </a:pPr>
            <a:r>
              <a:rPr lang="zh-CN" altLang="en-US" sz="1555" dirty="0">
                <a:solidFill>
                  <a:srgbClr val="C00000"/>
                </a:solidFill>
                <a:cs typeface="+mn-ea"/>
                <a:sym typeface="+mn-lt"/>
              </a:rPr>
              <a:t>       新年伊始万象更新，新年的曙光已经扑面而来</a:t>
            </a:r>
            <a:r>
              <a:rPr lang="en-US" altLang="zh-CN" sz="1555" dirty="0">
                <a:solidFill>
                  <a:srgbClr val="C00000"/>
                </a:solidFill>
                <a:cs typeface="+mn-ea"/>
                <a:sym typeface="+mn-lt"/>
              </a:rPr>
              <a:t>!</a:t>
            </a:r>
            <a:r>
              <a:rPr lang="zh-CN" altLang="en-US" sz="1555" dirty="0">
                <a:solidFill>
                  <a:srgbClr val="C00000"/>
                </a:solidFill>
                <a:cs typeface="+mn-ea"/>
                <a:sym typeface="+mn-lt"/>
              </a:rPr>
              <a:t>无论明天路上多少荆棘坎坷，让我们伴随悠扬的新年钟声，携起手来少一些埋怨多一些行动，坚定信心振奋精神扎实苦干，发挥我们所有的智慧和能量，奉献我们所有的激情和才华，再谱公司和个人发展的崭新篇章</a:t>
            </a:r>
            <a:r>
              <a:rPr lang="en-US" altLang="zh-CN" sz="1555" dirty="0">
                <a:solidFill>
                  <a:srgbClr val="C00000"/>
                </a:solidFill>
                <a:cs typeface="+mn-ea"/>
                <a:sym typeface="+mn-lt"/>
              </a:rPr>
              <a:t>! </a:t>
            </a:r>
            <a:endParaRPr lang="zh-CN" altLang="en-US" sz="1555" dirty="0">
              <a:solidFill>
                <a:srgbClr val="C00000"/>
              </a:solidFill>
              <a:cs typeface="+mn-ea"/>
              <a:sym typeface="+mn-lt"/>
            </a:endParaRPr>
          </a:p>
        </p:txBody>
      </p:sp>
      <p:pic>
        <p:nvPicPr>
          <p:cNvPr id="30" name="Picture 3" descr="C:\Users\Administrator\Desktop\宝贝详情\57e39ac9c42c7_1024.jpg57e39ac9c42c7_1024"/>
          <p:cNvPicPr>
            <a:picLocks noChangeAspect="1" noChangeArrowheads="1"/>
          </p:cNvPicPr>
          <p:nvPr/>
        </p:nvPicPr>
        <p:blipFill>
          <a:blip r:embed="rId4" cstate="screen"/>
          <a:srcRect/>
          <a:stretch>
            <a:fillRect/>
          </a:stretch>
        </p:blipFill>
        <p:spPr bwMode="auto">
          <a:xfrm>
            <a:off x="5904090" y="1843617"/>
            <a:ext cx="3096683" cy="1529644"/>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descr="C:\Users\Administrator\Desktop\宝贝详情\01.png01"/>
          <p:cNvPicPr>
            <a:picLocks noChangeAspect="1"/>
          </p:cNvPicPr>
          <p:nvPr/>
        </p:nvPicPr>
        <p:blipFill>
          <a:blip r:embed="rId5" cstate="screen"/>
          <a:srcRect/>
          <a:stretch>
            <a:fillRect/>
          </a:stretch>
        </p:blipFill>
        <p:spPr>
          <a:xfrm rot="21000000" flipH="1">
            <a:off x="-19755" y="3887611"/>
            <a:ext cx="2317750" cy="2318456"/>
          </a:xfrm>
          <a:prstGeom prst="rect">
            <a:avLst/>
          </a:prstGeom>
          <a:effectLst>
            <a:reflection blurRad="6350" stA="52000" endA="300" endPos="35000" dir="5400000" sy="-100000" algn="bl" rotWithShape="0"/>
          </a:effectLst>
        </p:spPr>
      </p:pic>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900" decel="100000" fill="hold"/>
                                            <p:tgtEl>
                                              <p:spTgt spid="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1000"/>
                                            <p:tgtEl>
                                              <p:spTgt spid="32"/>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2" presetClass="entr" presetSubtype="1" fill="hold" grpId="0" nodeType="withEffect">
                                      <p:stCondLst>
                                        <p:cond delay="0"/>
                                      </p:stCondLst>
                                      <p:iterate type="lt">
                                        <p:tmPct val="10000"/>
                                      </p:iterate>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p:tgtEl>
                                              <p:spTgt spid="29"/>
                                            </p:tgtEl>
                                            <p:attrNameLst>
                                              <p:attrName>ppt_y</p:attrName>
                                            </p:attrNameLst>
                                          </p:cBhvr>
                                          <p:tavLst>
                                            <p:tav tm="0">
                                              <p:val>
                                                <p:strVal val="#ppt_y-#ppt_h*1.125000"/>
                                              </p:val>
                                            </p:tav>
                                            <p:tav tm="100000">
                                              <p:val>
                                                <p:strVal val="#ppt_y"/>
                                              </p:val>
                                            </p:tav>
                                          </p:tavLst>
                                        </p:anim>
                                        <p:animEffect transition="in" filter="wipe(down)">
                                          <p:cBhvr>
                                            <p:cTn id="27" dur="500"/>
                                            <p:tgtEl>
                                              <p:spTgt spid="29"/>
                                            </p:tgtEl>
                                          </p:cBhvr>
                                        </p:animEffect>
                                      </p:childTnLst>
                                    </p:cTn>
                                  </p:par>
                                  <p:par>
                                    <p:cTn id="28" presetID="16" presetClass="entr" presetSubtype="21"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barn(inVertical)">
                                          <p:cBhvr>
                                            <p:cTn id="30" dur="16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900" decel="100000" fill="hold"/>
                                            <p:tgtEl>
                                              <p:spTgt spid="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1000"/>
                                            <p:tgtEl>
                                              <p:spTgt spid="32"/>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2" presetClass="entr" presetSubtype="1" fill="hold" grpId="0" nodeType="withEffect">
                                      <p:stCondLst>
                                        <p:cond delay="0"/>
                                      </p:stCondLst>
                                      <p:iterate type="lt">
                                        <p:tmPct val="10000"/>
                                      </p:iterate>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p:tgtEl>
                                              <p:spTgt spid="29"/>
                                            </p:tgtEl>
                                            <p:attrNameLst>
                                              <p:attrName>ppt_y</p:attrName>
                                            </p:attrNameLst>
                                          </p:cBhvr>
                                          <p:tavLst>
                                            <p:tav tm="0">
                                              <p:val>
                                                <p:strVal val="#ppt_y-#ppt_h*1.125000"/>
                                              </p:val>
                                            </p:tav>
                                            <p:tav tm="100000">
                                              <p:val>
                                                <p:strVal val="#ppt_y"/>
                                              </p:val>
                                            </p:tav>
                                          </p:tavLst>
                                        </p:anim>
                                        <p:animEffect transition="in" filter="wipe(down)">
                                          <p:cBhvr>
                                            <p:cTn id="27" dur="500"/>
                                            <p:tgtEl>
                                              <p:spTgt spid="29"/>
                                            </p:tgtEl>
                                          </p:cBhvr>
                                        </p:animEffect>
                                      </p:childTnLst>
                                    </p:cTn>
                                  </p:par>
                                  <p:par>
                                    <p:cTn id="28" presetID="16" presetClass="entr" presetSubtype="21"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barn(inVertical)">
                                          <p:cBhvr>
                                            <p:cTn id="30" dur="16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tile tx="0" ty="0" sx="80000" sy="80000"/>
        </a:blipFill>
        <a:effectLst/>
      </p:bgPr>
    </p:bg>
    <p:spTree>
      <p:nvGrpSpPr>
        <p:cNvPr id="1" name=""/>
        <p:cNvGrpSpPr/>
        <p:nvPr/>
      </p:nvGrpSpPr>
      <p:grpSpPr>
        <a:xfrm>
          <a:off x="0" y="0"/>
          <a:ext cx="0" cy="0"/>
          <a:chOff x="0" y="0"/>
          <a:chExt cx="0" cy="0"/>
        </a:xfrm>
      </p:grpSpPr>
      <p:pic>
        <p:nvPicPr>
          <p:cNvPr id="8" name="图片 7" descr="b97843b5247e31b7dd7e9c8bcd87e364"/>
          <p:cNvPicPr>
            <a:picLocks noChangeAspect="1"/>
          </p:cNvPicPr>
          <p:nvPr/>
        </p:nvPicPr>
        <p:blipFill>
          <a:blip r:embed="rId2"/>
          <a:stretch>
            <a:fillRect/>
          </a:stretch>
        </p:blipFill>
        <p:spPr>
          <a:xfrm>
            <a:off x="1788795" y="31115"/>
            <a:ext cx="6438265" cy="3971925"/>
          </a:xfrm>
          <a:prstGeom prst="rect">
            <a:avLst/>
          </a:prstGeom>
        </p:spPr>
      </p:pic>
      <p:pic>
        <p:nvPicPr>
          <p:cNvPr id="11" name="图片 10"/>
          <p:cNvPicPr>
            <a:picLocks noChangeAspect="1"/>
          </p:cNvPicPr>
          <p:nvPr/>
        </p:nvPicPr>
        <p:blipFill>
          <a:blip r:embed="rId3" cstate="screen"/>
          <a:stretch>
            <a:fillRect/>
          </a:stretch>
        </p:blipFill>
        <p:spPr>
          <a:xfrm>
            <a:off x="-360604" y="2750168"/>
            <a:ext cx="3409264" cy="3522280"/>
          </a:xfrm>
          <a:prstGeom prst="rect">
            <a:avLst/>
          </a:prstGeom>
        </p:spPr>
      </p:pic>
      <p:pic>
        <p:nvPicPr>
          <p:cNvPr id="13" name="图片 12"/>
          <p:cNvPicPr>
            <a:picLocks noChangeAspect="1"/>
          </p:cNvPicPr>
          <p:nvPr/>
        </p:nvPicPr>
        <p:blipFill>
          <a:blip r:embed="rId4" cstate="screen"/>
          <a:stretch>
            <a:fillRect/>
          </a:stretch>
        </p:blipFill>
        <p:spPr>
          <a:xfrm flipH="1">
            <a:off x="7240241" y="2677560"/>
            <a:ext cx="3357650" cy="3468954"/>
          </a:xfrm>
          <a:prstGeom prst="rect">
            <a:avLst/>
          </a:prstGeom>
        </p:spPr>
      </p:pic>
      <p:pic>
        <p:nvPicPr>
          <p:cNvPr id="15" name="图片 14"/>
          <p:cNvPicPr>
            <a:picLocks noChangeAspect="1"/>
          </p:cNvPicPr>
          <p:nvPr/>
        </p:nvPicPr>
        <p:blipFill>
          <a:blip r:embed="rId5" cstate="screen"/>
          <a:stretch>
            <a:fillRect/>
          </a:stretch>
        </p:blipFill>
        <p:spPr>
          <a:xfrm>
            <a:off x="-68495" y="3673073"/>
            <a:ext cx="10296989" cy="2384782"/>
          </a:xfrm>
          <a:prstGeom prst="rect">
            <a:avLst/>
          </a:prstGeom>
        </p:spPr>
      </p:pic>
      <p:sp>
        <p:nvSpPr>
          <p:cNvPr id="17" name="TextBox 7"/>
          <p:cNvSpPr>
            <a:spLocks noChangeArrowheads="1"/>
          </p:cNvSpPr>
          <p:nvPr/>
        </p:nvSpPr>
        <p:spPr bwMode="auto">
          <a:xfrm>
            <a:off x="1601531" y="4833624"/>
            <a:ext cx="710078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000" b="1" dirty="0">
                <a:solidFill>
                  <a:srgbClr val="FFFF00"/>
                </a:solidFill>
                <a:cs typeface="+mn-ea"/>
                <a:sym typeface="+mn-lt"/>
              </a:rPr>
              <a:t>感谢您的观看</a:t>
            </a:r>
            <a:r>
              <a:rPr lang="en-US" altLang="zh-CN" sz="4000" b="1" dirty="0">
                <a:solidFill>
                  <a:srgbClr val="FFFF00"/>
                </a:solidFill>
                <a:cs typeface="+mn-ea"/>
                <a:sym typeface="+mn-lt"/>
              </a:rPr>
              <a:t>!</a:t>
            </a:r>
            <a:endParaRPr lang="en-US" altLang="zh-CN" sz="4000" b="1" dirty="0">
              <a:solidFill>
                <a:srgbClr val="FFFF00"/>
              </a:solidFill>
              <a:cs typeface="+mn-ea"/>
              <a:sym typeface="+mn-lt"/>
            </a:endParaRPr>
          </a:p>
        </p:txBody>
      </p:sp>
      <p:pic>
        <p:nvPicPr>
          <p:cNvPr id="20" name="图片 19"/>
          <p:cNvPicPr>
            <a:picLocks noChangeAspect="1"/>
          </p:cNvPicPr>
          <p:nvPr/>
        </p:nvPicPr>
        <p:blipFill>
          <a:blip r:embed="rId6" cstate="screen"/>
          <a:stretch>
            <a:fillRect/>
          </a:stretch>
        </p:blipFill>
        <p:spPr>
          <a:xfrm>
            <a:off x="-46157" y="-434711"/>
            <a:ext cx="3467953" cy="2157311"/>
          </a:xfrm>
          <a:prstGeom prst="rect">
            <a:avLst/>
          </a:prstGeom>
        </p:spPr>
      </p:pic>
      <p:pic>
        <p:nvPicPr>
          <p:cNvPr id="21" name="图片 20"/>
          <p:cNvPicPr>
            <a:picLocks noChangeAspect="1"/>
          </p:cNvPicPr>
          <p:nvPr/>
        </p:nvPicPr>
        <p:blipFill>
          <a:blip r:embed="rId7" cstate="screen"/>
          <a:stretch>
            <a:fillRect/>
          </a:stretch>
        </p:blipFill>
        <p:spPr>
          <a:xfrm>
            <a:off x="8182943" y="-350382"/>
            <a:ext cx="2045551" cy="2096351"/>
          </a:xfrm>
          <a:prstGeom prst="rect">
            <a:avLst/>
          </a:prstGeom>
        </p:spPr>
      </p:pic>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2" presetClass="entr" presetSubtype="8" accel="65000" fill="hold" nodeType="afterEffect" p14:presetBounceEnd="42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42000">
                                          <p:cBhvr additive="base">
                                            <p:cTn id="11" dur="1000" fill="hold"/>
                                            <p:tgtEl>
                                              <p:spTgt spid="11"/>
                                            </p:tgtEl>
                                            <p:attrNameLst>
                                              <p:attrName>ppt_x</p:attrName>
                                            </p:attrNameLst>
                                          </p:cBhvr>
                                          <p:tavLst>
                                            <p:tav tm="0">
                                              <p:val>
                                                <p:strVal val="0-#ppt_w/2"/>
                                              </p:val>
                                            </p:tav>
                                            <p:tav tm="100000">
                                              <p:val>
                                                <p:strVal val="#ppt_x"/>
                                              </p:val>
                                            </p:tav>
                                          </p:tavLst>
                                        </p:anim>
                                        <p:anim calcmode="lin" valueType="num" p14:bounceEnd="42000">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accel="65000" fill="hold" nodeType="withEffect" p14:presetBounceEnd="42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42000">
                                          <p:cBhvr additive="base">
                                            <p:cTn id="15" dur="1000" fill="hold"/>
                                            <p:tgtEl>
                                              <p:spTgt spid="13"/>
                                            </p:tgtEl>
                                            <p:attrNameLst>
                                              <p:attrName>ppt_x</p:attrName>
                                            </p:attrNameLst>
                                          </p:cBhvr>
                                          <p:tavLst>
                                            <p:tav tm="0">
                                              <p:val>
                                                <p:strVal val="1+#ppt_w/2"/>
                                              </p:val>
                                            </p:tav>
                                            <p:tav tm="100000">
                                              <p:val>
                                                <p:strVal val="#ppt_x"/>
                                              </p:val>
                                            </p:tav>
                                          </p:tavLst>
                                        </p:anim>
                                        <p:anim calcmode="lin" valueType="num" p14:bounceEnd="42000">
                                          <p:cBhvr additive="base">
                                            <p:cTn id="16" dur="100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52" presetClass="entr" presetSubtype="0" fill="hold" grpId="0" nodeType="afterEffect">
                                      <p:stCondLst>
                                        <p:cond delay="0"/>
                                      </p:stCondLst>
                                      <p:iterate type="lt">
                                        <p:tmPct val="10000"/>
                                      </p:iterate>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2" presetClass="entr" presetSubtype="8" accel="6500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accel="6500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1+#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52" presetClass="entr" presetSubtype="0" fill="hold" grpId="0" nodeType="afterEffect">
                                      <p:stCondLst>
                                        <p:cond delay="0"/>
                                      </p:stCondLst>
                                      <p:iterate type="lt">
                                        <p:tmPct val="10000"/>
                                      </p:iterate>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screen"/>
          <a:stretch>
            <a:fillRect/>
          </a:stretch>
        </p:blipFill>
        <p:spPr>
          <a:xfrm>
            <a:off x="0" y="2055653"/>
            <a:ext cx="10160000" cy="3282122"/>
          </a:xfrm>
          <a:prstGeom prst="rect">
            <a:avLst/>
          </a:prstGeom>
        </p:spPr>
      </p:pic>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8" name="TextBox 7"/>
          <p:cNvSpPr txBox="1"/>
          <p:nvPr/>
        </p:nvSpPr>
        <p:spPr>
          <a:xfrm>
            <a:off x="839529" y="5519"/>
            <a:ext cx="1465594" cy="502766"/>
          </a:xfrm>
          <a:prstGeom prst="rect">
            <a:avLst/>
          </a:prstGeom>
          <a:noFill/>
        </p:spPr>
        <p:txBody>
          <a:bodyPr wrap="none" rtlCol="0">
            <a:spAutoFit/>
          </a:bodyPr>
          <a:lstStyle/>
          <a:p>
            <a:r>
              <a:rPr lang="zh-CN" altLang="en-US" sz="2665" spc="667" dirty="0">
                <a:solidFill>
                  <a:schemeClr val="bg1"/>
                </a:solidFill>
                <a:cs typeface="+mn-ea"/>
                <a:sym typeface="+mn-lt"/>
              </a:rPr>
              <a:t>过渡页</a:t>
            </a:r>
            <a:endParaRPr lang="zh-CN" altLang="en-US" sz="2665" spc="667" dirty="0">
              <a:solidFill>
                <a:schemeClr val="bg1"/>
              </a:solidFill>
              <a:cs typeface="+mn-ea"/>
              <a:sym typeface="+mn-lt"/>
            </a:endParaRPr>
          </a:p>
        </p:txBody>
      </p:sp>
      <p:sp>
        <p:nvSpPr>
          <p:cNvPr id="19" name="TextBox 18"/>
          <p:cNvSpPr txBox="1"/>
          <p:nvPr/>
        </p:nvSpPr>
        <p:spPr>
          <a:xfrm>
            <a:off x="3851514" y="1960419"/>
            <a:ext cx="1742785" cy="1323439"/>
          </a:xfrm>
          <a:prstGeom prst="rect">
            <a:avLst/>
          </a:prstGeom>
          <a:noFill/>
        </p:spPr>
        <p:txBody>
          <a:bodyPr wrap="none" rtlCol="0">
            <a:spAutoFit/>
          </a:bodyPr>
          <a:lstStyle/>
          <a:p>
            <a:r>
              <a:rPr lang="en-US" altLang="zh-CN" sz="8000" b="1" dirty="0">
                <a:solidFill>
                  <a:srgbClr val="C80515"/>
                </a:solidFill>
                <a:cs typeface="+mn-ea"/>
                <a:sym typeface="+mn-lt"/>
              </a:rPr>
              <a:t>P</a:t>
            </a:r>
            <a:r>
              <a:rPr lang="en-US" altLang="zh-CN" sz="5335" b="1" dirty="0">
                <a:solidFill>
                  <a:srgbClr val="C80515"/>
                </a:solidFill>
                <a:cs typeface="+mn-ea"/>
                <a:sym typeface="+mn-lt"/>
              </a:rPr>
              <a:t>art</a:t>
            </a:r>
            <a:endParaRPr lang="zh-CN" altLang="en-US" sz="5335" b="1" dirty="0">
              <a:solidFill>
                <a:srgbClr val="C80515"/>
              </a:solidFill>
              <a:cs typeface="+mn-ea"/>
              <a:sym typeface="+mn-lt"/>
            </a:endParaRPr>
          </a:p>
        </p:txBody>
      </p:sp>
      <p:sp>
        <p:nvSpPr>
          <p:cNvPr id="24" name="TextBox 23"/>
          <p:cNvSpPr txBox="1"/>
          <p:nvPr/>
        </p:nvSpPr>
        <p:spPr>
          <a:xfrm>
            <a:off x="5735124" y="1964527"/>
            <a:ext cx="1326004" cy="1323439"/>
          </a:xfrm>
          <a:prstGeom prst="rect">
            <a:avLst/>
          </a:prstGeom>
          <a:noFill/>
        </p:spPr>
        <p:txBody>
          <a:bodyPr wrap="none" rtlCol="0">
            <a:spAutoFit/>
          </a:bodyPr>
          <a:lstStyle/>
          <a:p>
            <a:r>
              <a:rPr lang="en-US" altLang="zh-CN" sz="8000" b="1" dirty="0">
                <a:solidFill>
                  <a:srgbClr val="C80515"/>
                </a:solidFill>
                <a:cs typeface="+mn-ea"/>
                <a:sym typeface="+mn-lt"/>
              </a:rPr>
              <a:t>01</a:t>
            </a:r>
            <a:endParaRPr lang="zh-CN" altLang="en-US" sz="8000" b="1" dirty="0">
              <a:solidFill>
                <a:srgbClr val="C80515"/>
              </a:solidFill>
              <a:cs typeface="+mn-ea"/>
              <a:sym typeface="+mn-lt"/>
            </a:endParaRPr>
          </a:p>
        </p:txBody>
      </p:sp>
      <p:cxnSp>
        <p:nvCxnSpPr>
          <p:cNvPr id="26" name="直接连接符 25"/>
          <p:cNvCxnSpPr/>
          <p:nvPr/>
        </p:nvCxnSpPr>
        <p:spPr>
          <a:xfrm>
            <a:off x="3877498" y="3138208"/>
            <a:ext cx="3081058" cy="0"/>
          </a:xfrm>
          <a:prstGeom prst="line">
            <a:avLst/>
          </a:prstGeom>
          <a:ln>
            <a:solidFill>
              <a:srgbClr val="C80515"/>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877498" y="3778279"/>
            <a:ext cx="3081058" cy="0"/>
          </a:xfrm>
          <a:prstGeom prst="line">
            <a:avLst/>
          </a:prstGeom>
          <a:ln>
            <a:solidFill>
              <a:srgbClr val="C80515"/>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857036" y="3097527"/>
            <a:ext cx="3137524" cy="635110"/>
          </a:xfrm>
          <a:prstGeom prst="rect">
            <a:avLst/>
          </a:prstGeom>
          <a:noFill/>
        </p:spPr>
        <p:txBody>
          <a:bodyPr wrap="square" rtlCol="0">
            <a:spAutoFit/>
          </a:bodyPr>
          <a:lstStyle/>
          <a:p>
            <a:pPr algn="ctr">
              <a:lnSpc>
                <a:spcPct val="125000"/>
              </a:lnSpc>
            </a:pPr>
            <a:r>
              <a:rPr lang="zh-CN" altLang="en-US" sz="3110" b="1" dirty="0">
                <a:solidFill>
                  <a:srgbClr val="C80515"/>
                </a:solidFill>
                <a:cs typeface="+mn-ea"/>
                <a:sym typeface="+mn-lt"/>
              </a:rPr>
              <a:t>年度工作概述</a:t>
            </a:r>
            <a:endParaRPr lang="zh-CN" altLang="en-US" sz="3110" b="1" dirty="0">
              <a:solidFill>
                <a:srgbClr val="C80515"/>
              </a:solidFill>
              <a:cs typeface="+mn-ea"/>
              <a:sym typeface="+mn-lt"/>
            </a:endParaRPr>
          </a:p>
        </p:txBody>
      </p:sp>
      <p:pic>
        <p:nvPicPr>
          <p:cNvPr id="2" name="图片 1" descr="C:\Users\Administrator\Desktop\宝贝详情\01.png01"/>
          <p:cNvPicPr>
            <a:picLocks noChangeAspect="1"/>
          </p:cNvPicPr>
          <p:nvPr/>
        </p:nvPicPr>
        <p:blipFill>
          <a:blip r:embed="rId3" cstate="screen"/>
          <a:srcRect/>
          <a:stretch>
            <a:fillRect/>
          </a:stretch>
        </p:blipFill>
        <p:spPr>
          <a:xfrm flipH="1">
            <a:off x="460022" y="1768828"/>
            <a:ext cx="2144889" cy="2431344"/>
          </a:xfrm>
          <a:prstGeom prst="rect">
            <a:avLst/>
          </a:prstGeom>
          <a:effectLst>
            <a:reflection blurRad="6350" stA="52000" endA="300" endPos="35000" dir="5400000" sy="-100000" algn="bl" rotWithShape="0"/>
          </a:effectLst>
        </p:spPr>
      </p:pic>
      <p:pic>
        <p:nvPicPr>
          <p:cNvPr id="3" name="图片 2" descr="C:\Users\Administrator\Desktop\宝贝详情\01.png01"/>
          <p:cNvPicPr>
            <a:picLocks noChangeAspect="1"/>
          </p:cNvPicPr>
          <p:nvPr/>
        </p:nvPicPr>
        <p:blipFill>
          <a:blip r:embed="rId4" cstate="screen"/>
          <a:srcRect/>
          <a:stretch>
            <a:fillRect/>
          </a:stretch>
        </p:blipFill>
        <p:spPr>
          <a:xfrm>
            <a:off x="6911387" y="1490473"/>
            <a:ext cx="2319871" cy="2319867"/>
          </a:xfrm>
          <a:prstGeom prst="rect">
            <a:avLst/>
          </a:prstGeom>
          <a:effectLst>
            <a:reflection blurRad="6350" stA="52000" endA="300" endPos="35000" dir="5400000" sy="-100000" algn="bl" rotWithShape="0"/>
          </a:effectLst>
        </p:spPr>
      </p:pic>
      <p:pic>
        <p:nvPicPr>
          <p:cNvPr id="16" name="图片 15" descr="C:\Users\Administrator\Desktop\宝贝详情\57da1c6389baf\57da1c61bc838.png57da1c61bc838"/>
          <p:cNvPicPr>
            <a:picLocks noChangeAspect="1"/>
          </p:cNvPicPr>
          <p:nvPr/>
        </p:nvPicPr>
        <p:blipFill>
          <a:blip r:embed="rId5" cstate="screen"/>
          <a:srcRect/>
          <a:stretch>
            <a:fillRect/>
          </a:stretch>
        </p:blipFill>
        <p:spPr>
          <a:xfrm>
            <a:off x="7810165" y="-26516"/>
            <a:ext cx="2350911" cy="939800"/>
          </a:xfrm>
          <a:prstGeom prst="rect">
            <a:avLst/>
          </a:prstGeom>
        </p:spPr>
      </p:pic>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22000">
                                          <p:cBhvr additive="base">
                                            <p:cTn id="7" dur="500" fill="hold"/>
                                            <p:tgtEl>
                                              <p:spTgt spid="16"/>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1000"/>
                                            <p:tgtEl>
                                              <p:spTgt spid="14"/>
                                            </p:tgtEl>
                                          </p:cBhvr>
                                        </p:animEffect>
                                      </p:childTnLst>
                                    </p:cTn>
                                  </p:par>
                                </p:childTnLst>
                              </p:cTn>
                            </p:par>
                            <p:par>
                              <p:cTn id="13" fill="hold">
                                <p:stCondLst>
                                  <p:cond delay="1500"/>
                                </p:stCondLst>
                                <p:childTnLst>
                                  <p:par>
                                    <p:cTn id="14" presetID="2" presetClass="entr" presetSubtype="8" accel="74000" fill="hold" nodeType="afterEffect" p14:presetBounceEnd="26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26000">
                                          <p:cBhvr additive="base">
                                            <p:cTn id="16" dur="500" fill="hold"/>
                                            <p:tgtEl>
                                              <p:spTgt spid="2"/>
                                            </p:tgtEl>
                                            <p:attrNameLst>
                                              <p:attrName>ppt_x</p:attrName>
                                            </p:attrNameLst>
                                          </p:cBhvr>
                                          <p:tavLst>
                                            <p:tav tm="0">
                                              <p:val>
                                                <p:strVal val="0-#ppt_w/2"/>
                                              </p:val>
                                            </p:tav>
                                            <p:tav tm="100000">
                                              <p:val>
                                                <p:strVal val="#ppt_x"/>
                                              </p:val>
                                            </p:tav>
                                          </p:tavLst>
                                        </p:anim>
                                        <p:anim calcmode="lin" valueType="num" p14:bounceEnd="26000">
                                          <p:cBhvr additive="base">
                                            <p:cTn id="17" dur="500" fill="hold"/>
                                            <p:tgtEl>
                                              <p:spTgt spid="2"/>
                                            </p:tgtEl>
                                            <p:attrNameLst>
                                              <p:attrName>ppt_y</p:attrName>
                                            </p:attrNameLst>
                                          </p:cBhvr>
                                          <p:tavLst>
                                            <p:tav tm="0">
                                              <p:val>
                                                <p:strVal val="#ppt_y"/>
                                              </p:val>
                                            </p:tav>
                                            <p:tav tm="100000">
                                              <p:val>
                                                <p:strVal val="#ppt_y"/>
                                              </p:val>
                                            </p:tav>
                                          </p:tavLst>
                                        </p:anim>
                                      </p:childTnLst>
                                    </p:cTn>
                                  </p:par>
                                  <p:par>
                                    <p:cTn id="18" presetID="2" presetClass="entr" presetSubtype="2" accel="74000" fill="hold" nodeType="withEffect" p14:presetBounceEnd="26000">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14:bounceEnd="26000">
                                          <p:cBhvr additive="base">
                                            <p:cTn id="20" dur="500" fill="hold"/>
                                            <p:tgtEl>
                                              <p:spTgt spid="3"/>
                                            </p:tgtEl>
                                            <p:attrNameLst>
                                              <p:attrName>ppt_x</p:attrName>
                                            </p:attrNameLst>
                                          </p:cBhvr>
                                          <p:tavLst>
                                            <p:tav tm="0">
                                              <p:val>
                                                <p:strVal val="1+#ppt_w/2"/>
                                              </p:val>
                                            </p:tav>
                                            <p:tav tm="100000">
                                              <p:val>
                                                <p:strVal val="#ppt_x"/>
                                              </p:val>
                                            </p:tav>
                                          </p:tavLst>
                                        </p:anim>
                                        <p:anim calcmode="lin" valueType="num" p14:bounceEnd="26000">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500"/>
                                </p:stCondLst>
                                <p:childTnLst>
                                  <p:par>
                                    <p:cTn id="29" presetID="45"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500"/>
                                            <p:tgtEl>
                                              <p:spTgt spid="24"/>
                                            </p:tgtEl>
                                          </p:cBhvr>
                                        </p:animEffect>
                                        <p:anim calcmode="lin" valueType="num">
                                          <p:cBhvr>
                                            <p:cTn id="32" dur="1500" fill="hold"/>
                                            <p:tgtEl>
                                              <p:spTgt spid="24"/>
                                            </p:tgtEl>
                                            <p:attrNameLst>
                                              <p:attrName>ppt_w</p:attrName>
                                            </p:attrNameLst>
                                          </p:cBhvr>
                                          <p:tavLst>
                                            <p:tav tm="0" fmla="#ppt_w*sin(2.5*pi*$)">
                                              <p:val>
                                                <p:fltVal val="0"/>
                                              </p:val>
                                            </p:tav>
                                            <p:tav tm="100000">
                                              <p:val>
                                                <p:fltVal val="1"/>
                                              </p:val>
                                            </p:tav>
                                          </p:tavLst>
                                        </p:anim>
                                        <p:anim calcmode="lin" valueType="num">
                                          <p:cBhvr>
                                            <p:cTn id="33" dur="1500" fill="hold"/>
                                            <p:tgtEl>
                                              <p:spTgt spid="24"/>
                                            </p:tgtEl>
                                            <p:attrNameLst>
                                              <p:attrName>ppt_h</p:attrName>
                                            </p:attrNameLst>
                                          </p:cBhvr>
                                          <p:tavLst>
                                            <p:tav tm="0">
                                              <p:val>
                                                <p:strVal val="#ppt_h"/>
                                              </p:val>
                                            </p:tav>
                                            <p:tav tm="100000">
                                              <p:val>
                                                <p:strVal val="#ppt_h"/>
                                              </p:val>
                                            </p:tav>
                                          </p:tavLst>
                                        </p:anim>
                                      </p:childTnLst>
                                    </p:cTn>
                                  </p:par>
                                  <p:par>
                                    <p:cTn id="34" presetID="22" presetClass="entr" presetSubtype="8" fill="hold" nodeType="withEffect">
                                      <p:stCondLst>
                                        <p:cond delay="100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par>
                                    <p:cTn id="37" presetID="22" presetClass="entr" presetSubtype="2" fill="hold" nodeType="withEffect">
                                      <p:stCondLst>
                                        <p:cond delay="1000"/>
                                      </p:stCondLst>
                                      <p:childTnLst>
                                        <p:set>
                                          <p:cBhvr>
                                            <p:cTn id="38" dur="1" fill="hold">
                                              <p:stCondLst>
                                                <p:cond delay="0"/>
                                              </p:stCondLst>
                                            </p:cTn>
                                            <p:tgtEl>
                                              <p:spTgt spid="27"/>
                                            </p:tgtEl>
                                            <p:attrNameLst>
                                              <p:attrName>style.visibility</p:attrName>
                                            </p:attrNameLst>
                                          </p:cBhvr>
                                          <p:to>
                                            <p:strVal val="visible"/>
                                          </p:to>
                                        </p:set>
                                        <p:animEffect transition="in" filter="wipe(right)">
                                          <p:cBhvr>
                                            <p:cTn id="39" dur="500"/>
                                            <p:tgtEl>
                                              <p:spTgt spid="27"/>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Effect transition="in" filter="fade">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1000"/>
                                            <p:tgtEl>
                                              <p:spTgt spid="14"/>
                                            </p:tgtEl>
                                          </p:cBhvr>
                                        </p:animEffect>
                                      </p:childTnLst>
                                    </p:cTn>
                                  </p:par>
                                </p:childTnLst>
                              </p:cTn>
                            </p:par>
                            <p:par>
                              <p:cTn id="13" fill="hold">
                                <p:stCondLst>
                                  <p:cond delay="1500"/>
                                </p:stCondLst>
                                <p:childTnLst>
                                  <p:par>
                                    <p:cTn id="14" presetID="2" presetClass="entr" presetSubtype="8" accel="74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par>
                                    <p:cTn id="18" presetID="2" presetClass="entr" presetSubtype="2" accel="7400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1+#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500"/>
                                </p:stCondLst>
                                <p:childTnLst>
                                  <p:par>
                                    <p:cTn id="29" presetID="45"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500"/>
                                            <p:tgtEl>
                                              <p:spTgt spid="24"/>
                                            </p:tgtEl>
                                          </p:cBhvr>
                                        </p:animEffect>
                                        <p:anim calcmode="lin" valueType="num">
                                          <p:cBhvr>
                                            <p:cTn id="32" dur="1500" fill="hold"/>
                                            <p:tgtEl>
                                              <p:spTgt spid="24"/>
                                            </p:tgtEl>
                                            <p:attrNameLst>
                                              <p:attrName>ppt_w</p:attrName>
                                            </p:attrNameLst>
                                          </p:cBhvr>
                                          <p:tavLst>
                                            <p:tav tm="0" fmla="#ppt_w*sin(2.5*pi*$)">
                                              <p:val>
                                                <p:fltVal val="0"/>
                                              </p:val>
                                            </p:tav>
                                            <p:tav tm="100000">
                                              <p:val>
                                                <p:fltVal val="1"/>
                                              </p:val>
                                            </p:tav>
                                          </p:tavLst>
                                        </p:anim>
                                        <p:anim calcmode="lin" valueType="num">
                                          <p:cBhvr>
                                            <p:cTn id="33" dur="1500" fill="hold"/>
                                            <p:tgtEl>
                                              <p:spTgt spid="24"/>
                                            </p:tgtEl>
                                            <p:attrNameLst>
                                              <p:attrName>ppt_h</p:attrName>
                                            </p:attrNameLst>
                                          </p:cBhvr>
                                          <p:tavLst>
                                            <p:tav tm="0">
                                              <p:val>
                                                <p:strVal val="#ppt_h"/>
                                              </p:val>
                                            </p:tav>
                                            <p:tav tm="100000">
                                              <p:val>
                                                <p:strVal val="#ppt_h"/>
                                              </p:val>
                                            </p:tav>
                                          </p:tavLst>
                                        </p:anim>
                                      </p:childTnLst>
                                    </p:cTn>
                                  </p:par>
                                  <p:par>
                                    <p:cTn id="34" presetID="22" presetClass="entr" presetSubtype="8" fill="hold" nodeType="withEffect">
                                      <p:stCondLst>
                                        <p:cond delay="100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par>
                                    <p:cTn id="37" presetID="22" presetClass="entr" presetSubtype="2" fill="hold" nodeType="withEffect">
                                      <p:stCondLst>
                                        <p:cond delay="1000"/>
                                      </p:stCondLst>
                                      <p:childTnLst>
                                        <p:set>
                                          <p:cBhvr>
                                            <p:cTn id="38" dur="1" fill="hold">
                                              <p:stCondLst>
                                                <p:cond delay="0"/>
                                              </p:stCondLst>
                                            </p:cTn>
                                            <p:tgtEl>
                                              <p:spTgt spid="27"/>
                                            </p:tgtEl>
                                            <p:attrNameLst>
                                              <p:attrName>style.visibility</p:attrName>
                                            </p:attrNameLst>
                                          </p:cBhvr>
                                          <p:to>
                                            <p:strVal val="visible"/>
                                          </p:to>
                                        </p:set>
                                        <p:animEffect transition="in" filter="wipe(right)">
                                          <p:cBhvr>
                                            <p:cTn id="39" dur="500"/>
                                            <p:tgtEl>
                                              <p:spTgt spid="27"/>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Effect transition="in" filter="fade">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28"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10165" y="-26516"/>
            <a:ext cx="2350911" cy="939800"/>
          </a:xfrm>
          <a:prstGeom prst="rect">
            <a:avLst/>
          </a:prstGeom>
        </p:spPr>
      </p:pic>
      <p:sp>
        <p:nvSpPr>
          <p:cNvPr id="40" name="AutoShape 7"/>
          <p:cNvSpPr>
            <a:spLocks noChangeArrowheads="1"/>
          </p:cNvSpPr>
          <p:nvPr/>
        </p:nvSpPr>
        <p:spPr bwMode="auto">
          <a:xfrm>
            <a:off x="397721" y="2650256"/>
            <a:ext cx="7254942" cy="987812"/>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a:outerShdw blurRad="139700" dist="88900" dir="2700000" algn="tl" rotWithShape="0">
              <a:prstClr val="black">
                <a:alpha val="40000"/>
              </a:prstClr>
            </a:outerShdw>
          </a:effectLst>
        </p:spPr>
        <p:txBody>
          <a:bodyPr wrap="none" lIns="77308" tIns="38653" rIns="77308" bIns="38653" anchor="ctr"/>
          <a:lstStyle/>
          <a:p>
            <a:pPr marL="302260" indent="-302260">
              <a:lnSpc>
                <a:spcPct val="120000"/>
              </a:lnSpc>
              <a:defRPr/>
            </a:pPr>
            <a:endParaRPr lang="zh-CN" altLang="en-US" sz="1000" kern="0" dirty="0">
              <a:solidFill>
                <a:srgbClr val="646464"/>
              </a:solidFill>
              <a:cs typeface="+mn-ea"/>
              <a:sym typeface="+mn-lt"/>
            </a:endParaRPr>
          </a:p>
        </p:txBody>
      </p:sp>
      <p:sp>
        <p:nvSpPr>
          <p:cNvPr id="41" name="AutoShape 8"/>
          <p:cNvSpPr>
            <a:spLocks noChangeArrowheads="1"/>
          </p:cNvSpPr>
          <p:nvPr/>
        </p:nvSpPr>
        <p:spPr bwMode="auto">
          <a:xfrm>
            <a:off x="5750605" y="2640814"/>
            <a:ext cx="611971" cy="1007593"/>
          </a:xfrm>
          <a:prstGeom prst="chevron">
            <a:avLst>
              <a:gd name="adj" fmla="val 55472"/>
            </a:avLst>
          </a:prstGeom>
          <a:solidFill>
            <a:srgbClr val="C80515"/>
          </a:soli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lIns="77308" tIns="38653" rIns="77308" bIns="38653" rtlCol="0" anchor="ctr"/>
          <a:lstStyle/>
          <a:p>
            <a:pPr algn="ctr"/>
            <a:endParaRPr lang="zh-CN" altLang="en-US" sz="2000" dirty="0">
              <a:cs typeface="+mn-ea"/>
              <a:sym typeface="+mn-lt"/>
            </a:endParaRPr>
          </a:p>
        </p:txBody>
      </p:sp>
      <p:sp>
        <p:nvSpPr>
          <p:cNvPr id="42" name="AutoShape 8"/>
          <p:cNvSpPr>
            <a:spLocks noChangeArrowheads="1"/>
          </p:cNvSpPr>
          <p:nvPr/>
        </p:nvSpPr>
        <p:spPr bwMode="auto">
          <a:xfrm>
            <a:off x="4252797" y="2640814"/>
            <a:ext cx="611971" cy="1007593"/>
          </a:xfrm>
          <a:prstGeom prst="chevron">
            <a:avLst>
              <a:gd name="adj" fmla="val 55472"/>
            </a:avLst>
          </a:prstGeom>
          <a:solidFill>
            <a:srgbClr val="C80515"/>
          </a:soli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lIns="77308" tIns="38653" rIns="77308" bIns="38653" rtlCol="0" anchor="ctr"/>
          <a:lstStyle/>
          <a:p>
            <a:pPr algn="ctr"/>
            <a:endParaRPr lang="zh-CN" altLang="en-US" sz="2000" dirty="0">
              <a:cs typeface="+mn-ea"/>
              <a:sym typeface="+mn-lt"/>
            </a:endParaRPr>
          </a:p>
        </p:txBody>
      </p:sp>
      <p:sp>
        <p:nvSpPr>
          <p:cNvPr id="43" name="AutoShape 8"/>
          <p:cNvSpPr>
            <a:spLocks noChangeArrowheads="1"/>
          </p:cNvSpPr>
          <p:nvPr/>
        </p:nvSpPr>
        <p:spPr bwMode="auto">
          <a:xfrm>
            <a:off x="2754990" y="2640816"/>
            <a:ext cx="611971" cy="1007593"/>
          </a:xfrm>
          <a:prstGeom prst="chevron">
            <a:avLst>
              <a:gd name="adj" fmla="val 55472"/>
            </a:avLst>
          </a:prstGeom>
          <a:solidFill>
            <a:srgbClr val="C80515"/>
          </a:soli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lIns="77308" tIns="38653" rIns="77308" bIns="38653" rtlCol="0" anchor="ctr"/>
          <a:lstStyle/>
          <a:p>
            <a:pPr algn="ctr"/>
            <a:endParaRPr lang="zh-CN" altLang="en-US" sz="2000" dirty="0">
              <a:cs typeface="+mn-ea"/>
              <a:sym typeface="+mn-lt"/>
            </a:endParaRPr>
          </a:p>
        </p:txBody>
      </p:sp>
      <p:sp>
        <p:nvSpPr>
          <p:cNvPr id="44" name="AutoShape 8"/>
          <p:cNvSpPr>
            <a:spLocks noChangeArrowheads="1"/>
          </p:cNvSpPr>
          <p:nvPr/>
        </p:nvSpPr>
        <p:spPr bwMode="auto">
          <a:xfrm>
            <a:off x="1257183" y="2640812"/>
            <a:ext cx="611971" cy="1007593"/>
          </a:xfrm>
          <a:prstGeom prst="chevron">
            <a:avLst>
              <a:gd name="adj" fmla="val 55472"/>
            </a:avLst>
          </a:prstGeom>
          <a:solidFill>
            <a:srgbClr val="C80515"/>
          </a:soli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lIns="77308" tIns="38653" rIns="77308" bIns="38653" rtlCol="0" anchor="ctr"/>
          <a:lstStyle/>
          <a:p>
            <a:pPr algn="ctr"/>
            <a:endParaRPr lang="zh-CN" altLang="en-US" sz="2000" dirty="0">
              <a:cs typeface="+mn-ea"/>
              <a:sym typeface="+mn-lt"/>
            </a:endParaRPr>
          </a:p>
        </p:txBody>
      </p:sp>
      <p:sp>
        <p:nvSpPr>
          <p:cNvPr id="45" name="AutoShape 8"/>
          <p:cNvSpPr>
            <a:spLocks noChangeArrowheads="1"/>
          </p:cNvSpPr>
          <p:nvPr/>
        </p:nvSpPr>
        <p:spPr bwMode="auto">
          <a:xfrm>
            <a:off x="7248410" y="2633968"/>
            <a:ext cx="611971" cy="1007593"/>
          </a:xfrm>
          <a:prstGeom prst="chevron">
            <a:avLst>
              <a:gd name="adj" fmla="val 55472"/>
            </a:avLst>
          </a:prstGeom>
          <a:solidFill>
            <a:srgbClr val="C80515"/>
          </a:soli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lIns="77308" tIns="38653" rIns="77308" bIns="38653" rtlCol="0" anchor="ctr"/>
          <a:lstStyle/>
          <a:p>
            <a:pPr algn="ctr"/>
            <a:endParaRPr lang="zh-CN" altLang="en-US" sz="2000" dirty="0">
              <a:cs typeface="+mn-ea"/>
              <a:sym typeface="+mn-lt"/>
            </a:endParaRPr>
          </a:p>
        </p:txBody>
      </p:sp>
      <p:sp>
        <p:nvSpPr>
          <p:cNvPr id="46" name="TextBox 45"/>
          <p:cNvSpPr txBox="1"/>
          <p:nvPr/>
        </p:nvSpPr>
        <p:spPr>
          <a:xfrm>
            <a:off x="576913" y="2951243"/>
            <a:ext cx="669087" cy="385838"/>
          </a:xfrm>
          <a:prstGeom prst="rect">
            <a:avLst/>
          </a:prstGeom>
          <a:noFill/>
        </p:spPr>
        <p:txBody>
          <a:bodyPr wrap="none" lIns="77308" tIns="38653" rIns="77308" bIns="38653" rtlCol="0" anchor="ctr">
            <a:spAutoFit/>
          </a:bodyPr>
          <a:lstStyle>
            <a:defPPr>
              <a:defRPr lang="zh-CN"/>
            </a:defPPr>
            <a:lvl1pPr>
              <a:defRPr i="1">
                <a:solidFill>
                  <a:srgbClr val="646464"/>
                </a:solidFill>
              </a:defRPr>
            </a:lvl1pPr>
          </a:lstStyle>
          <a:p>
            <a:pPr algn="ctr">
              <a:defRPr/>
            </a:pPr>
            <a:r>
              <a:rPr lang="zh-CN" altLang="en-US" sz="2000" b="1" i="0" kern="0">
                <a:solidFill>
                  <a:srgbClr val="B50029"/>
                </a:solidFill>
                <a:cs typeface="+mn-ea"/>
                <a:sym typeface="+mn-lt"/>
              </a:rPr>
              <a:t>标题</a:t>
            </a:r>
            <a:endParaRPr lang="zh-CN" altLang="en-US" sz="2000" b="1" i="0" kern="0" dirty="0">
              <a:solidFill>
                <a:srgbClr val="B50029"/>
              </a:solidFill>
              <a:cs typeface="+mn-ea"/>
              <a:sym typeface="+mn-lt"/>
            </a:endParaRPr>
          </a:p>
        </p:txBody>
      </p:sp>
      <p:sp>
        <p:nvSpPr>
          <p:cNvPr id="47" name="TextBox 46"/>
          <p:cNvSpPr txBox="1"/>
          <p:nvPr/>
        </p:nvSpPr>
        <p:spPr>
          <a:xfrm>
            <a:off x="2024035" y="2951243"/>
            <a:ext cx="669087" cy="385838"/>
          </a:xfrm>
          <a:prstGeom prst="rect">
            <a:avLst/>
          </a:prstGeom>
          <a:noFill/>
        </p:spPr>
        <p:txBody>
          <a:bodyPr wrap="none" lIns="77308" tIns="38653" rIns="77308" bIns="38653" rtlCol="0" anchor="ctr">
            <a:spAutoFit/>
          </a:bodyPr>
          <a:lstStyle>
            <a:defPPr>
              <a:defRPr lang="zh-CN"/>
            </a:defPPr>
            <a:lvl1pPr>
              <a:defRPr i="1">
                <a:solidFill>
                  <a:srgbClr val="646464"/>
                </a:solidFill>
              </a:defRPr>
            </a:lvl1pPr>
          </a:lstStyle>
          <a:p>
            <a:pPr lvl="0" algn="ctr">
              <a:defRPr/>
            </a:pPr>
            <a:r>
              <a:rPr lang="zh-CN" altLang="en-US" sz="2000" b="1" i="0" kern="0">
                <a:solidFill>
                  <a:srgbClr val="B50029"/>
                </a:solidFill>
                <a:cs typeface="+mn-ea"/>
                <a:sym typeface="+mn-lt"/>
              </a:rPr>
              <a:t>标题</a:t>
            </a:r>
            <a:endParaRPr lang="zh-CN" altLang="en-US" sz="2000" b="1" i="0" kern="0" dirty="0">
              <a:solidFill>
                <a:srgbClr val="B50029"/>
              </a:solidFill>
              <a:cs typeface="+mn-ea"/>
              <a:sym typeface="+mn-lt"/>
            </a:endParaRPr>
          </a:p>
        </p:txBody>
      </p:sp>
      <p:sp>
        <p:nvSpPr>
          <p:cNvPr id="48" name="TextBox 47"/>
          <p:cNvSpPr txBox="1"/>
          <p:nvPr/>
        </p:nvSpPr>
        <p:spPr>
          <a:xfrm>
            <a:off x="3522512" y="2951243"/>
            <a:ext cx="669087" cy="385838"/>
          </a:xfrm>
          <a:prstGeom prst="rect">
            <a:avLst/>
          </a:prstGeom>
          <a:noFill/>
        </p:spPr>
        <p:txBody>
          <a:bodyPr wrap="none" lIns="77308" tIns="38653" rIns="77308" bIns="38653" rtlCol="0" anchor="ctr">
            <a:spAutoFit/>
          </a:bodyPr>
          <a:lstStyle/>
          <a:p>
            <a:pPr lvl="0" algn="ctr">
              <a:defRPr/>
            </a:pPr>
            <a:r>
              <a:rPr lang="zh-CN" altLang="en-US" sz="2000" b="1" kern="0">
                <a:solidFill>
                  <a:srgbClr val="B50029"/>
                </a:solidFill>
                <a:cs typeface="+mn-ea"/>
                <a:sym typeface="+mn-lt"/>
              </a:rPr>
              <a:t>标题</a:t>
            </a:r>
            <a:endParaRPr lang="zh-CN" altLang="en-US" sz="2000" b="1" kern="0" dirty="0">
              <a:solidFill>
                <a:srgbClr val="B50029"/>
              </a:solidFill>
              <a:cs typeface="+mn-ea"/>
              <a:sym typeface="+mn-lt"/>
            </a:endParaRPr>
          </a:p>
        </p:txBody>
      </p:sp>
      <p:sp>
        <p:nvSpPr>
          <p:cNvPr id="49" name="TextBox 48"/>
          <p:cNvSpPr txBox="1"/>
          <p:nvPr/>
        </p:nvSpPr>
        <p:spPr>
          <a:xfrm>
            <a:off x="5004947" y="2951243"/>
            <a:ext cx="669087" cy="385838"/>
          </a:xfrm>
          <a:prstGeom prst="rect">
            <a:avLst/>
          </a:prstGeom>
          <a:noFill/>
        </p:spPr>
        <p:txBody>
          <a:bodyPr wrap="none" lIns="77308" tIns="38653" rIns="77308" bIns="38653" rtlCol="0" anchor="ctr">
            <a:spAutoFit/>
          </a:bodyPr>
          <a:lstStyle>
            <a:defPPr>
              <a:defRPr lang="zh-CN"/>
            </a:defPPr>
            <a:lvl1pPr>
              <a:defRPr i="1">
                <a:solidFill>
                  <a:srgbClr val="646464"/>
                </a:solidFill>
              </a:defRPr>
            </a:lvl1pPr>
          </a:lstStyle>
          <a:p>
            <a:pPr lvl="0" algn="ctr">
              <a:defRPr/>
            </a:pPr>
            <a:r>
              <a:rPr lang="zh-CN" altLang="en-US" sz="2000" b="1" i="0" kern="0">
                <a:solidFill>
                  <a:srgbClr val="B50029"/>
                </a:solidFill>
                <a:cs typeface="+mn-ea"/>
                <a:sym typeface="+mn-lt"/>
              </a:rPr>
              <a:t>标题</a:t>
            </a:r>
            <a:endParaRPr lang="zh-CN" altLang="en-US" sz="2000" b="1" i="0" kern="0" dirty="0">
              <a:solidFill>
                <a:srgbClr val="B50029"/>
              </a:solidFill>
              <a:cs typeface="+mn-ea"/>
              <a:sym typeface="+mn-lt"/>
            </a:endParaRPr>
          </a:p>
        </p:txBody>
      </p:sp>
      <p:sp>
        <p:nvSpPr>
          <p:cNvPr id="50" name="TextBox 49"/>
          <p:cNvSpPr txBox="1"/>
          <p:nvPr/>
        </p:nvSpPr>
        <p:spPr>
          <a:xfrm>
            <a:off x="6488052" y="2951243"/>
            <a:ext cx="669087" cy="385838"/>
          </a:xfrm>
          <a:prstGeom prst="rect">
            <a:avLst/>
          </a:prstGeom>
          <a:noFill/>
        </p:spPr>
        <p:txBody>
          <a:bodyPr wrap="none" lIns="77308" tIns="38653" rIns="77308" bIns="38653" rtlCol="0" anchor="ctr">
            <a:spAutoFit/>
          </a:bodyPr>
          <a:lstStyle>
            <a:defPPr>
              <a:defRPr lang="zh-CN"/>
            </a:defPPr>
            <a:lvl1pPr>
              <a:defRPr i="1">
                <a:solidFill>
                  <a:srgbClr val="646464"/>
                </a:solidFill>
              </a:defRPr>
            </a:lvl1pPr>
          </a:lstStyle>
          <a:p>
            <a:pPr lvl="0" algn="ctr">
              <a:defRPr/>
            </a:pPr>
            <a:r>
              <a:rPr lang="zh-CN" altLang="en-US" sz="2000" b="1" i="0" kern="0">
                <a:solidFill>
                  <a:srgbClr val="B50029"/>
                </a:solidFill>
                <a:cs typeface="+mn-ea"/>
                <a:sym typeface="+mn-lt"/>
              </a:rPr>
              <a:t>标题</a:t>
            </a:r>
            <a:endParaRPr lang="zh-CN" altLang="en-US" sz="2000" b="1" i="0" kern="0" dirty="0">
              <a:solidFill>
                <a:srgbClr val="B50029"/>
              </a:solidFill>
              <a:cs typeface="+mn-ea"/>
              <a:sym typeface="+mn-lt"/>
            </a:endParaRPr>
          </a:p>
        </p:txBody>
      </p:sp>
      <p:grpSp>
        <p:nvGrpSpPr>
          <p:cNvPr id="51" name="组合 50"/>
          <p:cNvGrpSpPr/>
          <p:nvPr/>
        </p:nvGrpSpPr>
        <p:grpSpPr>
          <a:xfrm>
            <a:off x="745923" y="3472672"/>
            <a:ext cx="2077480" cy="1465059"/>
            <a:chOff x="941884" y="3983470"/>
            <a:chExt cx="1925931" cy="1358533"/>
          </a:xfrm>
        </p:grpSpPr>
        <p:cxnSp>
          <p:nvCxnSpPr>
            <p:cNvPr id="52" name="直接连接符 51"/>
            <p:cNvCxnSpPr/>
            <p:nvPr/>
          </p:nvCxnSpPr>
          <p:spPr>
            <a:xfrm>
              <a:off x="941884" y="3983470"/>
              <a:ext cx="0" cy="1358533"/>
            </a:xfrm>
            <a:prstGeom prst="line">
              <a:avLst/>
            </a:prstGeom>
            <a:noFill/>
            <a:ln w="9525" cap="flat" cmpd="sng" algn="ctr">
              <a:solidFill>
                <a:srgbClr val="B50029"/>
              </a:solidFill>
              <a:prstDash val="solid"/>
              <a:headEnd type="oval" w="med" len="med"/>
              <a:tailEnd type="oval" w="med" len="med"/>
            </a:ln>
            <a:effectLst/>
          </p:spPr>
        </p:cxnSp>
        <p:sp>
          <p:nvSpPr>
            <p:cNvPr id="53" name="TextBox 52"/>
            <p:cNvSpPr txBox="1"/>
            <p:nvPr/>
          </p:nvSpPr>
          <p:spPr>
            <a:xfrm>
              <a:off x="941884" y="4393273"/>
              <a:ext cx="1925931" cy="941813"/>
            </a:xfrm>
            <a:prstGeom prst="rect">
              <a:avLst/>
            </a:prstGeom>
            <a:noFill/>
          </p:spPr>
          <p:txBody>
            <a:bodyPr wrap="square" rtlCol="0">
              <a:spAutoFit/>
            </a:bodyPr>
            <a:lstStyle/>
            <a:p>
              <a:pPr>
                <a:lnSpc>
                  <a:spcPct val="150000"/>
                </a:lnSpc>
                <a:defRPr/>
              </a:pPr>
              <a:r>
                <a:rPr lang="zh-CN" altLang="en-US" sz="2000" b="1" kern="0" dirty="0">
                  <a:cs typeface="+mn-ea"/>
                  <a:sym typeface="+mn-lt"/>
                </a:rPr>
                <a:t>此处添加标题</a:t>
              </a:r>
              <a:endParaRPr lang="en-US" altLang="zh-CN" sz="2000" b="1" kern="0" dirty="0">
                <a:cs typeface="+mn-ea"/>
                <a:sym typeface="+mn-lt"/>
              </a:endParaRPr>
            </a:p>
            <a:p>
              <a:pPr>
                <a:lnSpc>
                  <a:spcPct val="150000"/>
                </a:lnSpc>
                <a:defRPr/>
              </a:pPr>
              <a:r>
                <a:rPr lang="zh-CN" altLang="en-US" sz="1000" kern="0" dirty="0">
                  <a:cs typeface="+mn-ea"/>
                  <a:sym typeface="+mn-lt"/>
                </a:rPr>
                <a:t>点击此处添加段落文本</a:t>
              </a:r>
              <a:endParaRPr lang="zh-CN" altLang="en-US" sz="1000" kern="0" dirty="0">
                <a:cs typeface="+mn-ea"/>
                <a:sym typeface="+mn-lt"/>
              </a:endParaRPr>
            </a:p>
            <a:p>
              <a:pPr>
                <a:lnSpc>
                  <a:spcPct val="150000"/>
                </a:lnSpc>
                <a:defRPr/>
              </a:pPr>
              <a:r>
                <a:rPr lang="zh-CN" altLang="en-US" sz="1000" kern="0" dirty="0">
                  <a:cs typeface="+mn-ea"/>
                  <a:sym typeface="+mn-lt"/>
                </a:rPr>
                <a:t>点击此处添加段落文本</a:t>
              </a:r>
              <a:endParaRPr lang="zh-CN" altLang="en-US" sz="1000" kern="0" dirty="0">
                <a:cs typeface="+mn-ea"/>
                <a:sym typeface="+mn-lt"/>
              </a:endParaRPr>
            </a:p>
          </p:txBody>
        </p:sp>
      </p:grpSp>
      <p:grpSp>
        <p:nvGrpSpPr>
          <p:cNvPr id="54" name="组合 53"/>
          <p:cNvGrpSpPr/>
          <p:nvPr/>
        </p:nvGrpSpPr>
        <p:grpSpPr>
          <a:xfrm>
            <a:off x="2203514" y="1243982"/>
            <a:ext cx="2077480" cy="1620369"/>
            <a:chOff x="2293144" y="1916832"/>
            <a:chExt cx="1925931" cy="1502549"/>
          </a:xfrm>
        </p:grpSpPr>
        <p:cxnSp>
          <p:nvCxnSpPr>
            <p:cNvPr id="55" name="直接连接符 54"/>
            <p:cNvCxnSpPr/>
            <p:nvPr/>
          </p:nvCxnSpPr>
          <p:spPr>
            <a:xfrm>
              <a:off x="2293144" y="2060848"/>
              <a:ext cx="0" cy="1358533"/>
            </a:xfrm>
            <a:prstGeom prst="line">
              <a:avLst/>
            </a:prstGeom>
            <a:noFill/>
            <a:ln w="9525" cap="flat" cmpd="sng" algn="ctr">
              <a:solidFill>
                <a:srgbClr val="B50029"/>
              </a:solidFill>
              <a:prstDash val="solid"/>
              <a:headEnd type="oval" w="med" len="med"/>
              <a:tailEnd type="oval" w="med" len="med"/>
            </a:ln>
            <a:effectLst/>
          </p:spPr>
        </p:cxnSp>
        <p:sp>
          <p:nvSpPr>
            <p:cNvPr id="56" name="TextBox 55"/>
            <p:cNvSpPr txBox="1"/>
            <p:nvPr/>
          </p:nvSpPr>
          <p:spPr>
            <a:xfrm>
              <a:off x="2293144" y="1916832"/>
              <a:ext cx="1925931" cy="941812"/>
            </a:xfrm>
            <a:prstGeom prst="rect">
              <a:avLst/>
            </a:prstGeom>
            <a:noFill/>
          </p:spPr>
          <p:txBody>
            <a:bodyPr wrap="square" rtlCol="0">
              <a:spAutoFit/>
            </a:bodyPr>
            <a:lstStyle/>
            <a:p>
              <a:pPr>
                <a:lnSpc>
                  <a:spcPct val="150000"/>
                </a:lnSpc>
                <a:defRPr/>
              </a:pPr>
              <a:r>
                <a:rPr lang="zh-CN" altLang="en-US" sz="2000" b="1" kern="0" dirty="0">
                  <a:cs typeface="+mn-ea"/>
                  <a:sym typeface="+mn-lt"/>
                </a:rPr>
                <a:t>此处添加标题</a:t>
              </a:r>
              <a:endParaRPr lang="en-US" altLang="zh-CN" sz="2000" b="1" kern="0" dirty="0">
                <a:cs typeface="+mn-ea"/>
                <a:sym typeface="+mn-lt"/>
              </a:endParaRPr>
            </a:p>
            <a:p>
              <a:pPr>
                <a:lnSpc>
                  <a:spcPct val="150000"/>
                </a:lnSpc>
                <a:defRPr/>
              </a:pPr>
              <a:r>
                <a:rPr lang="zh-CN" altLang="en-US" sz="1000" kern="0" dirty="0">
                  <a:cs typeface="+mn-ea"/>
                  <a:sym typeface="+mn-lt"/>
                </a:rPr>
                <a:t>点击此处添加段落文本</a:t>
              </a:r>
              <a:endParaRPr lang="zh-CN" altLang="en-US" sz="1000" kern="0" dirty="0">
                <a:cs typeface="+mn-ea"/>
                <a:sym typeface="+mn-lt"/>
              </a:endParaRPr>
            </a:p>
            <a:p>
              <a:pPr>
                <a:lnSpc>
                  <a:spcPct val="150000"/>
                </a:lnSpc>
                <a:defRPr/>
              </a:pPr>
              <a:r>
                <a:rPr lang="zh-CN" altLang="en-US" sz="1000" kern="0" dirty="0">
                  <a:cs typeface="+mn-ea"/>
                  <a:sym typeface="+mn-lt"/>
                </a:rPr>
                <a:t>点击此处添加段落文本</a:t>
              </a:r>
              <a:endParaRPr lang="zh-CN" altLang="en-US" sz="1000" kern="0" dirty="0">
                <a:cs typeface="+mn-ea"/>
                <a:sym typeface="+mn-lt"/>
              </a:endParaRPr>
            </a:p>
          </p:txBody>
        </p:sp>
      </p:grpSp>
      <p:grpSp>
        <p:nvGrpSpPr>
          <p:cNvPr id="57" name="组合 56"/>
          <p:cNvGrpSpPr/>
          <p:nvPr/>
        </p:nvGrpSpPr>
        <p:grpSpPr>
          <a:xfrm>
            <a:off x="3657542" y="3469346"/>
            <a:ext cx="2077480" cy="1465059"/>
            <a:chOff x="3641104" y="3980384"/>
            <a:chExt cx="1925931" cy="1358533"/>
          </a:xfrm>
        </p:grpSpPr>
        <p:cxnSp>
          <p:nvCxnSpPr>
            <p:cNvPr id="58" name="直接连接符 57"/>
            <p:cNvCxnSpPr/>
            <p:nvPr/>
          </p:nvCxnSpPr>
          <p:spPr>
            <a:xfrm>
              <a:off x="3648596" y="3980384"/>
              <a:ext cx="0" cy="1358533"/>
            </a:xfrm>
            <a:prstGeom prst="line">
              <a:avLst/>
            </a:prstGeom>
            <a:noFill/>
            <a:ln w="9525" cap="flat" cmpd="sng" algn="ctr">
              <a:solidFill>
                <a:srgbClr val="B50029"/>
              </a:solidFill>
              <a:prstDash val="solid"/>
              <a:headEnd type="oval" w="med" len="med"/>
              <a:tailEnd type="oval" w="med" len="med"/>
            </a:ln>
            <a:effectLst/>
          </p:spPr>
        </p:cxnSp>
        <p:sp>
          <p:nvSpPr>
            <p:cNvPr id="59" name="TextBox 58"/>
            <p:cNvSpPr txBox="1"/>
            <p:nvPr/>
          </p:nvSpPr>
          <p:spPr>
            <a:xfrm>
              <a:off x="3641104" y="4393273"/>
              <a:ext cx="1925931" cy="941813"/>
            </a:xfrm>
            <a:prstGeom prst="rect">
              <a:avLst/>
            </a:prstGeom>
            <a:noFill/>
          </p:spPr>
          <p:txBody>
            <a:bodyPr wrap="square" rtlCol="0">
              <a:spAutoFit/>
            </a:bodyPr>
            <a:lstStyle/>
            <a:p>
              <a:pPr>
                <a:lnSpc>
                  <a:spcPct val="150000"/>
                </a:lnSpc>
                <a:defRPr/>
              </a:pPr>
              <a:r>
                <a:rPr lang="zh-CN" altLang="en-US" sz="2000" b="1" kern="0" dirty="0">
                  <a:cs typeface="+mn-ea"/>
                  <a:sym typeface="+mn-lt"/>
                </a:rPr>
                <a:t>此处添加标题</a:t>
              </a:r>
              <a:endParaRPr lang="en-US" altLang="zh-CN" sz="2000" b="1" kern="0" dirty="0">
                <a:cs typeface="+mn-ea"/>
                <a:sym typeface="+mn-lt"/>
              </a:endParaRPr>
            </a:p>
            <a:p>
              <a:pPr>
                <a:lnSpc>
                  <a:spcPct val="150000"/>
                </a:lnSpc>
                <a:defRPr/>
              </a:pPr>
              <a:r>
                <a:rPr lang="zh-CN" altLang="en-US" sz="1000" kern="0" dirty="0">
                  <a:cs typeface="+mn-ea"/>
                  <a:sym typeface="+mn-lt"/>
                </a:rPr>
                <a:t>点击此处添加段落文本</a:t>
              </a:r>
              <a:endParaRPr lang="zh-CN" altLang="en-US" sz="1000" kern="0" dirty="0">
                <a:cs typeface="+mn-ea"/>
                <a:sym typeface="+mn-lt"/>
              </a:endParaRPr>
            </a:p>
            <a:p>
              <a:pPr>
                <a:lnSpc>
                  <a:spcPct val="150000"/>
                </a:lnSpc>
                <a:defRPr/>
              </a:pPr>
              <a:r>
                <a:rPr lang="zh-CN" altLang="en-US" sz="1000" kern="0" dirty="0">
                  <a:cs typeface="+mn-ea"/>
                  <a:sym typeface="+mn-lt"/>
                </a:rPr>
                <a:t>点击此处添加段落文本</a:t>
              </a:r>
              <a:endParaRPr lang="zh-CN" altLang="en-US" sz="1000" kern="0" dirty="0">
                <a:cs typeface="+mn-ea"/>
                <a:sym typeface="+mn-lt"/>
              </a:endParaRPr>
            </a:p>
          </p:txBody>
        </p:sp>
      </p:grpSp>
      <p:grpSp>
        <p:nvGrpSpPr>
          <p:cNvPr id="60" name="组合 59"/>
          <p:cNvGrpSpPr/>
          <p:nvPr/>
        </p:nvGrpSpPr>
        <p:grpSpPr>
          <a:xfrm>
            <a:off x="6585820" y="3469346"/>
            <a:ext cx="2077480" cy="1465059"/>
            <a:chOff x="6355768" y="3980384"/>
            <a:chExt cx="1925931" cy="1358533"/>
          </a:xfrm>
        </p:grpSpPr>
        <p:cxnSp>
          <p:nvCxnSpPr>
            <p:cNvPr id="61" name="直接连接符 60"/>
            <p:cNvCxnSpPr/>
            <p:nvPr/>
          </p:nvCxnSpPr>
          <p:spPr>
            <a:xfrm>
              <a:off x="6363260" y="3980384"/>
              <a:ext cx="0" cy="1358533"/>
            </a:xfrm>
            <a:prstGeom prst="line">
              <a:avLst/>
            </a:prstGeom>
            <a:noFill/>
            <a:ln w="9525" cap="flat" cmpd="sng" algn="ctr">
              <a:solidFill>
                <a:srgbClr val="B50029"/>
              </a:solidFill>
              <a:prstDash val="solid"/>
              <a:headEnd type="oval" w="med" len="med"/>
              <a:tailEnd type="oval" w="med" len="med"/>
            </a:ln>
            <a:effectLst/>
          </p:spPr>
        </p:cxnSp>
        <p:sp>
          <p:nvSpPr>
            <p:cNvPr id="62" name="TextBox 61"/>
            <p:cNvSpPr txBox="1"/>
            <p:nvPr/>
          </p:nvSpPr>
          <p:spPr>
            <a:xfrm>
              <a:off x="6355768" y="4393273"/>
              <a:ext cx="1925931" cy="941813"/>
            </a:xfrm>
            <a:prstGeom prst="rect">
              <a:avLst/>
            </a:prstGeom>
            <a:noFill/>
          </p:spPr>
          <p:txBody>
            <a:bodyPr wrap="square" rtlCol="0">
              <a:spAutoFit/>
            </a:bodyPr>
            <a:lstStyle/>
            <a:p>
              <a:pPr>
                <a:lnSpc>
                  <a:spcPct val="150000"/>
                </a:lnSpc>
                <a:defRPr/>
              </a:pPr>
              <a:r>
                <a:rPr lang="zh-CN" altLang="en-US" sz="2000" b="1" kern="0" dirty="0">
                  <a:cs typeface="+mn-ea"/>
                  <a:sym typeface="+mn-lt"/>
                </a:rPr>
                <a:t>此处添加标题</a:t>
              </a:r>
              <a:endParaRPr lang="en-US" altLang="zh-CN" sz="2000" b="1" kern="0" dirty="0">
                <a:cs typeface="+mn-ea"/>
                <a:sym typeface="+mn-lt"/>
              </a:endParaRPr>
            </a:p>
            <a:p>
              <a:pPr>
                <a:lnSpc>
                  <a:spcPct val="150000"/>
                </a:lnSpc>
                <a:defRPr/>
              </a:pPr>
              <a:r>
                <a:rPr lang="zh-CN" altLang="en-US" sz="1000" kern="0" dirty="0">
                  <a:cs typeface="+mn-ea"/>
                  <a:sym typeface="+mn-lt"/>
                </a:rPr>
                <a:t>点击此处添加段落文本</a:t>
              </a:r>
              <a:endParaRPr lang="zh-CN" altLang="en-US" sz="1000" kern="0" dirty="0">
                <a:cs typeface="+mn-ea"/>
                <a:sym typeface="+mn-lt"/>
              </a:endParaRPr>
            </a:p>
            <a:p>
              <a:pPr>
                <a:lnSpc>
                  <a:spcPct val="150000"/>
                </a:lnSpc>
                <a:defRPr/>
              </a:pPr>
              <a:r>
                <a:rPr lang="zh-CN" altLang="en-US" sz="1000" kern="0" dirty="0">
                  <a:cs typeface="+mn-ea"/>
                  <a:sym typeface="+mn-lt"/>
                </a:rPr>
                <a:t>点击此处添加段落文本</a:t>
              </a:r>
              <a:endParaRPr lang="zh-CN" altLang="en-US" sz="1000" kern="0" dirty="0">
                <a:cs typeface="+mn-ea"/>
                <a:sym typeface="+mn-lt"/>
              </a:endParaRPr>
            </a:p>
          </p:txBody>
        </p:sp>
      </p:grpSp>
      <p:grpSp>
        <p:nvGrpSpPr>
          <p:cNvPr id="63" name="组合 62"/>
          <p:cNvGrpSpPr/>
          <p:nvPr/>
        </p:nvGrpSpPr>
        <p:grpSpPr>
          <a:xfrm>
            <a:off x="5170930" y="1243982"/>
            <a:ext cx="2077480" cy="1620369"/>
            <a:chOff x="5044092" y="1916832"/>
            <a:chExt cx="1925931" cy="1502549"/>
          </a:xfrm>
        </p:grpSpPr>
        <p:cxnSp>
          <p:nvCxnSpPr>
            <p:cNvPr id="64" name="直接连接符 63"/>
            <p:cNvCxnSpPr/>
            <p:nvPr/>
          </p:nvCxnSpPr>
          <p:spPr>
            <a:xfrm>
              <a:off x="5044092" y="2060848"/>
              <a:ext cx="0" cy="1358533"/>
            </a:xfrm>
            <a:prstGeom prst="line">
              <a:avLst/>
            </a:prstGeom>
            <a:noFill/>
            <a:ln w="9525" cap="flat" cmpd="sng" algn="ctr">
              <a:solidFill>
                <a:srgbClr val="B50029"/>
              </a:solidFill>
              <a:prstDash val="solid"/>
              <a:headEnd type="oval" w="med" len="med"/>
              <a:tailEnd type="oval" w="med" len="med"/>
            </a:ln>
            <a:effectLst/>
          </p:spPr>
        </p:cxnSp>
        <p:sp>
          <p:nvSpPr>
            <p:cNvPr id="65" name="TextBox 64"/>
            <p:cNvSpPr txBox="1"/>
            <p:nvPr/>
          </p:nvSpPr>
          <p:spPr>
            <a:xfrm>
              <a:off x="5044092" y="1916832"/>
              <a:ext cx="1925931" cy="941812"/>
            </a:xfrm>
            <a:prstGeom prst="rect">
              <a:avLst/>
            </a:prstGeom>
            <a:noFill/>
          </p:spPr>
          <p:txBody>
            <a:bodyPr wrap="square" rtlCol="0">
              <a:spAutoFit/>
            </a:bodyPr>
            <a:lstStyle/>
            <a:p>
              <a:pPr>
                <a:lnSpc>
                  <a:spcPct val="150000"/>
                </a:lnSpc>
                <a:defRPr/>
              </a:pPr>
              <a:r>
                <a:rPr lang="zh-CN" altLang="en-US" sz="2000" b="1" kern="0" dirty="0">
                  <a:cs typeface="+mn-ea"/>
                  <a:sym typeface="+mn-lt"/>
                </a:rPr>
                <a:t>此处添加标题</a:t>
              </a:r>
              <a:endParaRPr lang="en-US" altLang="zh-CN" sz="2000" b="1" kern="0" dirty="0">
                <a:cs typeface="+mn-ea"/>
                <a:sym typeface="+mn-lt"/>
              </a:endParaRPr>
            </a:p>
            <a:p>
              <a:pPr>
                <a:lnSpc>
                  <a:spcPct val="150000"/>
                </a:lnSpc>
                <a:defRPr/>
              </a:pPr>
              <a:r>
                <a:rPr lang="zh-CN" altLang="en-US" sz="1000" kern="0" dirty="0">
                  <a:cs typeface="+mn-ea"/>
                  <a:sym typeface="+mn-lt"/>
                </a:rPr>
                <a:t>点击此处添加段落文本</a:t>
              </a:r>
              <a:endParaRPr lang="zh-CN" altLang="en-US" sz="1000" kern="0" dirty="0">
                <a:cs typeface="+mn-ea"/>
                <a:sym typeface="+mn-lt"/>
              </a:endParaRPr>
            </a:p>
            <a:p>
              <a:pPr>
                <a:lnSpc>
                  <a:spcPct val="150000"/>
                </a:lnSpc>
                <a:defRPr/>
              </a:pPr>
              <a:r>
                <a:rPr lang="zh-CN" altLang="en-US" sz="1000" kern="0" dirty="0">
                  <a:cs typeface="+mn-ea"/>
                  <a:sym typeface="+mn-lt"/>
                </a:rPr>
                <a:t>点击此处添加段落文本</a:t>
              </a:r>
              <a:endParaRPr lang="zh-CN" altLang="en-US" sz="1000" kern="0" dirty="0">
                <a:cs typeface="+mn-ea"/>
                <a:sym typeface="+mn-lt"/>
              </a:endParaRPr>
            </a:p>
          </p:txBody>
        </p:sp>
      </p:grpSp>
      <p:grpSp>
        <p:nvGrpSpPr>
          <p:cNvPr id="66" name="组合 65"/>
          <p:cNvGrpSpPr/>
          <p:nvPr/>
        </p:nvGrpSpPr>
        <p:grpSpPr>
          <a:xfrm>
            <a:off x="8227410" y="2415330"/>
            <a:ext cx="1499663" cy="1499280"/>
            <a:chOff x="9867320" y="2779317"/>
            <a:chExt cx="1798580" cy="1798580"/>
          </a:xfrm>
        </p:grpSpPr>
        <p:sp>
          <p:nvSpPr>
            <p:cNvPr id="67" name="椭圆 66"/>
            <p:cNvSpPr/>
            <p:nvPr/>
          </p:nvSpPr>
          <p:spPr>
            <a:xfrm>
              <a:off x="9867320" y="2779317"/>
              <a:ext cx="1798580" cy="1798580"/>
            </a:xfrm>
            <a:prstGeom prst="ellipse">
              <a:avLst/>
            </a:prstGeom>
            <a:solidFill>
              <a:srgbClr val="C80515"/>
            </a:soli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8" name="未知"/>
            <p:cNvSpPr/>
            <p:nvPr/>
          </p:nvSpPr>
          <p:spPr bwMode="auto">
            <a:xfrm>
              <a:off x="10058724" y="2817139"/>
              <a:ext cx="1415772" cy="69082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000" kern="0" dirty="0">
                <a:solidFill>
                  <a:sysClr val="windowText" lastClr="000000"/>
                </a:solidFill>
                <a:cs typeface="+mn-ea"/>
                <a:sym typeface="+mn-lt"/>
              </a:endParaRPr>
            </a:p>
          </p:txBody>
        </p:sp>
      </p:grpSp>
      <p:sp>
        <p:nvSpPr>
          <p:cNvPr id="69" name="TextBox 68"/>
          <p:cNvSpPr txBox="1"/>
          <p:nvPr/>
        </p:nvSpPr>
        <p:spPr>
          <a:xfrm>
            <a:off x="8386216" y="2947855"/>
            <a:ext cx="1182048" cy="385838"/>
          </a:xfrm>
          <a:prstGeom prst="rect">
            <a:avLst/>
          </a:prstGeom>
          <a:noFill/>
        </p:spPr>
        <p:txBody>
          <a:bodyPr wrap="none" lIns="77308" tIns="38653" rIns="77308" bIns="38653" rtlCol="0" anchor="ctr">
            <a:spAutoFit/>
          </a:bodyPr>
          <a:lstStyle/>
          <a:p>
            <a:pPr algn="ctr">
              <a:defRPr/>
            </a:pPr>
            <a:r>
              <a:rPr lang="zh-CN" altLang="en-US" sz="2000" b="1" kern="0">
                <a:solidFill>
                  <a:sysClr val="window" lastClr="FFFFFF"/>
                </a:solidFill>
                <a:cs typeface="+mn-ea"/>
                <a:sym typeface="+mn-lt"/>
              </a:rPr>
              <a:t>添加标题</a:t>
            </a:r>
            <a:endParaRPr lang="zh-CN" altLang="en-US" sz="2000" b="1" kern="0" dirty="0">
              <a:solidFill>
                <a:sysClr val="window" lastClr="FFFFFF"/>
              </a:solidFill>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0-#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0-#ppt_w/2"/>
                                              </p:val>
                                            </p:tav>
                                            <p:tav tm="100000">
                                              <p:val>
                                                <p:strVal val="#ppt_x"/>
                                              </p:val>
                                            </p:tav>
                                          </p:tavLst>
                                        </p:anim>
                                        <p:anim calcmode="lin" valueType="num">
                                          <p:cBhvr additive="base">
                                            <p:cTn id="22" dur="5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0-#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500" fill="hold"/>
                                            <p:tgtEl>
                                              <p:spTgt spid="43"/>
                                            </p:tgtEl>
                                            <p:attrNameLst>
                                              <p:attrName>ppt_x</p:attrName>
                                            </p:attrNameLst>
                                          </p:cBhvr>
                                          <p:tavLst>
                                            <p:tav tm="0">
                                              <p:val>
                                                <p:strVal val="0-#ppt_w/2"/>
                                              </p:val>
                                            </p:tav>
                                            <p:tav tm="100000">
                                              <p:val>
                                                <p:strVal val="#ppt_x"/>
                                              </p:val>
                                            </p:tav>
                                          </p:tavLst>
                                        </p:anim>
                                        <p:anim calcmode="lin" valueType="num">
                                          <p:cBhvr additive="base">
                                            <p:cTn id="30" dur="500" fill="hold"/>
                                            <p:tgtEl>
                                              <p:spTgt spid="4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0-#ppt_w/2"/>
                                              </p:val>
                                            </p:tav>
                                            <p:tav tm="100000">
                                              <p:val>
                                                <p:strVal val="#ppt_x"/>
                                              </p:val>
                                            </p:tav>
                                          </p:tavLst>
                                        </p:anim>
                                        <p:anim calcmode="lin" valueType="num">
                                          <p:cBhvr additive="base">
                                            <p:cTn id="34" dur="500" fill="hold"/>
                                            <p:tgtEl>
                                              <p:spTgt spid="44"/>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p:cTn id="38" dur="300" fill="hold"/>
                                            <p:tgtEl>
                                              <p:spTgt spid="66"/>
                                            </p:tgtEl>
                                            <p:attrNameLst>
                                              <p:attrName>ppt_w</p:attrName>
                                            </p:attrNameLst>
                                          </p:cBhvr>
                                          <p:tavLst>
                                            <p:tav tm="0">
                                              <p:val>
                                                <p:fltVal val="0"/>
                                              </p:val>
                                            </p:tav>
                                            <p:tav tm="100000">
                                              <p:val>
                                                <p:strVal val="#ppt_w"/>
                                              </p:val>
                                            </p:tav>
                                          </p:tavLst>
                                        </p:anim>
                                        <p:anim calcmode="lin" valueType="num">
                                          <p:cBhvr>
                                            <p:cTn id="39" dur="300" fill="hold"/>
                                            <p:tgtEl>
                                              <p:spTgt spid="66"/>
                                            </p:tgtEl>
                                            <p:attrNameLst>
                                              <p:attrName>ppt_h</p:attrName>
                                            </p:attrNameLst>
                                          </p:cBhvr>
                                          <p:tavLst>
                                            <p:tav tm="0">
                                              <p:val>
                                                <p:fltVal val="0"/>
                                              </p:val>
                                            </p:tav>
                                            <p:tav tm="100000">
                                              <p:val>
                                                <p:strVal val="#ppt_h"/>
                                              </p:val>
                                            </p:tav>
                                          </p:tavLst>
                                        </p:anim>
                                        <p:animEffect transition="in" filter="fade">
                                          <p:cBhvr>
                                            <p:cTn id="40" dur="300"/>
                                            <p:tgtEl>
                                              <p:spTgt spid="66"/>
                                            </p:tgtEl>
                                          </p:cBhvr>
                                        </p:animEffect>
                                      </p:childTnLst>
                                    </p:cTn>
                                  </p:par>
                                  <p:par>
                                    <p:cTn id="41" presetID="6" presetClass="emph" presetSubtype="0" autoRev="1" fill="hold" nodeType="withEffect">
                                      <p:stCondLst>
                                        <p:cond delay="300"/>
                                      </p:stCondLst>
                                      <p:childTnLst>
                                        <p:animScale>
                                          <p:cBhvr>
                                            <p:cTn id="42" dur="100" fill="hold"/>
                                            <p:tgtEl>
                                              <p:spTgt spid="66"/>
                                            </p:tgtEl>
                                          </p:cBhvr>
                                          <p:by x="150000" y="150000"/>
                                        </p:animScale>
                                      </p:childTnLst>
                                    </p:cTn>
                                  </p:par>
                                </p:childTnLst>
                              </p:cTn>
                            </p:par>
                            <p:par>
                              <p:cTn id="43" fill="hold">
                                <p:stCondLst>
                                  <p:cond delay="2000"/>
                                </p:stCondLst>
                                <p:childTnLst>
                                  <p:par>
                                    <p:cTn id="44" presetID="15" presetClass="entr" presetSubtype="0" fill="hold" grpId="0" nodeType="afterEffect">
                                      <p:stCondLst>
                                        <p:cond delay="0"/>
                                      </p:stCondLst>
                                      <p:iterate type="lt">
                                        <p:tmPct val="10000"/>
                                      </p:iterate>
                                      <p:childTnLst>
                                        <p:set>
                                          <p:cBhvr>
                                            <p:cTn id="45" dur="1" fill="hold">
                                              <p:stCondLst>
                                                <p:cond delay="0"/>
                                              </p:stCondLst>
                                            </p:cTn>
                                            <p:tgtEl>
                                              <p:spTgt spid="46"/>
                                            </p:tgtEl>
                                            <p:attrNameLst>
                                              <p:attrName>style.visibility</p:attrName>
                                            </p:attrNameLst>
                                          </p:cBhvr>
                                          <p:to>
                                            <p:strVal val="visible"/>
                                          </p:to>
                                        </p:set>
                                        <p:anim calcmode="lin" valueType="num">
                                          <p:cBhvr>
                                            <p:cTn id="46" dur="500" fill="hold"/>
                                            <p:tgtEl>
                                              <p:spTgt spid="46"/>
                                            </p:tgtEl>
                                            <p:attrNameLst>
                                              <p:attrName>ppt_w</p:attrName>
                                            </p:attrNameLst>
                                          </p:cBhvr>
                                          <p:tavLst>
                                            <p:tav tm="0">
                                              <p:val>
                                                <p:fltVal val="0"/>
                                              </p:val>
                                            </p:tav>
                                            <p:tav tm="100000">
                                              <p:val>
                                                <p:strVal val="#ppt_w"/>
                                              </p:val>
                                            </p:tav>
                                          </p:tavLst>
                                        </p:anim>
                                        <p:anim calcmode="lin" valueType="num">
                                          <p:cBhvr>
                                            <p:cTn id="47" dur="500" fill="hold"/>
                                            <p:tgtEl>
                                              <p:spTgt spid="46"/>
                                            </p:tgtEl>
                                            <p:attrNameLst>
                                              <p:attrName>ppt_h</p:attrName>
                                            </p:attrNameLst>
                                          </p:cBhvr>
                                          <p:tavLst>
                                            <p:tav tm="0">
                                              <p:val>
                                                <p:fltVal val="0"/>
                                              </p:val>
                                            </p:tav>
                                            <p:tav tm="100000">
                                              <p:val>
                                                <p:strVal val="#ppt_h"/>
                                              </p:val>
                                            </p:tav>
                                          </p:tavLst>
                                        </p:anim>
                                        <p:anim calcmode="lin" valueType="num">
                                          <p:cBhvr>
                                            <p:cTn id="48" dur="500" fill="hold"/>
                                            <p:tgtEl>
                                              <p:spTgt spid="46"/>
                                            </p:tgtEl>
                                            <p:attrNameLst>
                                              <p:attrName>ppt_x</p:attrName>
                                            </p:attrNameLst>
                                          </p:cBhvr>
                                          <p:tavLst>
                                            <p:tav tm="0" fmla="#ppt_x+(cos(-2*pi*(1-$))*-#ppt_x-sin(-2*pi*(1-$))*(1-#ppt_y))*(1-$)">
                                              <p:val>
                                                <p:fltVal val="0"/>
                                              </p:val>
                                            </p:tav>
                                            <p:tav tm="100000">
                                              <p:val>
                                                <p:fltVal val="1"/>
                                              </p:val>
                                            </p:tav>
                                          </p:tavLst>
                                        </p:anim>
                                        <p:anim calcmode="lin" valueType="num">
                                          <p:cBhvr>
                                            <p:cTn id="49" dur="500" fill="hold"/>
                                            <p:tgtEl>
                                              <p:spTgt spid="46"/>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2549"/>
                                </p:stCondLst>
                                <p:childTnLst>
                                  <p:par>
                                    <p:cTn id="51" presetID="22" presetClass="entr" presetSubtype="1"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up)">
                                          <p:cBhvr>
                                            <p:cTn id="53" dur="500"/>
                                            <p:tgtEl>
                                              <p:spTgt spid="51"/>
                                            </p:tgtEl>
                                          </p:cBhvr>
                                        </p:animEffect>
                                      </p:childTnLst>
                                    </p:cTn>
                                  </p:par>
                                </p:childTnLst>
                              </p:cTn>
                            </p:par>
                            <p:par>
                              <p:cTn id="54" fill="hold">
                                <p:stCondLst>
                                  <p:cond delay="3049"/>
                                </p:stCondLst>
                                <p:childTnLst>
                                  <p:par>
                                    <p:cTn id="55" presetID="15" presetClass="entr" presetSubtype="0" fill="hold" grpId="0" nodeType="afterEffect">
                                      <p:stCondLst>
                                        <p:cond delay="0"/>
                                      </p:stCondLst>
                                      <p:iterate type="lt">
                                        <p:tmPct val="10000"/>
                                      </p:iterate>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 calcmode="lin" valueType="num">
                                          <p:cBhvr>
                                            <p:cTn id="59" dur="500" fill="hold"/>
                                            <p:tgtEl>
                                              <p:spTgt spid="47"/>
                                            </p:tgtEl>
                                            <p:attrNameLst>
                                              <p:attrName>ppt_x</p:attrName>
                                            </p:attrNameLst>
                                          </p:cBhvr>
                                          <p:tavLst>
                                            <p:tav tm="0" fmla="#ppt_x+(cos(-2*pi*(1-$))*-#ppt_x-sin(-2*pi*(1-$))*(1-#ppt_y))*(1-$)">
                                              <p:val>
                                                <p:fltVal val="0"/>
                                              </p:val>
                                            </p:tav>
                                            <p:tav tm="100000">
                                              <p:val>
                                                <p:fltVal val="1"/>
                                              </p:val>
                                            </p:tav>
                                          </p:tavLst>
                                        </p:anim>
                                        <p:anim calcmode="lin" valueType="num">
                                          <p:cBhvr>
                                            <p:cTn id="60" dur="500" fill="hold"/>
                                            <p:tgtEl>
                                              <p:spTgt spid="47"/>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3599"/>
                                </p:stCondLst>
                                <p:childTnLst>
                                  <p:par>
                                    <p:cTn id="62" presetID="22" presetClass="entr" presetSubtype="4"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down)">
                                          <p:cBhvr>
                                            <p:cTn id="64" dur="500"/>
                                            <p:tgtEl>
                                              <p:spTgt spid="54"/>
                                            </p:tgtEl>
                                          </p:cBhvr>
                                        </p:animEffect>
                                      </p:childTnLst>
                                    </p:cTn>
                                  </p:par>
                                </p:childTnLst>
                              </p:cTn>
                            </p:par>
                            <p:par>
                              <p:cTn id="65" fill="hold">
                                <p:stCondLst>
                                  <p:cond delay="4099"/>
                                </p:stCondLst>
                                <p:childTnLst>
                                  <p:par>
                                    <p:cTn id="66" presetID="15" presetClass="entr" presetSubtype="0" fill="hold" grpId="0" nodeType="afterEffect">
                                      <p:stCondLst>
                                        <p:cond delay="0"/>
                                      </p:stCondLst>
                                      <p:iterate type="lt">
                                        <p:tmPct val="10000"/>
                                      </p:iterate>
                                      <p:childTnLst>
                                        <p:set>
                                          <p:cBhvr>
                                            <p:cTn id="67" dur="1" fill="hold">
                                              <p:stCondLst>
                                                <p:cond delay="0"/>
                                              </p:stCondLst>
                                            </p:cTn>
                                            <p:tgtEl>
                                              <p:spTgt spid="48"/>
                                            </p:tgtEl>
                                            <p:attrNameLst>
                                              <p:attrName>style.visibility</p:attrName>
                                            </p:attrNameLst>
                                          </p:cBhvr>
                                          <p:to>
                                            <p:strVal val="visible"/>
                                          </p:to>
                                        </p:set>
                                        <p:anim calcmode="lin" valueType="num">
                                          <p:cBhvr>
                                            <p:cTn id="68" dur="500" fill="hold"/>
                                            <p:tgtEl>
                                              <p:spTgt spid="48"/>
                                            </p:tgtEl>
                                            <p:attrNameLst>
                                              <p:attrName>ppt_w</p:attrName>
                                            </p:attrNameLst>
                                          </p:cBhvr>
                                          <p:tavLst>
                                            <p:tav tm="0">
                                              <p:val>
                                                <p:fltVal val="0"/>
                                              </p:val>
                                            </p:tav>
                                            <p:tav tm="100000">
                                              <p:val>
                                                <p:strVal val="#ppt_w"/>
                                              </p:val>
                                            </p:tav>
                                          </p:tavLst>
                                        </p:anim>
                                        <p:anim calcmode="lin" valueType="num">
                                          <p:cBhvr>
                                            <p:cTn id="69" dur="500" fill="hold"/>
                                            <p:tgtEl>
                                              <p:spTgt spid="48"/>
                                            </p:tgtEl>
                                            <p:attrNameLst>
                                              <p:attrName>ppt_h</p:attrName>
                                            </p:attrNameLst>
                                          </p:cBhvr>
                                          <p:tavLst>
                                            <p:tav tm="0">
                                              <p:val>
                                                <p:fltVal val="0"/>
                                              </p:val>
                                            </p:tav>
                                            <p:tav tm="100000">
                                              <p:val>
                                                <p:strVal val="#ppt_h"/>
                                              </p:val>
                                            </p:tav>
                                          </p:tavLst>
                                        </p:anim>
                                        <p:anim calcmode="lin" valueType="num">
                                          <p:cBhvr>
                                            <p:cTn id="70" dur="500" fill="hold"/>
                                            <p:tgtEl>
                                              <p:spTgt spid="48"/>
                                            </p:tgtEl>
                                            <p:attrNameLst>
                                              <p:attrName>ppt_x</p:attrName>
                                            </p:attrNameLst>
                                          </p:cBhvr>
                                          <p:tavLst>
                                            <p:tav tm="0" fmla="#ppt_x+(cos(-2*pi*(1-$))*-#ppt_x-sin(-2*pi*(1-$))*(1-#ppt_y))*(1-$)">
                                              <p:val>
                                                <p:fltVal val="0"/>
                                              </p:val>
                                            </p:tav>
                                            <p:tav tm="100000">
                                              <p:val>
                                                <p:fltVal val="1"/>
                                              </p:val>
                                            </p:tav>
                                          </p:tavLst>
                                        </p:anim>
                                        <p:anim calcmode="lin" valueType="num">
                                          <p:cBhvr>
                                            <p:cTn id="71" dur="5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72" fill="hold">
                                <p:stCondLst>
                                  <p:cond delay="4649"/>
                                </p:stCondLst>
                                <p:childTnLst>
                                  <p:par>
                                    <p:cTn id="73" presetID="22" presetClass="entr" presetSubtype="1" fill="hold" nodeType="after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wipe(up)">
                                          <p:cBhvr>
                                            <p:cTn id="75" dur="500"/>
                                            <p:tgtEl>
                                              <p:spTgt spid="57"/>
                                            </p:tgtEl>
                                          </p:cBhvr>
                                        </p:animEffect>
                                      </p:childTnLst>
                                    </p:cTn>
                                  </p:par>
                                </p:childTnLst>
                              </p:cTn>
                            </p:par>
                            <p:par>
                              <p:cTn id="76" fill="hold">
                                <p:stCondLst>
                                  <p:cond delay="5149"/>
                                </p:stCondLst>
                                <p:childTnLst>
                                  <p:par>
                                    <p:cTn id="77" presetID="15" presetClass="entr" presetSubtype="0" fill="hold" grpId="0" nodeType="afterEffect">
                                      <p:stCondLst>
                                        <p:cond delay="0"/>
                                      </p:stCondLst>
                                      <p:iterate type="lt">
                                        <p:tmPct val="10000"/>
                                      </p:iterate>
                                      <p:childTnLst>
                                        <p:set>
                                          <p:cBhvr>
                                            <p:cTn id="78" dur="1" fill="hold">
                                              <p:stCondLst>
                                                <p:cond delay="0"/>
                                              </p:stCondLst>
                                            </p:cTn>
                                            <p:tgtEl>
                                              <p:spTgt spid="49"/>
                                            </p:tgtEl>
                                            <p:attrNameLst>
                                              <p:attrName>style.visibility</p:attrName>
                                            </p:attrNameLst>
                                          </p:cBhvr>
                                          <p:to>
                                            <p:strVal val="visible"/>
                                          </p:to>
                                        </p:set>
                                        <p:anim calcmode="lin" valueType="num">
                                          <p:cBhvr>
                                            <p:cTn id="79" dur="500" fill="hold"/>
                                            <p:tgtEl>
                                              <p:spTgt spid="49"/>
                                            </p:tgtEl>
                                            <p:attrNameLst>
                                              <p:attrName>ppt_w</p:attrName>
                                            </p:attrNameLst>
                                          </p:cBhvr>
                                          <p:tavLst>
                                            <p:tav tm="0">
                                              <p:val>
                                                <p:fltVal val="0"/>
                                              </p:val>
                                            </p:tav>
                                            <p:tav tm="100000">
                                              <p:val>
                                                <p:strVal val="#ppt_w"/>
                                              </p:val>
                                            </p:tav>
                                          </p:tavLst>
                                        </p:anim>
                                        <p:anim calcmode="lin" valueType="num">
                                          <p:cBhvr>
                                            <p:cTn id="80" dur="500" fill="hold"/>
                                            <p:tgtEl>
                                              <p:spTgt spid="49"/>
                                            </p:tgtEl>
                                            <p:attrNameLst>
                                              <p:attrName>ppt_h</p:attrName>
                                            </p:attrNameLst>
                                          </p:cBhvr>
                                          <p:tavLst>
                                            <p:tav tm="0">
                                              <p:val>
                                                <p:fltVal val="0"/>
                                              </p:val>
                                            </p:tav>
                                            <p:tav tm="100000">
                                              <p:val>
                                                <p:strVal val="#ppt_h"/>
                                              </p:val>
                                            </p:tav>
                                          </p:tavLst>
                                        </p:anim>
                                        <p:anim calcmode="lin" valueType="num">
                                          <p:cBhvr>
                                            <p:cTn id="81" dur="500" fill="hold"/>
                                            <p:tgtEl>
                                              <p:spTgt spid="49"/>
                                            </p:tgtEl>
                                            <p:attrNameLst>
                                              <p:attrName>ppt_x</p:attrName>
                                            </p:attrNameLst>
                                          </p:cBhvr>
                                          <p:tavLst>
                                            <p:tav tm="0" fmla="#ppt_x+(cos(-2*pi*(1-$))*-#ppt_x-sin(-2*pi*(1-$))*(1-#ppt_y))*(1-$)">
                                              <p:val>
                                                <p:fltVal val="0"/>
                                              </p:val>
                                            </p:tav>
                                            <p:tav tm="100000">
                                              <p:val>
                                                <p:fltVal val="1"/>
                                              </p:val>
                                            </p:tav>
                                          </p:tavLst>
                                        </p:anim>
                                        <p:anim calcmode="lin" valueType="num">
                                          <p:cBhvr>
                                            <p:cTn id="82" dur="500" fill="hold"/>
                                            <p:tgtEl>
                                              <p:spTgt spid="49"/>
                                            </p:tgtEl>
                                            <p:attrNameLst>
                                              <p:attrName>ppt_y</p:attrName>
                                            </p:attrNameLst>
                                          </p:cBhvr>
                                          <p:tavLst>
                                            <p:tav tm="0" fmla="#ppt_y+(sin(-2*pi*(1-$))*-#ppt_x+cos(-2*pi*(1-$))*(1-#ppt_y))*(1-$)">
                                              <p:val>
                                                <p:fltVal val="0"/>
                                              </p:val>
                                            </p:tav>
                                            <p:tav tm="100000">
                                              <p:val>
                                                <p:fltVal val="1"/>
                                              </p:val>
                                            </p:tav>
                                          </p:tavLst>
                                        </p:anim>
                                      </p:childTnLst>
                                    </p:cTn>
                                  </p:par>
                                </p:childTnLst>
                              </p:cTn>
                            </p:par>
                            <p:par>
                              <p:cTn id="83" fill="hold">
                                <p:stCondLst>
                                  <p:cond delay="5699"/>
                                </p:stCondLst>
                                <p:childTnLst>
                                  <p:par>
                                    <p:cTn id="84" presetID="22" presetClass="entr" presetSubtype="4"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wipe(down)">
                                          <p:cBhvr>
                                            <p:cTn id="86" dur="500"/>
                                            <p:tgtEl>
                                              <p:spTgt spid="63"/>
                                            </p:tgtEl>
                                          </p:cBhvr>
                                        </p:animEffect>
                                      </p:childTnLst>
                                    </p:cTn>
                                  </p:par>
                                </p:childTnLst>
                              </p:cTn>
                            </p:par>
                            <p:par>
                              <p:cTn id="87" fill="hold">
                                <p:stCondLst>
                                  <p:cond delay="6199"/>
                                </p:stCondLst>
                                <p:childTnLst>
                                  <p:par>
                                    <p:cTn id="88" presetID="15" presetClass="entr" presetSubtype="0" fill="hold" grpId="0" nodeType="afterEffect">
                                      <p:stCondLst>
                                        <p:cond delay="0"/>
                                      </p:stCondLst>
                                      <p:iterate type="lt">
                                        <p:tmPct val="10000"/>
                                      </p:iterate>
                                      <p:childTnLst>
                                        <p:set>
                                          <p:cBhvr>
                                            <p:cTn id="89" dur="1" fill="hold">
                                              <p:stCondLst>
                                                <p:cond delay="0"/>
                                              </p:stCondLst>
                                            </p:cTn>
                                            <p:tgtEl>
                                              <p:spTgt spid="50"/>
                                            </p:tgtEl>
                                            <p:attrNameLst>
                                              <p:attrName>style.visibility</p:attrName>
                                            </p:attrNameLst>
                                          </p:cBhvr>
                                          <p:to>
                                            <p:strVal val="visible"/>
                                          </p:to>
                                        </p:set>
                                        <p:anim calcmode="lin" valueType="num">
                                          <p:cBhvr>
                                            <p:cTn id="90" dur="500" fill="hold"/>
                                            <p:tgtEl>
                                              <p:spTgt spid="50"/>
                                            </p:tgtEl>
                                            <p:attrNameLst>
                                              <p:attrName>ppt_w</p:attrName>
                                            </p:attrNameLst>
                                          </p:cBhvr>
                                          <p:tavLst>
                                            <p:tav tm="0">
                                              <p:val>
                                                <p:fltVal val="0"/>
                                              </p:val>
                                            </p:tav>
                                            <p:tav tm="100000">
                                              <p:val>
                                                <p:strVal val="#ppt_w"/>
                                              </p:val>
                                            </p:tav>
                                          </p:tavLst>
                                        </p:anim>
                                        <p:anim calcmode="lin" valueType="num">
                                          <p:cBhvr>
                                            <p:cTn id="91" dur="500" fill="hold"/>
                                            <p:tgtEl>
                                              <p:spTgt spid="50"/>
                                            </p:tgtEl>
                                            <p:attrNameLst>
                                              <p:attrName>ppt_h</p:attrName>
                                            </p:attrNameLst>
                                          </p:cBhvr>
                                          <p:tavLst>
                                            <p:tav tm="0">
                                              <p:val>
                                                <p:fltVal val="0"/>
                                              </p:val>
                                            </p:tav>
                                            <p:tav tm="100000">
                                              <p:val>
                                                <p:strVal val="#ppt_h"/>
                                              </p:val>
                                            </p:tav>
                                          </p:tavLst>
                                        </p:anim>
                                        <p:anim calcmode="lin" valueType="num">
                                          <p:cBhvr>
                                            <p:cTn id="92" dur="500" fill="hold"/>
                                            <p:tgtEl>
                                              <p:spTgt spid="50"/>
                                            </p:tgtEl>
                                            <p:attrNameLst>
                                              <p:attrName>ppt_x</p:attrName>
                                            </p:attrNameLst>
                                          </p:cBhvr>
                                          <p:tavLst>
                                            <p:tav tm="0" fmla="#ppt_x+(cos(-2*pi*(1-$))*-#ppt_x-sin(-2*pi*(1-$))*(1-#ppt_y))*(1-$)">
                                              <p:val>
                                                <p:fltVal val="0"/>
                                              </p:val>
                                            </p:tav>
                                            <p:tav tm="100000">
                                              <p:val>
                                                <p:fltVal val="1"/>
                                              </p:val>
                                            </p:tav>
                                          </p:tavLst>
                                        </p:anim>
                                        <p:anim calcmode="lin" valueType="num">
                                          <p:cBhvr>
                                            <p:cTn id="93" dur="500" fill="hold"/>
                                            <p:tgtEl>
                                              <p:spTgt spid="50"/>
                                            </p:tgtEl>
                                            <p:attrNameLst>
                                              <p:attrName>ppt_y</p:attrName>
                                            </p:attrNameLst>
                                          </p:cBhvr>
                                          <p:tavLst>
                                            <p:tav tm="0" fmla="#ppt_y+(sin(-2*pi*(1-$))*-#ppt_x+cos(-2*pi*(1-$))*(1-#ppt_y))*(1-$)">
                                              <p:val>
                                                <p:fltVal val="0"/>
                                              </p:val>
                                            </p:tav>
                                            <p:tav tm="100000">
                                              <p:val>
                                                <p:fltVal val="1"/>
                                              </p:val>
                                            </p:tav>
                                          </p:tavLst>
                                        </p:anim>
                                      </p:childTnLst>
                                    </p:cTn>
                                  </p:par>
                                </p:childTnLst>
                              </p:cTn>
                            </p:par>
                            <p:par>
                              <p:cTn id="94" fill="hold">
                                <p:stCondLst>
                                  <p:cond delay="6750"/>
                                </p:stCondLst>
                                <p:childTnLst>
                                  <p:par>
                                    <p:cTn id="95" presetID="22" presetClass="entr" presetSubtype="1" fill="hold" nodeType="afterEffect">
                                      <p:stCondLst>
                                        <p:cond delay="0"/>
                                      </p:stCondLst>
                                      <p:childTnLst>
                                        <p:set>
                                          <p:cBhvr>
                                            <p:cTn id="96" dur="1" fill="hold">
                                              <p:stCondLst>
                                                <p:cond delay="0"/>
                                              </p:stCondLst>
                                            </p:cTn>
                                            <p:tgtEl>
                                              <p:spTgt spid="60"/>
                                            </p:tgtEl>
                                            <p:attrNameLst>
                                              <p:attrName>style.visibility</p:attrName>
                                            </p:attrNameLst>
                                          </p:cBhvr>
                                          <p:to>
                                            <p:strVal val="visible"/>
                                          </p:to>
                                        </p:set>
                                        <p:animEffect transition="in" filter="wipe(up)">
                                          <p:cBhvr>
                                            <p:cTn id="97" dur="500"/>
                                            <p:tgtEl>
                                              <p:spTgt spid="60"/>
                                            </p:tgtEl>
                                          </p:cBhvr>
                                        </p:animEffect>
                                      </p:childTnLst>
                                    </p:cTn>
                                  </p:par>
                                </p:childTnLst>
                              </p:cTn>
                            </p:par>
                            <p:par>
                              <p:cTn id="98" fill="hold">
                                <p:stCondLst>
                                  <p:cond delay="7250"/>
                                </p:stCondLst>
                                <p:childTnLst>
                                  <p:par>
                                    <p:cTn id="99" presetID="53" presetClass="entr" presetSubtype="16" fill="hold" grpId="0" nodeType="afterEffect">
                                      <p:stCondLst>
                                        <p:cond delay="0"/>
                                      </p:stCondLst>
                                      <p:childTnLst>
                                        <p:set>
                                          <p:cBhvr>
                                            <p:cTn id="100" dur="1" fill="hold">
                                              <p:stCondLst>
                                                <p:cond delay="0"/>
                                              </p:stCondLst>
                                            </p:cTn>
                                            <p:tgtEl>
                                              <p:spTgt spid="69"/>
                                            </p:tgtEl>
                                            <p:attrNameLst>
                                              <p:attrName>style.visibility</p:attrName>
                                            </p:attrNameLst>
                                          </p:cBhvr>
                                          <p:to>
                                            <p:strVal val="visible"/>
                                          </p:to>
                                        </p:set>
                                        <p:anim calcmode="lin" valueType="num">
                                          <p:cBhvr>
                                            <p:cTn id="101" dur="300" fill="hold"/>
                                            <p:tgtEl>
                                              <p:spTgt spid="69"/>
                                            </p:tgtEl>
                                            <p:attrNameLst>
                                              <p:attrName>ppt_w</p:attrName>
                                            </p:attrNameLst>
                                          </p:cBhvr>
                                          <p:tavLst>
                                            <p:tav tm="0">
                                              <p:val>
                                                <p:fltVal val="0"/>
                                              </p:val>
                                            </p:tav>
                                            <p:tav tm="100000">
                                              <p:val>
                                                <p:strVal val="#ppt_w"/>
                                              </p:val>
                                            </p:tav>
                                          </p:tavLst>
                                        </p:anim>
                                        <p:anim calcmode="lin" valueType="num">
                                          <p:cBhvr>
                                            <p:cTn id="102" dur="300" fill="hold"/>
                                            <p:tgtEl>
                                              <p:spTgt spid="69"/>
                                            </p:tgtEl>
                                            <p:attrNameLst>
                                              <p:attrName>ppt_h</p:attrName>
                                            </p:attrNameLst>
                                          </p:cBhvr>
                                          <p:tavLst>
                                            <p:tav tm="0">
                                              <p:val>
                                                <p:fltVal val="0"/>
                                              </p:val>
                                            </p:tav>
                                            <p:tav tm="100000">
                                              <p:val>
                                                <p:strVal val="#ppt_h"/>
                                              </p:val>
                                            </p:tav>
                                          </p:tavLst>
                                        </p:anim>
                                        <p:animEffect transition="in" filter="fade">
                                          <p:cBhvr>
                                            <p:cTn id="103" dur="300"/>
                                            <p:tgtEl>
                                              <p:spTgt spid="69"/>
                                            </p:tgtEl>
                                          </p:cBhvr>
                                        </p:animEffect>
                                      </p:childTnLst>
                                    </p:cTn>
                                  </p:par>
                                  <p:par>
                                    <p:cTn id="104" presetID="6" presetClass="emph" presetSubtype="0" autoRev="1" fill="hold" grpId="1" nodeType="withEffect">
                                      <p:stCondLst>
                                        <p:cond delay="300"/>
                                      </p:stCondLst>
                                      <p:childTnLst>
                                        <p:animScale>
                                          <p:cBhvr>
                                            <p:cTn id="105" dur="100" fill="hold"/>
                                            <p:tgtEl>
                                              <p:spTgt spid="6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p:bldP spid="47" grpId="0"/>
          <p:bldP spid="48" grpId="0"/>
          <p:bldP spid="49" grpId="0"/>
          <p:bldP spid="50" grpId="0"/>
          <p:bldP spid="69" grpId="0"/>
          <p:bldP spid="69"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0-#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0-#ppt_w/2"/>
                                              </p:val>
                                            </p:tav>
                                            <p:tav tm="100000">
                                              <p:val>
                                                <p:strVal val="#ppt_x"/>
                                              </p:val>
                                            </p:tav>
                                          </p:tavLst>
                                        </p:anim>
                                        <p:anim calcmode="lin" valueType="num">
                                          <p:cBhvr additive="base">
                                            <p:cTn id="22" dur="5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0-#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500" fill="hold"/>
                                            <p:tgtEl>
                                              <p:spTgt spid="43"/>
                                            </p:tgtEl>
                                            <p:attrNameLst>
                                              <p:attrName>ppt_x</p:attrName>
                                            </p:attrNameLst>
                                          </p:cBhvr>
                                          <p:tavLst>
                                            <p:tav tm="0">
                                              <p:val>
                                                <p:strVal val="0-#ppt_w/2"/>
                                              </p:val>
                                            </p:tav>
                                            <p:tav tm="100000">
                                              <p:val>
                                                <p:strVal val="#ppt_x"/>
                                              </p:val>
                                            </p:tav>
                                          </p:tavLst>
                                        </p:anim>
                                        <p:anim calcmode="lin" valueType="num">
                                          <p:cBhvr additive="base">
                                            <p:cTn id="30" dur="500" fill="hold"/>
                                            <p:tgtEl>
                                              <p:spTgt spid="4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0-#ppt_w/2"/>
                                              </p:val>
                                            </p:tav>
                                            <p:tav tm="100000">
                                              <p:val>
                                                <p:strVal val="#ppt_x"/>
                                              </p:val>
                                            </p:tav>
                                          </p:tavLst>
                                        </p:anim>
                                        <p:anim calcmode="lin" valueType="num">
                                          <p:cBhvr additive="base">
                                            <p:cTn id="34" dur="500" fill="hold"/>
                                            <p:tgtEl>
                                              <p:spTgt spid="44"/>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p:cTn id="38" dur="300" fill="hold"/>
                                            <p:tgtEl>
                                              <p:spTgt spid="66"/>
                                            </p:tgtEl>
                                            <p:attrNameLst>
                                              <p:attrName>ppt_w</p:attrName>
                                            </p:attrNameLst>
                                          </p:cBhvr>
                                          <p:tavLst>
                                            <p:tav tm="0">
                                              <p:val>
                                                <p:fltVal val="0"/>
                                              </p:val>
                                            </p:tav>
                                            <p:tav tm="100000">
                                              <p:val>
                                                <p:strVal val="#ppt_w"/>
                                              </p:val>
                                            </p:tav>
                                          </p:tavLst>
                                        </p:anim>
                                        <p:anim calcmode="lin" valueType="num">
                                          <p:cBhvr>
                                            <p:cTn id="39" dur="300" fill="hold"/>
                                            <p:tgtEl>
                                              <p:spTgt spid="66"/>
                                            </p:tgtEl>
                                            <p:attrNameLst>
                                              <p:attrName>ppt_h</p:attrName>
                                            </p:attrNameLst>
                                          </p:cBhvr>
                                          <p:tavLst>
                                            <p:tav tm="0">
                                              <p:val>
                                                <p:fltVal val="0"/>
                                              </p:val>
                                            </p:tav>
                                            <p:tav tm="100000">
                                              <p:val>
                                                <p:strVal val="#ppt_h"/>
                                              </p:val>
                                            </p:tav>
                                          </p:tavLst>
                                        </p:anim>
                                        <p:animEffect transition="in" filter="fade">
                                          <p:cBhvr>
                                            <p:cTn id="40" dur="300"/>
                                            <p:tgtEl>
                                              <p:spTgt spid="66"/>
                                            </p:tgtEl>
                                          </p:cBhvr>
                                        </p:animEffect>
                                      </p:childTnLst>
                                    </p:cTn>
                                  </p:par>
                                  <p:par>
                                    <p:cTn id="41" presetID="6" presetClass="emph" presetSubtype="0" autoRev="1" fill="hold" nodeType="withEffect">
                                      <p:stCondLst>
                                        <p:cond delay="300"/>
                                      </p:stCondLst>
                                      <p:childTnLst>
                                        <p:animScale>
                                          <p:cBhvr>
                                            <p:cTn id="42" dur="100" fill="hold"/>
                                            <p:tgtEl>
                                              <p:spTgt spid="66"/>
                                            </p:tgtEl>
                                          </p:cBhvr>
                                          <p:by x="150000" y="150000"/>
                                        </p:animScale>
                                      </p:childTnLst>
                                    </p:cTn>
                                  </p:par>
                                </p:childTnLst>
                              </p:cTn>
                            </p:par>
                            <p:par>
                              <p:cTn id="43" fill="hold">
                                <p:stCondLst>
                                  <p:cond delay="2000"/>
                                </p:stCondLst>
                                <p:childTnLst>
                                  <p:par>
                                    <p:cTn id="44" presetID="15" presetClass="entr" presetSubtype="0" fill="hold" grpId="0" nodeType="afterEffect">
                                      <p:stCondLst>
                                        <p:cond delay="0"/>
                                      </p:stCondLst>
                                      <p:iterate type="lt">
                                        <p:tmPct val="10000"/>
                                      </p:iterate>
                                      <p:childTnLst>
                                        <p:set>
                                          <p:cBhvr>
                                            <p:cTn id="45" dur="1" fill="hold">
                                              <p:stCondLst>
                                                <p:cond delay="0"/>
                                              </p:stCondLst>
                                            </p:cTn>
                                            <p:tgtEl>
                                              <p:spTgt spid="46"/>
                                            </p:tgtEl>
                                            <p:attrNameLst>
                                              <p:attrName>style.visibility</p:attrName>
                                            </p:attrNameLst>
                                          </p:cBhvr>
                                          <p:to>
                                            <p:strVal val="visible"/>
                                          </p:to>
                                        </p:set>
                                        <p:anim calcmode="lin" valueType="num">
                                          <p:cBhvr>
                                            <p:cTn id="46" dur="500" fill="hold"/>
                                            <p:tgtEl>
                                              <p:spTgt spid="46"/>
                                            </p:tgtEl>
                                            <p:attrNameLst>
                                              <p:attrName>ppt_w</p:attrName>
                                            </p:attrNameLst>
                                          </p:cBhvr>
                                          <p:tavLst>
                                            <p:tav tm="0">
                                              <p:val>
                                                <p:fltVal val="0"/>
                                              </p:val>
                                            </p:tav>
                                            <p:tav tm="100000">
                                              <p:val>
                                                <p:strVal val="#ppt_w"/>
                                              </p:val>
                                            </p:tav>
                                          </p:tavLst>
                                        </p:anim>
                                        <p:anim calcmode="lin" valueType="num">
                                          <p:cBhvr>
                                            <p:cTn id="47" dur="500" fill="hold"/>
                                            <p:tgtEl>
                                              <p:spTgt spid="46"/>
                                            </p:tgtEl>
                                            <p:attrNameLst>
                                              <p:attrName>ppt_h</p:attrName>
                                            </p:attrNameLst>
                                          </p:cBhvr>
                                          <p:tavLst>
                                            <p:tav tm="0">
                                              <p:val>
                                                <p:fltVal val="0"/>
                                              </p:val>
                                            </p:tav>
                                            <p:tav tm="100000">
                                              <p:val>
                                                <p:strVal val="#ppt_h"/>
                                              </p:val>
                                            </p:tav>
                                          </p:tavLst>
                                        </p:anim>
                                        <p:anim calcmode="lin" valueType="num">
                                          <p:cBhvr>
                                            <p:cTn id="48" dur="500" fill="hold"/>
                                            <p:tgtEl>
                                              <p:spTgt spid="46"/>
                                            </p:tgtEl>
                                            <p:attrNameLst>
                                              <p:attrName>ppt_x</p:attrName>
                                            </p:attrNameLst>
                                          </p:cBhvr>
                                          <p:tavLst>
                                            <p:tav tm="0" fmla="#ppt_x+(cos(-2*pi*(1-$))*-#ppt_x-sin(-2*pi*(1-$))*(1-#ppt_y))*(1-$)">
                                              <p:val>
                                                <p:fltVal val="0"/>
                                              </p:val>
                                            </p:tav>
                                            <p:tav tm="100000">
                                              <p:val>
                                                <p:fltVal val="1"/>
                                              </p:val>
                                            </p:tav>
                                          </p:tavLst>
                                        </p:anim>
                                        <p:anim calcmode="lin" valueType="num">
                                          <p:cBhvr>
                                            <p:cTn id="49" dur="500" fill="hold"/>
                                            <p:tgtEl>
                                              <p:spTgt spid="46"/>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2549"/>
                                </p:stCondLst>
                                <p:childTnLst>
                                  <p:par>
                                    <p:cTn id="51" presetID="22" presetClass="entr" presetSubtype="1"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up)">
                                          <p:cBhvr>
                                            <p:cTn id="53" dur="500"/>
                                            <p:tgtEl>
                                              <p:spTgt spid="51"/>
                                            </p:tgtEl>
                                          </p:cBhvr>
                                        </p:animEffect>
                                      </p:childTnLst>
                                    </p:cTn>
                                  </p:par>
                                </p:childTnLst>
                              </p:cTn>
                            </p:par>
                            <p:par>
                              <p:cTn id="54" fill="hold">
                                <p:stCondLst>
                                  <p:cond delay="3049"/>
                                </p:stCondLst>
                                <p:childTnLst>
                                  <p:par>
                                    <p:cTn id="55" presetID="15" presetClass="entr" presetSubtype="0" fill="hold" grpId="0" nodeType="afterEffect">
                                      <p:stCondLst>
                                        <p:cond delay="0"/>
                                      </p:stCondLst>
                                      <p:iterate type="lt">
                                        <p:tmPct val="10000"/>
                                      </p:iterate>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 calcmode="lin" valueType="num">
                                          <p:cBhvr>
                                            <p:cTn id="59" dur="500" fill="hold"/>
                                            <p:tgtEl>
                                              <p:spTgt spid="47"/>
                                            </p:tgtEl>
                                            <p:attrNameLst>
                                              <p:attrName>ppt_x</p:attrName>
                                            </p:attrNameLst>
                                          </p:cBhvr>
                                          <p:tavLst>
                                            <p:tav tm="0" fmla="#ppt_x+(cos(-2*pi*(1-$))*-#ppt_x-sin(-2*pi*(1-$))*(1-#ppt_y))*(1-$)">
                                              <p:val>
                                                <p:fltVal val="0"/>
                                              </p:val>
                                            </p:tav>
                                            <p:tav tm="100000">
                                              <p:val>
                                                <p:fltVal val="1"/>
                                              </p:val>
                                            </p:tav>
                                          </p:tavLst>
                                        </p:anim>
                                        <p:anim calcmode="lin" valueType="num">
                                          <p:cBhvr>
                                            <p:cTn id="60" dur="500" fill="hold"/>
                                            <p:tgtEl>
                                              <p:spTgt spid="47"/>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3599"/>
                                </p:stCondLst>
                                <p:childTnLst>
                                  <p:par>
                                    <p:cTn id="62" presetID="22" presetClass="entr" presetSubtype="4"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down)">
                                          <p:cBhvr>
                                            <p:cTn id="64" dur="500"/>
                                            <p:tgtEl>
                                              <p:spTgt spid="54"/>
                                            </p:tgtEl>
                                          </p:cBhvr>
                                        </p:animEffect>
                                      </p:childTnLst>
                                    </p:cTn>
                                  </p:par>
                                </p:childTnLst>
                              </p:cTn>
                            </p:par>
                            <p:par>
                              <p:cTn id="65" fill="hold">
                                <p:stCondLst>
                                  <p:cond delay="4099"/>
                                </p:stCondLst>
                                <p:childTnLst>
                                  <p:par>
                                    <p:cTn id="66" presetID="15" presetClass="entr" presetSubtype="0" fill="hold" grpId="0" nodeType="afterEffect">
                                      <p:stCondLst>
                                        <p:cond delay="0"/>
                                      </p:stCondLst>
                                      <p:iterate type="lt">
                                        <p:tmPct val="10000"/>
                                      </p:iterate>
                                      <p:childTnLst>
                                        <p:set>
                                          <p:cBhvr>
                                            <p:cTn id="67" dur="1" fill="hold">
                                              <p:stCondLst>
                                                <p:cond delay="0"/>
                                              </p:stCondLst>
                                            </p:cTn>
                                            <p:tgtEl>
                                              <p:spTgt spid="48"/>
                                            </p:tgtEl>
                                            <p:attrNameLst>
                                              <p:attrName>style.visibility</p:attrName>
                                            </p:attrNameLst>
                                          </p:cBhvr>
                                          <p:to>
                                            <p:strVal val="visible"/>
                                          </p:to>
                                        </p:set>
                                        <p:anim calcmode="lin" valueType="num">
                                          <p:cBhvr>
                                            <p:cTn id="68" dur="500" fill="hold"/>
                                            <p:tgtEl>
                                              <p:spTgt spid="48"/>
                                            </p:tgtEl>
                                            <p:attrNameLst>
                                              <p:attrName>ppt_w</p:attrName>
                                            </p:attrNameLst>
                                          </p:cBhvr>
                                          <p:tavLst>
                                            <p:tav tm="0">
                                              <p:val>
                                                <p:fltVal val="0"/>
                                              </p:val>
                                            </p:tav>
                                            <p:tav tm="100000">
                                              <p:val>
                                                <p:strVal val="#ppt_w"/>
                                              </p:val>
                                            </p:tav>
                                          </p:tavLst>
                                        </p:anim>
                                        <p:anim calcmode="lin" valueType="num">
                                          <p:cBhvr>
                                            <p:cTn id="69" dur="500" fill="hold"/>
                                            <p:tgtEl>
                                              <p:spTgt spid="48"/>
                                            </p:tgtEl>
                                            <p:attrNameLst>
                                              <p:attrName>ppt_h</p:attrName>
                                            </p:attrNameLst>
                                          </p:cBhvr>
                                          <p:tavLst>
                                            <p:tav tm="0">
                                              <p:val>
                                                <p:fltVal val="0"/>
                                              </p:val>
                                            </p:tav>
                                            <p:tav tm="100000">
                                              <p:val>
                                                <p:strVal val="#ppt_h"/>
                                              </p:val>
                                            </p:tav>
                                          </p:tavLst>
                                        </p:anim>
                                        <p:anim calcmode="lin" valueType="num">
                                          <p:cBhvr>
                                            <p:cTn id="70" dur="500" fill="hold"/>
                                            <p:tgtEl>
                                              <p:spTgt spid="48"/>
                                            </p:tgtEl>
                                            <p:attrNameLst>
                                              <p:attrName>ppt_x</p:attrName>
                                            </p:attrNameLst>
                                          </p:cBhvr>
                                          <p:tavLst>
                                            <p:tav tm="0" fmla="#ppt_x+(cos(-2*pi*(1-$))*-#ppt_x-sin(-2*pi*(1-$))*(1-#ppt_y))*(1-$)">
                                              <p:val>
                                                <p:fltVal val="0"/>
                                              </p:val>
                                            </p:tav>
                                            <p:tav tm="100000">
                                              <p:val>
                                                <p:fltVal val="1"/>
                                              </p:val>
                                            </p:tav>
                                          </p:tavLst>
                                        </p:anim>
                                        <p:anim calcmode="lin" valueType="num">
                                          <p:cBhvr>
                                            <p:cTn id="71" dur="5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72" fill="hold">
                                <p:stCondLst>
                                  <p:cond delay="4649"/>
                                </p:stCondLst>
                                <p:childTnLst>
                                  <p:par>
                                    <p:cTn id="73" presetID="22" presetClass="entr" presetSubtype="1" fill="hold" nodeType="after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wipe(up)">
                                          <p:cBhvr>
                                            <p:cTn id="75" dur="500"/>
                                            <p:tgtEl>
                                              <p:spTgt spid="57"/>
                                            </p:tgtEl>
                                          </p:cBhvr>
                                        </p:animEffect>
                                      </p:childTnLst>
                                    </p:cTn>
                                  </p:par>
                                </p:childTnLst>
                              </p:cTn>
                            </p:par>
                            <p:par>
                              <p:cTn id="76" fill="hold">
                                <p:stCondLst>
                                  <p:cond delay="5149"/>
                                </p:stCondLst>
                                <p:childTnLst>
                                  <p:par>
                                    <p:cTn id="77" presetID="15" presetClass="entr" presetSubtype="0" fill="hold" grpId="0" nodeType="afterEffect">
                                      <p:stCondLst>
                                        <p:cond delay="0"/>
                                      </p:stCondLst>
                                      <p:iterate type="lt">
                                        <p:tmPct val="10000"/>
                                      </p:iterate>
                                      <p:childTnLst>
                                        <p:set>
                                          <p:cBhvr>
                                            <p:cTn id="78" dur="1" fill="hold">
                                              <p:stCondLst>
                                                <p:cond delay="0"/>
                                              </p:stCondLst>
                                            </p:cTn>
                                            <p:tgtEl>
                                              <p:spTgt spid="49"/>
                                            </p:tgtEl>
                                            <p:attrNameLst>
                                              <p:attrName>style.visibility</p:attrName>
                                            </p:attrNameLst>
                                          </p:cBhvr>
                                          <p:to>
                                            <p:strVal val="visible"/>
                                          </p:to>
                                        </p:set>
                                        <p:anim calcmode="lin" valueType="num">
                                          <p:cBhvr>
                                            <p:cTn id="79" dur="500" fill="hold"/>
                                            <p:tgtEl>
                                              <p:spTgt spid="49"/>
                                            </p:tgtEl>
                                            <p:attrNameLst>
                                              <p:attrName>ppt_w</p:attrName>
                                            </p:attrNameLst>
                                          </p:cBhvr>
                                          <p:tavLst>
                                            <p:tav tm="0">
                                              <p:val>
                                                <p:fltVal val="0"/>
                                              </p:val>
                                            </p:tav>
                                            <p:tav tm="100000">
                                              <p:val>
                                                <p:strVal val="#ppt_w"/>
                                              </p:val>
                                            </p:tav>
                                          </p:tavLst>
                                        </p:anim>
                                        <p:anim calcmode="lin" valueType="num">
                                          <p:cBhvr>
                                            <p:cTn id="80" dur="500" fill="hold"/>
                                            <p:tgtEl>
                                              <p:spTgt spid="49"/>
                                            </p:tgtEl>
                                            <p:attrNameLst>
                                              <p:attrName>ppt_h</p:attrName>
                                            </p:attrNameLst>
                                          </p:cBhvr>
                                          <p:tavLst>
                                            <p:tav tm="0">
                                              <p:val>
                                                <p:fltVal val="0"/>
                                              </p:val>
                                            </p:tav>
                                            <p:tav tm="100000">
                                              <p:val>
                                                <p:strVal val="#ppt_h"/>
                                              </p:val>
                                            </p:tav>
                                          </p:tavLst>
                                        </p:anim>
                                        <p:anim calcmode="lin" valueType="num">
                                          <p:cBhvr>
                                            <p:cTn id="81" dur="500" fill="hold"/>
                                            <p:tgtEl>
                                              <p:spTgt spid="49"/>
                                            </p:tgtEl>
                                            <p:attrNameLst>
                                              <p:attrName>ppt_x</p:attrName>
                                            </p:attrNameLst>
                                          </p:cBhvr>
                                          <p:tavLst>
                                            <p:tav tm="0" fmla="#ppt_x+(cos(-2*pi*(1-$))*-#ppt_x-sin(-2*pi*(1-$))*(1-#ppt_y))*(1-$)">
                                              <p:val>
                                                <p:fltVal val="0"/>
                                              </p:val>
                                            </p:tav>
                                            <p:tav tm="100000">
                                              <p:val>
                                                <p:fltVal val="1"/>
                                              </p:val>
                                            </p:tav>
                                          </p:tavLst>
                                        </p:anim>
                                        <p:anim calcmode="lin" valueType="num">
                                          <p:cBhvr>
                                            <p:cTn id="82" dur="500" fill="hold"/>
                                            <p:tgtEl>
                                              <p:spTgt spid="49"/>
                                            </p:tgtEl>
                                            <p:attrNameLst>
                                              <p:attrName>ppt_y</p:attrName>
                                            </p:attrNameLst>
                                          </p:cBhvr>
                                          <p:tavLst>
                                            <p:tav tm="0" fmla="#ppt_y+(sin(-2*pi*(1-$))*-#ppt_x+cos(-2*pi*(1-$))*(1-#ppt_y))*(1-$)">
                                              <p:val>
                                                <p:fltVal val="0"/>
                                              </p:val>
                                            </p:tav>
                                            <p:tav tm="100000">
                                              <p:val>
                                                <p:fltVal val="1"/>
                                              </p:val>
                                            </p:tav>
                                          </p:tavLst>
                                        </p:anim>
                                      </p:childTnLst>
                                    </p:cTn>
                                  </p:par>
                                </p:childTnLst>
                              </p:cTn>
                            </p:par>
                            <p:par>
                              <p:cTn id="83" fill="hold">
                                <p:stCondLst>
                                  <p:cond delay="5699"/>
                                </p:stCondLst>
                                <p:childTnLst>
                                  <p:par>
                                    <p:cTn id="84" presetID="22" presetClass="entr" presetSubtype="4"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wipe(down)">
                                          <p:cBhvr>
                                            <p:cTn id="86" dur="500"/>
                                            <p:tgtEl>
                                              <p:spTgt spid="63"/>
                                            </p:tgtEl>
                                          </p:cBhvr>
                                        </p:animEffect>
                                      </p:childTnLst>
                                    </p:cTn>
                                  </p:par>
                                </p:childTnLst>
                              </p:cTn>
                            </p:par>
                            <p:par>
                              <p:cTn id="87" fill="hold">
                                <p:stCondLst>
                                  <p:cond delay="6199"/>
                                </p:stCondLst>
                                <p:childTnLst>
                                  <p:par>
                                    <p:cTn id="88" presetID="15" presetClass="entr" presetSubtype="0" fill="hold" grpId="0" nodeType="afterEffect">
                                      <p:stCondLst>
                                        <p:cond delay="0"/>
                                      </p:stCondLst>
                                      <p:iterate type="lt">
                                        <p:tmPct val="10000"/>
                                      </p:iterate>
                                      <p:childTnLst>
                                        <p:set>
                                          <p:cBhvr>
                                            <p:cTn id="89" dur="1" fill="hold">
                                              <p:stCondLst>
                                                <p:cond delay="0"/>
                                              </p:stCondLst>
                                            </p:cTn>
                                            <p:tgtEl>
                                              <p:spTgt spid="50"/>
                                            </p:tgtEl>
                                            <p:attrNameLst>
                                              <p:attrName>style.visibility</p:attrName>
                                            </p:attrNameLst>
                                          </p:cBhvr>
                                          <p:to>
                                            <p:strVal val="visible"/>
                                          </p:to>
                                        </p:set>
                                        <p:anim calcmode="lin" valueType="num">
                                          <p:cBhvr>
                                            <p:cTn id="90" dur="500" fill="hold"/>
                                            <p:tgtEl>
                                              <p:spTgt spid="50"/>
                                            </p:tgtEl>
                                            <p:attrNameLst>
                                              <p:attrName>ppt_w</p:attrName>
                                            </p:attrNameLst>
                                          </p:cBhvr>
                                          <p:tavLst>
                                            <p:tav tm="0">
                                              <p:val>
                                                <p:fltVal val="0"/>
                                              </p:val>
                                            </p:tav>
                                            <p:tav tm="100000">
                                              <p:val>
                                                <p:strVal val="#ppt_w"/>
                                              </p:val>
                                            </p:tav>
                                          </p:tavLst>
                                        </p:anim>
                                        <p:anim calcmode="lin" valueType="num">
                                          <p:cBhvr>
                                            <p:cTn id="91" dur="500" fill="hold"/>
                                            <p:tgtEl>
                                              <p:spTgt spid="50"/>
                                            </p:tgtEl>
                                            <p:attrNameLst>
                                              <p:attrName>ppt_h</p:attrName>
                                            </p:attrNameLst>
                                          </p:cBhvr>
                                          <p:tavLst>
                                            <p:tav tm="0">
                                              <p:val>
                                                <p:fltVal val="0"/>
                                              </p:val>
                                            </p:tav>
                                            <p:tav tm="100000">
                                              <p:val>
                                                <p:strVal val="#ppt_h"/>
                                              </p:val>
                                            </p:tav>
                                          </p:tavLst>
                                        </p:anim>
                                        <p:anim calcmode="lin" valueType="num">
                                          <p:cBhvr>
                                            <p:cTn id="92" dur="500" fill="hold"/>
                                            <p:tgtEl>
                                              <p:spTgt spid="50"/>
                                            </p:tgtEl>
                                            <p:attrNameLst>
                                              <p:attrName>ppt_x</p:attrName>
                                            </p:attrNameLst>
                                          </p:cBhvr>
                                          <p:tavLst>
                                            <p:tav tm="0" fmla="#ppt_x+(cos(-2*pi*(1-$))*-#ppt_x-sin(-2*pi*(1-$))*(1-#ppt_y))*(1-$)">
                                              <p:val>
                                                <p:fltVal val="0"/>
                                              </p:val>
                                            </p:tav>
                                            <p:tav tm="100000">
                                              <p:val>
                                                <p:fltVal val="1"/>
                                              </p:val>
                                            </p:tav>
                                          </p:tavLst>
                                        </p:anim>
                                        <p:anim calcmode="lin" valueType="num">
                                          <p:cBhvr>
                                            <p:cTn id="93" dur="500" fill="hold"/>
                                            <p:tgtEl>
                                              <p:spTgt spid="50"/>
                                            </p:tgtEl>
                                            <p:attrNameLst>
                                              <p:attrName>ppt_y</p:attrName>
                                            </p:attrNameLst>
                                          </p:cBhvr>
                                          <p:tavLst>
                                            <p:tav tm="0" fmla="#ppt_y+(sin(-2*pi*(1-$))*-#ppt_x+cos(-2*pi*(1-$))*(1-#ppt_y))*(1-$)">
                                              <p:val>
                                                <p:fltVal val="0"/>
                                              </p:val>
                                            </p:tav>
                                            <p:tav tm="100000">
                                              <p:val>
                                                <p:fltVal val="1"/>
                                              </p:val>
                                            </p:tav>
                                          </p:tavLst>
                                        </p:anim>
                                      </p:childTnLst>
                                    </p:cTn>
                                  </p:par>
                                </p:childTnLst>
                              </p:cTn>
                            </p:par>
                            <p:par>
                              <p:cTn id="94" fill="hold">
                                <p:stCondLst>
                                  <p:cond delay="6750"/>
                                </p:stCondLst>
                                <p:childTnLst>
                                  <p:par>
                                    <p:cTn id="95" presetID="22" presetClass="entr" presetSubtype="1" fill="hold" nodeType="afterEffect">
                                      <p:stCondLst>
                                        <p:cond delay="0"/>
                                      </p:stCondLst>
                                      <p:childTnLst>
                                        <p:set>
                                          <p:cBhvr>
                                            <p:cTn id="96" dur="1" fill="hold">
                                              <p:stCondLst>
                                                <p:cond delay="0"/>
                                              </p:stCondLst>
                                            </p:cTn>
                                            <p:tgtEl>
                                              <p:spTgt spid="60"/>
                                            </p:tgtEl>
                                            <p:attrNameLst>
                                              <p:attrName>style.visibility</p:attrName>
                                            </p:attrNameLst>
                                          </p:cBhvr>
                                          <p:to>
                                            <p:strVal val="visible"/>
                                          </p:to>
                                        </p:set>
                                        <p:animEffect transition="in" filter="wipe(up)">
                                          <p:cBhvr>
                                            <p:cTn id="97" dur="500"/>
                                            <p:tgtEl>
                                              <p:spTgt spid="60"/>
                                            </p:tgtEl>
                                          </p:cBhvr>
                                        </p:animEffect>
                                      </p:childTnLst>
                                    </p:cTn>
                                  </p:par>
                                </p:childTnLst>
                              </p:cTn>
                            </p:par>
                            <p:par>
                              <p:cTn id="98" fill="hold">
                                <p:stCondLst>
                                  <p:cond delay="7250"/>
                                </p:stCondLst>
                                <p:childTnLst>
                                  <p:par>
                                    <p:cTn id="99" presetID="53" presetClass="entr" presetSubtype="16" fill="hold" grpId="0" nodeType="afterEffect">
                                      <p:stCondLst>
                                        <p:cond delay="0"/>
                                      </p:stCondLst>
                                      <p:childTnLst>
                                        <p:set>
                                          <p:cBhvr>
                                            <p:cTn id="100" dur="1" fill="hold">
                                              <p:stCondLst>
                                                <p:cond delay="0"/>
                                              </p:stCondLst>
                                            </p:cTn>
                                            <p:tgtEl>
                                              <p:spTgt spid="69"/>
                                            </p:tgtEl>
                                            <p:attrNameLst>
                                              <p:attrName>style.visibility</p:attrName>
                                            </p:attrNameLst>
                                          </p:cBhvr>
                                          <p:to>
                                            <p:strVal val="visible"/>
                                          </p:to>
                                        </p:set>
                                        <p:anim calcmode="lin" valueType="num">
                                          <p:cBhvr>
                                            <p:cTn id="101" dur="300" fill="hold"/>
                                            <p:tgtEl>
                                              <p:spTgt spid="69"/>
                                            </p:tgtEl>
                                            <p:attrNameLst>
                                              <p:attrName>ppt_w</p:attrName>
                                            </p:attrNameLst>
                                          </p:cBhvr>
                                          <p:tavLst>
                                            <p:tav tm="0">
                                              <p:val>
                                                <p:fltVal val="0"/>
                                              </p:val>
                                            </p:tav>
                                            <p:tav tm="100000">
                                              <p:val>
                                                <p:strVal val="#ppt_w"/>
                                              </p:val>
                                            </p:tav>
                                          </p:tavLst>
                                        </p:anim>
                                        <p:anim calcmode="lin" valueType="num">
                                          <p:cBhvr>
                                            <p:cTn id="102" dur="300" fill="hold"/>
                                            <p:tgtEl>
                                              <p:spTgt spid="69"/>
                                            </p:tgtEl>
                                            <p:attrNameLst>
                                              <p:attrName>ppt_h</p:attrName>
                                            </p:attrNameLst>
                                          </p:cBhvr>
                                          <p:tavLst>
                                            <p:tav tm="0">
                                              <p:val>
                                                <p:fltVal val="0"/>
                                              </p:val>
                                            </p:tav>
                                            <p:tav tm="100000">
                                              <p:val>
                                                <p:strVal val="#ppt_h"/>
                                              </p:val>
                                            </p:tav>
                                          </p:tavLst>
                                        </p:anim>
                                        <p:animEffect transition="in" filter="fade">
                                          <p:cBhvr>
                                            <p:cTn id="103" dur="300"/>
                                            <p:tgtEl>
                                              <p:spTgt spid="69"/>
                                            </p:tgtEl>
                                          </p:cBhvr>
                                        </p:animEffect>
                                      </p:childTnLst>
                                    </p:cTn>
                                  </p:par>
                                  <p:par>
                                    <p:cTn id="104" presetID="6" presetClass="emph" presetSubtype="0" autoRev="1" fill="hold" grpId="1" nodeType="withEffect">
                                      <p:stCondLst>
                                        <p:cond delay="300"/>
                                      </p:stCondLst>
                                      <p:childTnLst>
                                        <p:animScale>
                                          <p:cBhvr>
                                            <p:cTn id="105" dur="100" fill="hold"/>
                                            <p:tgtEl>
                                              <p:spTgt spid="6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p:bldP spid="47" grpId="0"/>
          <p:bldP spid="48" grpId="0"/>
          <p:bldP spid="49" grpId="0"/>
          <p:bldP spid="50" grpId="0"/>
          <p:bldP spid="69" grpId="0"/>
          <p:bldP spid="69"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9433"/>
            <a:ext cx="2350911" cy="939800"/>
          </a:xfrm>
          <a:prstGeom prst="rect">
            <a:avLst/>
          </a:prstGeom>
        </p:spPr>
      </p:pic>
      <p:grpSp>
        <p:nvGrpSpPr>
          <p:cNvPr id="10" name="Group 72"/>
          <p:cNvGrpSpPr/>
          <p:nvPr/>
        </p:nvGrpSpPr>
        <p:grpSpPr bwMode="auto">
          <a:xfrm>
            <a:off x="4027731" y="1497349"/>
            <a:ext cx="5372750" cy="3242147"/>
            <a:chOff x="1089" y="1094"/>
            <a:chExt cx="4059" cy="2450"/>
          </a:xfrm>
        </p:grpSpPr>
        <p:sp>
          <p:nvSpPr>
            <p:cNvPr id="11" name="Freeform 73"/>
            <p:cNvSpPr/>
            <p:nvPr/>
          </p:nvSpPr>
          <p:spPr bwMode="auto">
            <a:xfrm>
              <a:off x="1089" y="1094"/>
              <a:ext cx="4059" cy="2449"/>
            </a:xfrm>
            <a:custGeom>
              <a:avLst/>
              <a:gdLst>
                <a:gd name="T0" fmla="*/ 0 w 3016"/>
                <a:gd name="T1" fmla="*/ 0 h 2767"/>
                <a:gd name="T2" fmla="*/ 0 w 3016"/>
                <a:gd name="T3" fmla="*/ 639 h 2767"/>
                <a:gd name="T4" fmla="*/ 106484 w 3016"/>
                <a:gd name="T5" fmla="*/ 639 h 2767"/>
                <a:gd name="T6" fmla="*/ 0 60000 65536"/>
                <a:gd name="T7" fmla="*/ 0 60000 65536"/>
                <a:gd name="T8" fmla="*/ 0 60000 65536"/>
                <a:gd name="T9" fmla="*/ 0 w 3016"/>
                <a:gd name="T10" fmla="*/ 0 h 2767"/>
                <a:gd name="T11" fmla="*/ 3016 w 3016"/>
                <a:gd name="T12" fmla="*/ 2767 h 2767"/>
              </a:gdLst>
              <a:ahLst/>
              <a:cxnLst>
                <a:cxn ang="T6">
                  <a:pos x="T0" y="T1"/>
                </a:cxn>
                <a:cxn ang="T7">
                  <a:pos x="T2" y="T3"/>
                </a:cxn>
                <a:cxn ang="T8">
                  <a:pos x="T4" y="T5"/>
                </a:cxn>
              </a:cxnLst>
              <a:rect l="T9" t="T10" r="T11" b="T12"/>
              <a:pathLst>
                <a:path w="3016" h="2767">
                  <a:moveTo>
                    <a:pt x="0" y="0"/>
                  </a:moveTo>
                  <a:lnTo>
                    <a:pt x="0" y="2767"/>
                  </a:lnTo>
                  <a:lnTo>
                    <a:pt x="3016" y="2767"/>
                  </a:lnTo>
                </a:path>
              </a:pathLst>
            </a:custGeom>
            <a:noFill/>
            <a:ln w="25400">
              <a:solidFill>
                <a:srgbClr val="333333"/>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sz="2000">
                <a:cs typeface="+mn-ea"/>
                <a:sym typeface="+mn-lt"/>
              </a:endParaRPr>
            </a:p>
          </p:txBody>
        </p:sp>
        <p:sp>
          <p:nvSpPr>
            <p:cNvPr id="12" name="Line 74"/>
            <p:cNvSpPr>
              <a:spLocks noChangeShapeType="1"/>
            </p:cNvSpPr>
            <p:nvPr/>
          </p:nvSpPr>
          <p:spPr bwMode="auto">
            <a:xfrm>
              <a:off x="1089" y="3317"/>
              <a:ext cx="4037" cy="0"/>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13" name="Line 75"/>
            <p:cNvSpPr>
              <a:spLocks noChangeShapeType="1"/>
            </p:cNvSpPr>
            <p:nvPr/>
          </p:nvSpPr>
          <p:spPr bwMode="auto">
            <a:xfrm>
              <a:off x="1089" y="3090"/>
              <a:ext cx="4037" cy="0"/>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14" name="Line 76"/>
            <p:cNvSpPr>
              <a:spLocks noChangeShapeType="1"/>
            </p:cNvSpPr>
            <p:nvPr/>
          </p:nvSpPr>
          <p:spPr bwMode="auto">
            <a:xfrm>
              <a:off x="1089" y="2863"/>
              <a:ext cx="4037" cy="0"/>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15" name="Line 77"/>
            <p:cNvSpPr>
              <a:spLocks noChangeShapeType="1"/>
            </p:cNvSpPr>
            <p:nvPr/>
          </p:nvSpPr>
          <p:spPr bwMode="auto">
            <a:xfrm>
              <a:off x="1089" y="2636"/>
              <a:ext cx="4037" cy="0"/>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16" name="Line 78"/>
            <p:cNvSpPr>
              <a:spLocks noChangeShapeType="1"/>
            </p:cNvSpPr>
            <p:nvPr/>
          </p:nvSpPr>
          <p:spPr bwMode="auto">
            <a:xfrm>
              <a:off x="1089" y="2410"/>
              <a:ext cx="4037" cy="0"/>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17" name="Line 79"/>
            <p:cNvSpPr>
              <a:spLocks noChangeShapeType="1"/>
            </p:cNvSpPr>
            <p:nvPr/>
          </p:nvSpPr>
          <p:spPr bwMode="auto">
            <a:xfrm>
              <a:off x="1089" y="2183"/>
              <a:ext cx="4037" cy="0"/>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18" name="Line 80"/>
            <p:cNvSpPr>
              <a:spLocks noChangeShapeType="1"/>
            </p:cNvSpPr>
            <p:nvPr/>
          </p:nvSpPr>
          <p:spPr bwMode="auto">
            <a:xfrm>
              <a:off x="1089" y="1956"/>
              <a:ext cx="4037" cy="0"/>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19" name="Line 81"/>
            <p:cNvSpPr>
              <a:spLocks noChangeShapeType="1"/>
            </p:cNvSpPr>
            <p:nvPr/>
          </p:nvSpPr>
          <p:spPr bwMode="auto">
            <a:xfrm>
              <a:off x="1089" y="1729"/>
              <a:ext cx="4037" cy="0"/>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20" name="Line 82"/>
            <p:cNvSpPr>
              <a:spLocks noChangeShapeType="1"/>
            </p:cNvSpPr>
            <p:nvPr/>
          </p:nvSpPr>
          <p:spPr bwMode="auto">
            <a:xfrm>
              <a:off x="1089" y="1503"/>
              <a:ext cx="4037" cy="0"/>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21" name="Line 83"/>
            <p:cNvSpPr>
              <a:spLocks noChangeShapeType="1"/>
            </p:cNvSpPr>
            <p:nvPr/>
          </p:nvSpPr>
          <p:spPr bwMode="auto">
            <a:xfrm>
              <a:off x="1089" y="1276"/>
              <a:ext cx="4037" cy="0"/>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22" name="Line 84"/>
            <p:cNvSpPr>
              <a:spLocks noChangeShapeType="1"/>
            </p:cNvSpPr>
            <p:nvPr/>
          </p:nvSpPr>
          <p:spPr bwMode="auto">
            <a:xfrm flipV="1">
              <a:off x="1315"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23" name="Line 85"/>
            <p:cNvSpPr>
              <a:spLocks noChangeShapeType="1"/>
            </p:cNvSpPr>
            <p:nvPr/>
          </p:nvSpPr>
          <p:spPr bwMode="auto">
            <a:xfrm flipV="1">
              <a:off x="1542"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24" name="Line 86"/>
            <p:cNvSpPr>
              <a:spLocks noChangeShapeType="1"/>
            </p:cNvSpPr>
            <p:nvPr/>
          </p:nvSpPr>
          <p:spPr bwMode="auto">
            <a:xfrm flipV="1">
              <a:off x="1769"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25" name="Line 87"/>
            <p:cNvSpPr>
              <a:spLocks noChangeShapeType="1"/>
            </p:cNvSpPr>
            <p:nvPr/>
          </p:nvSpPr>
          <p:spPr bwMode="auto">
            <a:xfrm flipV="1">
              <a:off x="1996"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26" name="Line 88"/>
            <p:cNvSpPr>
              <a:spLocks noChangeShapeType="1"/>
            </p:cNvSpPr>
            <p:nvPr/>
          </p:nvSpPr>
          <p:spPr bwMode="auto">
            <a:xfrm flipV="1">
              <a:off x="2222"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27" name="Line 89"/>
            <p:cNvSpPr>
              <a:spLocks noChangeShapeType="1"/>
            </p:cNvSpPr>
            <p:nvPr/>
          </p:nvSpPr>
          <p:spPr bwMode="auto">
            <a:xfrm flipV="1">
              <a:off x="2449"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28" name="Line 90"/>
            <p:cNvSpPr>
              <a:spLocks noChangeShapeType="1"/>
            </p:cNvSpPr>
            <p:nvPr/>
          </p:nvSpPr>
          <p:spPr bwMode="auto">
            <a:xfrm flipV="1">
              <a:off x="2676"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29" name="Line 91"/>
            <p:cNvSpPr>
              <a:spLocks noChangeShapeType="1"/>
            </p:cNvSpPr>
            <p:nvPr/>
          </p:nvSpPr>
          <p:spPr bwMode="auto">
            <a:xfrm flipV="1">
              <a:off x="2903"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30" name="Line 92"/>
            <p:cNvSpPr>
              <a:spLocks noChangeShapeType="1"/>
            </p:cNvSpPr>
            <p:nvPr/>
          </p:nvSpPr>
          <p:spPr bwMode="auto">
            <a:xfrm flipV="1">
              <a:off x="3129"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31" name="Line 93"/>
            <p:cNvSpPr>
              <a:spLocks noChangeShapeType="1"/>
            </p:cNvSpPr>
            <p:nvPr/>
          </p:nvSpPr>
          <p:spPr bwMode="auto">
            <a:xfrm flipV="1">
              <a:off x="3356"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32" name="Line 94"/>
            <p:cNvSpPr>
              <a:spLocks noChangeShapeType="1"/>
            </p:cNvSpPr>
            <p:nvPr/>
          </p:nvSpPr>
          <p:spPr bwMode="auto">
            <a:xfrm flipV="1">
              <a:off x="3583"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33" name="Line 95"/>
            <p:cNvSpPr>
              <a:spLocks noChangeShapeType="1"/>
            </p:cNvSpPr>
            <p:nvPr/>
          </p:nvSpPr>
          <p:spPr bwMode="auto">
            <a:xfrm flipV="1">
              <a:off x="3810"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34" name="Line 96"/>
            <p:cNvSpPr>
              <a:spLocks noChangeShapeType="1"/>
            </p:cNvSpPr>
            <p:nvPr/>
          </p:nvSpPr>
          <p:spPr bwMode="auto">
            <a:xfrm flipV="1">
              <a:off x="4036"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35" name="Line 97"/>
            <p:cNvSpPr>
              <a:spLocks noChangeShapeType="1"/>
            </p:cNvSpPr>
            <p:nvPr/>
          </p:nvSpPr>
          <p:spPr bwMode="auto">
            <a:xfrm flipV="1">
              <a:off x="4263"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36" name="Line 98"/>
            <p:cNvSpPr>
              <a:spLocks noChangeShapeType="1"/>
            </p:cNvSpPr>
            <p:nvPr/>
          </p:nvSpPr>
          <p:spPr bwMode="auto">
            <a:xfrm flipV="1">
              <a:off x="4490"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37" name="Line 99"/>
            <p:cNvSpPr>
              <a:spLocks noChangeShapeType="1"/>
            </p:cNvSpPr>
            <p:nvPr/>
          </p:nvSpPr>
          <p:spPr bwMode="auto">
            <a:xfrm flipV="1">
              <a:off x="4717"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sp>
          <p:nvSpPr>
            <p:cNvPr id="38" name="Line 100"/>
            <p:cNvSpPr>
              <a:spLocks noChangeShapeType="1"/>
            </p:cNvSpPr>
            <p:nvPr/>
          </p:nvSpPr>
          <p:spPr bwMode="auto">
            <a:xfrm flipV="1">
              <a:off x="4944" y="1117"/>
              <a:ext cx="0" cy="2427"/>
            </a:xfrm>
            <a:prstGeom prst="line">
              <a:avLst/>
            </a:prstGeom>
            <a:noFill/>
            <a:ln w="12700" cap="rnd">
              <a:solidFill>
                <a:srgbClr val="333333"/>
              </a:solidFill>
              <a:prstDash val="sysDot"/>
              <a:round/>
            </a:ln>
            <a:extLst>
              <a:ext uri="{909E8E84-426E-40DD-AFC4-6F175D3DCCD1}">
                <a14:hiddenFill xmlns:a14="http://schemas.microsoft.com/office/drawing/2010/main">
                  <a:noFill/>
                </a14:hiddenFill>
              </a:ext>
            </a:extLst>
          </p:spPr>
          <p:txBody>
            <a:bodyPr wrap="none" anchor="ctr"/>
            <a:lstStyle/>
            <a:p>
              <a:endParaRPr lang="zh-CN" altLang="en-US" sz="2000">
                <a:cs typeface="+mn-ea"/>
                <a:sym typeface="+mn-lt"/>
              </a:endParaRPr>
            </a:p>
          </p:txBody>
        </p:sp>
      </p:grpSp>
      <p:sp>
        <p:nvSpPr>
          <p:cNvPr id="39" name="Rectangle 57"/>
          <p:cNvSpPr>
            <a:spLocks noChangeArrowheads="1"/>
          </p:cNvSpPr>
          <p:nvPr/>
        </p:nvSpPr>
        <p:spPr bwMode="auto">
          <a:xfrm>
            <a:off x="4022435" y="4151938"/>
            <a:ext cx="5343630" cy="299072"/>
          </a:xfrm>
          <a:prstGeom prst="rect">
            <a:avLst/>
          </a:prstGeom>
          <a:solidFill>
            <a:schemeClr val="bg1">
              <a:alpha val="34901"/>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77308" tIns="38653" rIns="77308" bIns="38653" anchor="ctr"/>
          <a:lstStyle/>
          <a:p>
            <a:endParaRPr lang="ko-KR" altLang="ko-KR" sz="2000">
              <a:cs typeface="+mn-ea"/>
              <a:sym typeface="+mn-lt"/>
            </a:endParaRPr>
          </a:p>
        </p:txBody>
      </p:sp>
      <p:sp>
        <p:nvSpPr>
          <p:cNvPr id="40" name="Rectangle 58"/>
          <p:cNvSpPr>
            <a:spLocks noChangeArrowheads="1"/>
          </p:cNvSpPr>
          <p:nvPr/>
        </p:nvSpPr>
        <p:spPr bwMode="auto">
          <a:xfrm>
            <a:off x="4027729" y="3539240"/>
            <a:ext cx="5343630" cy="299072"/>
          </a:xfrm>
          <a:prstGeom prst="rect">
            <a:avLst/>
          </a:prstGeom>
          <a:solidFill>
            <a:schemeClr val="bg1">
              <a:alpha val="34901"/>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77308" tIns="38653" rIns="77308" bIns="38653" anchor="ctr"/>
          <a:lstStyle/>
          <a:p>
            <a:endParaRPr lang="ko-KR" altLang="ko-KR" sz="2000">
              <a:cs typeface="+mn-ea"/>
              <a:sym typeface="+mn-lt"/>
            </a:endParaRPr>
          </a:p>
        </p:txBody>
      </p:sp>
      <p:sp>
        <p:nvSpPr>
          <p:cNvPr id="41" name="Rectangle 59"/>
          <p:cNvSpPr>
            <a:spLocks noChangeArrowheads="1"/>
          </p:cNvSpPr>
          <p:nvPr/>
        </p:nvSpPr>
        <p:spPr bwMode="auto">
          <a:xfrm>
            <a:off x="4022435" y="2950360"/>
            <a:ext cx="5343630" cy="299072"/>
          </a:xfrm>
          <a:prstGeom prst="rect">
            <a:avLst/>
          </a:prstGeom>
          <a:solidFill>
            <a:schemeClr val="bg1">
              <a:alpha val="34901"/>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77308" tIns="38653" rIns="77308" bIns="38653" anchor="ctr"/>
          <a:lstStyle/>
          <a:p>
            <a:endParaRPr lang="ko-KR" altLang="ko-KR" sz="2000">
              <a:cs typeface="+mn-ea"/>
              <a:sym typeface="+mn-lt"/>
            </a:endParaRPr>
          </a:p>
        </p:txBody>
      </p:sp>
      <p:sp>
        <p:nvSpPr>
          <p:cNvPr id="42" name="Rectangle 60"/>
          <p:cNvSpPr>
            <a:spLocks noChangeArrowheads="1"/>
          </p:cNvSpPr>
          <p:nvPr/>
        </p:nvSpPr>
        <p:spPr bwMode="auto">
          <a:xfrm>
            <a:off x="4022435" y="2350893"/>
            <a:ext cx="5343630" cy="299072"/>
          </a:xfrm>
          <a:prstGeom prst="rect">
            <a:avLst/>
          </a:prstGeom>
          <a:solidFill>
            <a:schemeClr val="bg1">
              <a:alpha val="34901"/>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77308" tIns="38653" rIns="77308" bIns="38653" anchor="ctr"/>
          <a:lstStyle/>
          <a:p>
            <a:endParaRPr lang="ko-KR" altLang="ko-KR" sz="2000">
              <a:cs typeface="+mn-ea"/>
              <a:sym typeface="+mn-lt"/>
            </a:endParaRPr>
          </a:p>
        </p:txBody>
      </p:sp>
      <p:sp>
        <p:nvSpPr>
          <p:cNvPr id="43" name="Rectangle 61"/>
          <p:cNvSpPr>
            <a:spLocks noChangeArrowheads="1"/>
          </p:cNvSpPr>
          <p:nvPr/>
        </p:nvSpPr>
        <p:spPr bwMode="auto">
          <a:xfrm>
            <a:off x="4022435" y="1750104"/>
            <a:ext cx="5343630" cy="299072"/>
          </a:xfrm>
          <a:prstGeom prst="rect">
            <a:avLst/>
          </a:prstGeom>
          <a:solidFill>
            <a:schemeClr val="bg1">
              <a:alpha val="34901"/>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77308" tIns="38653" rIns="77308" bIns="38653" anchor="ctr"/>
          <a:lstStyle/>
          <a:p>
            <a:endParaRPr lang="ko-KR" altLang="ko-KR" sz="2000">
              <a:cs typeface="+mn-ea"/>
              <a:sym typeface="+mn-lt"/>
            </a:endParaRPr>
          </a:p>
        </p:txBody>
      </p:sp>
      <p:sp>
        <p:nvSpPr>
          <p:cNvPr id="44" name="Rectangle 62"/>
          <p:cNvSpPr>
            <a:spLocks noChangeArrowheads="1"/>
          </p:cNvSpPr>
          <p:nvPr/>
        </p:nvSpPr>
        <p:spPr bwMode="auto">
          <a:xfrm>
            <a:off x="4623380" y="4151938"/>
            <a:ext cx="600943" cy="299072"/>
          </a:xfrm>
          <a:prstGeom prst="rect">
            <a:avLst/>
          </a:prstGeom>
          <a:solidFill>
            <a:srgbClr val="C80515"/>
          </a:soli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60872" tIns="0" rIns="60872" bIns="0" anchor="ctr"/>
          <a:lstStyle/>
          <a:p>
            <a:pPr algn="ctr">
              <a:defRPr/>
            </a:pPr>
            <a:endParaRPr lang="ko-KR" altLang="en-US" sz="1665" b="1" kern="0" dirty="0">
              <a:solidFill>
                <a:schemeClr val="bg1"/>
              </a:solidFill>
              <a:cs typeface="+mn-ea"/>
              <a:sym typeface="+mn-lt"/>
            </a:endParaRPr>
          </a:p>
        </p:txBody>
      </p:sp>
      <p:sp>
        <p:nvSpPr>
          <p:cNvPr id="45" name="Rectangle 63"/>
          <p:cNvSpPr>
            <a:spLocks noChangeArrowheads="1"/>
          </p:cNvSpPr>
          <p:nvPr/>
        </p:nvSpPr>
        <p:spPr bwMode="auto">
          <a:xfrm>
            <a:off x="5223000" y="3851543"/>
            <a:ext cx="600943" cy="299072"/>
          </a:xfrm>
          <a:prstGeom prst="rect">
            <a:avLst/>
          </a:prstGeom>
          <a:solidFill>
            <a:srgbClr val="C80515"/>
          </a:soli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60872" tIns="0" rIns="60872" bIns="0" anchor="ctr"/>
          <a:lstStyle/>
          <a:p>
            <a:pPr algn="ctr">
              <a:defRPr/>
            </a:pPr>
            <a:endParaRPr lang="ko-KR" altLang="en-US" sz="1665" b="1" kern="0" dirty="0">
              <a:solidFill>
                <a:schemeClr val="bg1"/>
              </a:solidFill>
              <a:cs typeface="+mn-ea"/>
              <a:sym typeface="+mn-lt"/>
            </a:endParaRPr>
          </a:p>
        </p:txBody>
      </p:sp>
      <p:sp>
        <p:nvSpPr>
          <p:cNvPr id="46" name="Rectangle 64"/>
          <p:cNvSpPr>
            <a:spLocks noChangeArrowheads="1"/>
          </p:cNvSpPr>
          <p:nvPr/>
        </p:nvSpPr>
        <p:spPr bwMode="auto">
          <a:xfrm>
            <a:off x="5823943" y="3551148"/>
            <a:ext cx="600943" cy="299072"/>
          </a:xfrm>
          <a:prstGeom prst="rect">
            <a:avLst/>
          </a:prstGeom>
          <a:solidFill>
            <a:srgbClr val="C80515"/>
          </a:soli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60872" tIns="0" rIns="60872" bIns="0" anchor="ctr"/>
          <a:lstStyle/>
          <a:p>
            <a:pPr algn="ctr">
              <a:defRPr/>
            </a:pPr>
            <a:endParaRPr lang="ko-KR" altLang="en-US" sz="1665" b="1" kern="0" dirty="0">
              <a:solidFill>
                <a:schemeClr val="bg1"/>
              </a:solidFill>
              <a:cs typeface="+mn-ea"/>
              <a:sym typeface="+mn-lt"/>
            </a:endParaRPr>
          </a:p>
        </p:txBody>
      </p:sp>
      <p:sp>
        <p:nvSpPr>
          <p:cNvPr id="47" name="Rectangle 65"/>
          <p:cNvSpPr>
            <a:spLocks noChangeArrowheads="1"/>
          </p:cNvSpPr>
          <p:nvPr/>
        </p:nvSpPr>
        <p:spPr bwMode="auto">
          <a:xfrm>
            <a:off x="6424886" y="3250754"/>
            <a:ext cx="600943" cy="299072"/>
          </a:xfrm>
          <a:prstGeom prst="rect">
            <a:avLst/>
          </a:prstGeom>
          <a:solidFill>
            <a:srgbClr val="C80515"/>
          </a:soli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60872" tIns="0" rIns="60872" bIns="0" anchor="ctr"/>
          <a:lstStyle/>
          <a:p>
            <a:pPr algn="ctr">
              <a:defRPr/>
            </a:pPr>
            <a:endParaRPr lang="ko-KR" altLang="en-US" sz="1665" b="1" kern="0" dirty="0">
              <a:solidFill>
                <a:schemeClr val="bg1"/>
              </a:solidFill>
              <a:cs typeface="+mn-ea"/>
              <a:sym typeface="+mn-lt"/>
            </a:endParaRPr>
          </a:p>
        </p:txBody>
      </p:sp>
      <p:sp>
        <p:nvSpPr>
          <p:cNvPr id="48" name="Rectangle 66"/>
          <p:cNvSpPr>
            <a:spLocks noChangeArrowheads="1"/>
          </p:cNvSpPr>
          <p:nvPr/>
        </p:nvSpPr>
        <p:spPr bwMode="auto">
          <a:xfrm>
            <a:off x="7024505" y="2951682"/>
            <a:ext cx="600943" cy="299072"/>
          </a:xfrm>
          <a:prstGeom prst="rect">
            <a:avLst/>
          </a:prstGeom>
          <a:solidFill>
            <a:srgbClr val="C80515"/>
          </a:soli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60872" tIns="0" rIns="60872" bIns="0" anchor="ctr"/>
          <a:lstStyle/>
          <a:p>
            <a:pPr algn="ctr">
              <a:defRPr/>
            </a:pPr>
            <a:endParaRPr lang="ko-KR" altLang="en-US" sz="1665" b="1" kern="0" dirty="0">
              <a:solidFill>
                <a:schemeClr val="bg1"/>
              </a:solidFill>
              <a:cs typeface="+mn-ea"/>
              <a:sym typeface="+mn-lt"/>
            </a:endParaRPr>
          </a:p>
        </p:txBody>
      </p:sp>
      <p:sp>
        <p:nvSpPr>
          <p:cNvPr id="49" name="Rectangle 67"/>
          <p:cNvSpPr>
            <a:spLocks noChangeArrowheads="1"/>
          </p:cNvSpPr>
          <p:nvPr/>
        </p:nvSpPr>
        <p:spPr bwMode="auto">
          <a:xfrm>
            <a:off x="7925921" y="2350893"/>
            <a:ext cx="600943" cy="299072"/>
          </a:xfrm>
          <a:prstGeom prst="rect">
            <a:avLst/>
          </a:prstGeom>
          <a:solidFill>
            <a:srgbClr val="C80515"/>
          </a:soli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60872" tIns="0" rIns="60872" bIns="0" anchor="ctr"/>
          <a:lstStyle/>
          <a:p>
            <a:pPr algn="ctr">
              <a:defRPr/>
            </a:pPr>
            <a:endParaRPr lang="ko-KR" altLang="en-US" sz="1665" b="1" kern="0" dirty="0">
              <a:solidFill>
                <a:schemeClr val="bg1"/>
              </a:solidFill>
              <a:cs typeface="+mn-ea"/>
              <a:sym typeface="+mn-lt"/>
            </a:endParaRPr>
          </a:p>
        </p:txBody>
      </p:sp>
      <p:sp>
        <p:nvSpPr>
          <p:cNvPr id="50" name="Rectangle 68"/>
          <p:cNvSpPr>
            <a:spLocks noChangeArrowheads="1"/>
          </p:cNvSpPr>
          <p:nvPr/>
        </p:nvSpPr>
        <p:spPr bwMode="auto">
          <a:xfrm>
            <a:off x="7625448" y="2651287"/>
            <a:ext cx="300472" cy="299072"/>
          </a:xfrm>
          <a:prstGeom prst="rect">
            <a:avLst/>
          </a:prstGeom>
          <a:solidFill>
            <a:srgbClr val="C80515"/>
          </a:soli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60872" tIns="0" rIns="60872" bIns="0" anchor="ctr"/>
          <a:lstStyle/>
          <a:p>
            <a:pPr algn="ctr">
              <a:defRPr/>
            </a:pPr>
            <a:endParaRPr lang="ko-KR" altLang="en-US" sz="1665" b="1" kern="0" dirty="0">
              <a:solidFill>
                <a:schemeClr val="bg1"/>
              </a:solidFill>
              <a:cs typeface="+mn-ea"/>
              <a:sym typeface="+mn-lt"/>
            </a:endParaRPr>
          </a:p>
        </p:txBody>
      </p:sp>
      <p:sp>
        <p:nvSpPr>
          <p:cNvPr id="51" name="Rectangle 69"/>
          <p:cNvSpPr>
            <a:spLocks noChangeArrowheads="1"/>
          </p:cNvSpPr>
          <p:nvPr/>
        </p:nvSpPr>
        <p:spPr bwMode="auto">
          <a:xfrm>
            <a:off x="8525540" y="2050498"/>
            <a:ext cx="300472" cy="299072"/>
          </a:xfrm>
          <a:prstGeom prst="rect">
            <a:avLst/>
          </a:prstGeom>
          <a:solidFill>
            <a:srgbClr val="C80515"/>
          </a:soli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60872" tIns="0" rIns="60872" bIns="0" anchor="ctr"/>
          <a:lstStyle/>
          <a:p>
            <a:pPr algn="ctr">
              <a:defRPr/>
            </a:pPr>
            <a:endParaRPr lang="ko-KR" altLang="en-US" sz="1665" b="1" kern="0" dirty="0">
              <a:solidFill>
                <a:schemeClr val="bg1"/>
              </a:solidFill>
              <a:cs typeface="+mn-ea"/>
              <a:sym typeface="+mn-lt"/>
            </a:endParaRPr>
          </a:p>
        </p:txBody>
      </p:sp>
      <p:sp>
        <p:nvSpPr>
          <p:cNvPr id="52" name="Rectangle 70"/>
          <p:cNvSpPr>
            <a:spLocks noChangeArrowheads="1"/>
          </p:cNvSpPr>
          <p:nvPr/>
        </p:nvSpPr>
        <p:spPr bwMode="auto">
          <a:xfrm>
            <a:off x="8826012" y="1750104"/>
            <a:ext cx="300472" cy="299072"/>
          </a:xfrm>
          <a:prstGeom prst="rect">
            <a:avLst/>
          </a:prstGeom>
          <a:solidFill>
            <a:srgbClr val="C80515"/>
          </a:soli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60872" tIns="0" rIns="60872" bIns="0" anchor="ctr"/>
          <a:lstStyle/>
          <a:p>
            <a:pPr algn="ctr">
              <a:defRPr/>
            </a:pPr>
            <a:endParaRPr lang="ko-KR" altLang="en-US" sz="1665" b="1" kern="0" dirty="0">
              <a:solidFill>
                <a:schemeClr val="bg1"/>
              </a:solidFill>
              <a:cs typeface="+mn-ea"/>
              <a:sym typeface="+mn-lt"/>
            </a:endParaRPr>
          </a:p>
        </p:txBody>
      </p:sp>
      <p:sp>
        <p:nvSpPr>
          <p:cNvPr id="53" name="Rectangle 71"/>
          <p:cNvSpPr>
            <a:spLocks noChangeArrowheads="1"/>
          </p:cNvSpPr>
          <p:nvPr/>
        </p:nvSpPr>
        <p:spPr bwMode="auto">
          <a:xfrm>
            <a:off x="4022436" y="4452334"/>
            <a:ext cx="600943" cy="299072"/>
          </a:xfrm>
          <a:prstGeom prst="rect">
            <a:avLst/>
          </a:prstGeom>
          <a:solidFill>
            <a:srgbClr val="C80515"/>
          </a:soli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60872" tIns="0" rIns="60872" bIns="0" anchor="ctr"/>
          <a:lstStyle/>
          <a:p>
            <a:pPr algn="ctr">
              <a:defRPr/>
            </a:pPr>
            <a:endParaRPr lang="ko-KR" altLang="en-US" sz="1665" b="1" kern="0" dirty="0">
              <a:solidFill>
                <a:schemeClr val="bg1"/>
              </a:solidFill>
              <a:cs typeface="+mn-ea"/>
              <a:sym typeface="+mn-lt"/>
            </a:endParaRPr>
          </a:p>
        </p:txBody>
      </p:sp>
      <p:grpSp>
        <p:nvGrpSpPr>
          <p:cNvPr id="54" name="Group 101"/>
          <p:cNvGrpSpPr/>
          <p:nvPr/>
        </p:nvGrpSpPr>
        <p:grpSpPr bwMode="auto">
          <a:xfrm>
            <a:off x="4142888" y="4822875"/>
            <a:ext cx="5159641" cy="246140"/>
            <a:chOff x="1179" y="3597"/>
            <a:chExt cx="3898" cy="186"/>
          </a:xfrm>
        </p:grpSpPr>
        <p:sp>
          <p:nvSpPr>
            <p:cNvPr id="55" name="Text Box 102"/>
            <p:cNvSpPr txBox="1">
              <a:spLocks noChangeArrowheads="1"/>
            </p:cNvSpPr>
            <p:nvPr/>
          </p:nvSpPr>
          <p:spPr bwMode="auto">
            <a:xfrm>
              <a:off x="1179"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01</a:t>
              </a:r>
              <a:endParaRPr lang="ko-KR" altLang="ko-KR" sz="2000" i="1">
                <a:latin typeface="+mn-lt"/>
                <a:ea typeface="+mn-ea"/>
                <a:cs typeface="+mn-ea"/>
                <a:sym typeface="+mn-lt"/>
              </a:endParaRPr>
            </a:p>
          </p:txBody>
        </p:sp>
        <p:sp>
          <p:nvSpPr>
            <p:cNvPr id="56" name="Text Box 103"/>
            <p:cNvSpPr txBox="1">
              <a:spLocks noChangeArrowheads="1"/>
            </p:cNvSpPr>
            <p:nvPr/>
          </p:nvSpPr>
          <p:spPr bwMode="auto">
            <a:xfrm>
              <a:off x="1405"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02</a:t>
              </a:r>
              <a:endParaRPr lang="ko-KR" altLang="ko-KR" sz="2000" i="1">
                <a:latin typeface="+mn-lt"/>
                <a:ea typeface="+mn-ea"/>
                <a:cs typeface="+mn-ea"/>
                <a:sym typeface="+mn-lt"/>
              </a:endParaRPr>
            </a:p>
          </p:txBody>
        </p:sp>
        <p:sp>
          <p:nvSpPr>
            <p:cNvPr id="57" name="Text Box 104"/>
            <p:cNvSpPr txBox="1">
              <a:spLocks noChangeArrowheads="1"/>
            </p:cNvSpPr>
            <p:nvPr/>
          </p:nvSpPr>
          <p:spPr bwMode="auto">
            <a:xfrm>
              <a:off x="1627"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03</a:t>
              </a:r>
              <a:endParaRPr lang="ko-KR" altLang="ko-KR" sz="2000" i="1">
                <a:latin typeface="+mn-lt"/>
                <a:ea typeface="+mn-ea"/>
                <a:cs typeface="+mn-ea"/>
                <a:sym typeface="+mn-lt"/>
              </a:endParaRPr>
            </a:p>
          </p:txBody>
        </p:sp>
        <p:sp>
          <p:nvSpPr>
            <p:cNvPr id="58" name="Text Box 105"/>
            <p:cNvSpPr txBox="1">
              <a:spLocks noChangeArrowheads="1"/>
            </p:cNvSpPr>
            <p:nvPr/>
          </p:nvSpPr>
          <p:spPr bwMode="auto">
            <a:xfrm>
              <a:off x="1859"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04</a:t>
              </a:r>
              <a:endParaRPr lang="ko-KR" altLang="ko-KR" sz="2000" i="1">
                <a:latin typeface="+mn-lt"/>
                <a:ea typeface="+mn-ea"/>
                <a:cs typeface="+mn-ea"/>
                <a:sym typeface="+mn-lt"/>
              </a:endParaRPr>
            </a:p>
          </p:txBody>
        </p:sp>
        <p:sp>
          <p:nvSpPr>
            <p:cNvPr id="59" name="Text Box 106"/>
            <p:cNvSpPr txBox="1">
              <a:spLocks noChangeArrowheads="1"/>
            </p:cNvSpPr>
            <p:nvPr/>
          </p:nvSpPr>
          <p:spPr bwMode="auto">
            <a:xfrm>
              <a:off x="2086"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05</a:t>
              </a:r>
              <a:endParaRPr lang="ko-KR" altLang="ko-KR" sz="2000" i="1">
                <a:latin typeface="+mn-lt"/>
                <a:ea typeface="+mn-ea"/>
                <a:cs typeface="+mn-ea"/>
                <a:sym typeface="+mn-lt"/>
              </a:endParaRPr>
            </a:p>
          </p:txBody>
        </p:sp>
        <p:sp>
          <p:nvSpPr>
            <p:cNvPr id="60" name="Text Box 107"/>
            <p:cNvSpPr txBox="1">
              <a:spLocks noChangeArrowheads="1"/>
            </p:cNvSpPr>
            <p:nvPr/>
          </p:nvSpPr>
          <p:spPr bwMode="auto">
            <a:xfrm>
              <a:off x="2312"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06</a:t>
              </a:r>
              <a:endParaRPr lang="ko-KR" altLang="ko-KR" sz="2000" i="1">
                <a:latin typeface="+mn-lt"/>
                <a:ea typeface="+mn-ea"/>
                <a:cs typeface="+mn-ea"/>
                <a:sym typeface="+mn-lt"/>
              </a:endParaRPr>
            </a:p>
          </p:txBody>
        </p:sp>
        <p:sp>
          <p:nvSpPr>
            <p:cNvPr id="61" name="Text Box 108"/>
            <p:cNvSpPr txBox="1">
              <a:spLocks noChangeArrowheads="1"/>
            </p:cNvSpPr>
            <p:nvPr/>
          </p:nvSpPr>
          <p:spPr bwMode="auto">
            <a:xfrm>
              <a:off x="2534"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07</a:t>
              </a:r>
              <a:endParaRPr lang="ko-KR" altLang="ko-KR" sz="2000" i="1">
                <a:latin typeface="+mn-lt"/>
                <a:ea typeface="+mn-ea"/>
                <a:cs typeface="+mn-ea"/>
                <a:sym typeface="+mn-lt"/>
              </a:endParaRPr>
            </a:p>
          </p:txBody>
        </p:sp>
        <p:sp>
          <p:nvSpPr>
            <p:cNvPr id="62" name="Text Box 109"/>
            <p:cNvSpPr txBox="1">
              <a:spLocks noChangeArrowheads="1"/>
            </p:cNvSpPr>
            <p:nvPr/>
          </p:nvSpPr>
          <p:spPr bwMode="auto">
            <a:xfrm>
              <a:off x="2766"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08</a:t>
              </a:r>
              <a:endParaRPr lang="ko-KR" altLang="ko-KR" sz="2000" i="1">
                <a:latin typeface="+mn-lt"/>
                <a:ea typeface="+mn-ea"/>
                <a:cs typeface="+mn-ea"/>
                <a:sym typeface="+mn-lt"/>
              </a:endParaRPr>
            </a:p>
          </p:txBody>
        </p:sp>
        <p:sp>
          <p:nvSpPr>
            <p:cNvPr id="63" name="Text Box 110"/>
            <p:cNvSpPr txBox="1">
              <a:spLocks noChangeArrowheads="1"/>
            </p:cNvSpPr>
            <p:nvPr/>
          </p:nvSpPr>
          <p:spPr bwMode="auto">
            <a:xfrm>
              <a:off x="2993"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09</a:t>
              </a:r>
              <a:endParaRPr lang="ko-KR" altLang="ko-KR" sz="2000" i="1">
                <a:latin typeface="+mn-lt"/>
                <a:ea typeface="+mn-ea"/>
                <a:cs typeface="+mn-ea"/>
                <a:sym typeface="+mn-lt"/>
              </a:endParaRPr>
            </a:p>
          </p:txBody>
        </p:sp>
        <p:sp>
          <p:nvSpPr>
            <p:cNvPr id="64" name="Text Box 111"/>
            <p:cNvSpPr txBox="1">
              <a:spLocks noChangeArrowheads="1"/>
            </p:cNvSpPr>
            <p:nvPr/>
          </p:nvSpPr>
          <p:spPr bwMode="auto">
            <a:xfrm>
              <a:off x="3219"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10</a:t>
              </a:r>
              <a:endParaRPr lang="ko-KR" altLang="ko-KR" sz="2000" i="1">
                <a:latin typeface="+mn-lt"/>
                <a:ea typeface="+mn-ea"/>
                <a:cs typeface="+mn-ea"/>
                <a:sym typeface="+mn-lt"/>
              </a:endParaRPr>
            </a:p>
          </p:txBody>
        </p:sp>
        <p:sp>
          <p:nvSpPr>
            <p:cNvPr id="65" name="Text Box 112"/>
            <p:cNvSpPr txBox="1">
              <a:spLocks noChangeArrowheads="1"/>
            </p:cNvSpPr>
            <p:nvPr/>
          </p:nvSpPr>
          <p:spPr bwMode="auto">
            <a:xfrm>
              <a:off x="3441"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11</a:t>
              </a:r>
              <a:endParaRPr lang="ko-KR" altLang="ko-KR" sz="2000" i="1">
                <a:latin typeface="+mn-lt"/>
                <a:ea typeface="+mn-ea"/>
                <a:cs typeface="+mn-ea"/>
                <a:sym typeface="+mn-lt"/>
              </a:endParaRPr>
            </a:p>
          </p:txBody>
        </p:sp>
        <p:sp>
          <p:nvSpPr>
            <p:cNvPr id="66" name="Text Box 113"/>
            <p:cNvSpPr txBox="1">
              <a:spLocks noChangeArrowheads="1"/>
            </p:cNvSpPr>
            <p:nvPr/>
          </p:nvSpPr>
          <p:spPr bwMode="auto">
            <a:xfrm>
              <a:off x="3673"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12</a:t>
              </a:r>
              <a:endParaRPr lang="ko-KR" altLang="ko-KR" sz="2000" i="1">
                <a:latin typeface="+mn-lt"/>
                <a:ea typeface="+mn-ea"/>
                <a:cs typeface="+mn-ea"/>
                <a:sym typeface="+mn-lt"/>
              </a:endParaRPr>
            </a:p>
          </p:txBody>
        </p:sp>
        <p:sp>
          <p:nvSpPr>
            <p:cNvPr id="67" name="Text Box 114"/>
            <p:cNvSpPr txBox="1">
              <a:spLocks noChangeArrowheads="1"/>
            </p:cNvSpPr>
            <p:nvPr/>
          </p:nvSpPr>
          <p:spPr bwMode="auto">
            <a:xfrm>
              <a:off x="3900"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13</a:t>
              </a:r>
              <a:endParaRPr lang="ko-KR" altLang="ko-KR" sz="2000" i="1">
                <a:latin typeface="+mn-lt"/>
                <a:ea typeface="+mn-ea"/>
                <a:cs typeface="+mn-ea"/>
                <a:sym typeface="+mn-lt"/>
              </a:endParaRPr>
            </a:p>
          </p:txBody>
        </p:sp>
        <p:sp>
          <p:nvSpPr>
            <p:cNvPr id="68" name="Text Box 115"/>
            <p:cNvSpPr txBox="1">
              <a:spLocks noChangeArrowheads="1"/>
            </p:cNvSpPr>
            <p:nvPr/>
          </p:nvSpPr>
          <p:spPr bwMode="auto">
            <a:xfrm>
              <a:off x="4126"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14</a:t>
              </a:r>
              <a:endParaRPr lang="ko-KR" altLang="ko-KR" sz="2000" i="1">
                <a:latin typeface="+mn-lt"/>
                <a:ea typeface="+mn-ea"/>
                <a:cs typeface="+mn-ea"/>
                <a:sym typeface="+mn-lt"/>
              </a:endParaRPr>
            </a:p>
          </p:txBody>
        </p:sp>
        <p:sp>
          <p:nvSpPr>
            <p:cNvPr id="69" name="Text Box 116"/>
            <p:cNvSpPr txBox="1">
              <a:spLocks noChangeArrowheads="1"/>
            </p:cNvSpPr>
            <p:nvPr/>
          </p:nvSpPr>
          <p:spPr bwMode="auto">
            <a:xfrm>
              <a:off x="4348"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15</a:t>
              </a:r>
              <a:endParaRPr lang="ko-KR" altLang="ko-KR" sz="2000" i="1">
                <a:latin typeface="+mn-lt"/>
                <a:ea typeface="+mn-ea"/>
                <a:cs typeface="+mn-ea"/>
                <a:sym typeface="+mn-lt"/>
              </a:endParaRPr>
            </a:p>
          </p:txBody>
        </p:sp>
        <p:sp>
          <p:nvSpPr>
            <p:cNvPr id="70" name="Text Box 117"/>
            <p:cNvSpPr txBox="1">
              <a:spLocks noChangeArrowheads="1"/>
            </p:cNvSpPr>
            <p:nvPr/>
          </p:nvSpPr>
          <p:spPr bwMode="auto">
            <a:xfrm>
              <a:off x="4580"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16</a:t>
              </a:r>
              <a:endParaRPr lang="ko-KR" altLang="ko-KR" sz="2000" i="1">
                <a:latin typeface="+mn-lt"/>
                <a:ea typeface="+mn-ea"/>
                <a:cs typeface="+mn-ea"/>
                <a:sym typeface="+mn-lt"/>
              </a:endParaRPr>
            </a:p>
          </p:txBody>
        </p:sp>
        <p:sp>
          <p:nvSpPr>
            <p:cNvPr id="71" name="Text Box 118"/>
            <p:cNvSpPr txBox="1">
              <a:spLocks noChangeArrowheads="1"/>
            </p:cNvSpPr>
            <p:nvPr/>
          </p:nvSpPr>
          <p:spPr bwMode="auto">
            <a:xfrm>
              <a:off x="4824" y="3597"/>
              <a:ext cx="2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lang="en-US" altLang="ko-KR" sz="1000" i="1">
                  <a:latin typeface="+mn-lt"/>
                  <a:ea typeface="+mn-ea"/>
                  <a:cs typeface="+mn-ea"/>
                  <a:sym typeface="+mn-lt"/>
                </a:rPr>
                <a:t>17</a:t>
              </a:r>
              <a:endParaRPr lang="ko-KR" altLang="ko-KR" sz="2000" i="1">
                <a:latin typeface="+mn-lt"/>
                <a:ea typeface="+mn-ea"/>
                <a:cs typeface="+mn-ea"/>
                <a:sym typeface="+mn-lt"/>
              </a:endParaRPr>
            </a:p>
          </p:txBody>
        </p:sp>
      </p:grpSp>
      <p:grpSp>
        <p:nvGrpSpPr>
          <p:cNvPr id="72" name="Group 119"/>
          <p:cNvGrpSpPr/>
          <p:nvPr/>
        </p:nvGrpSpPr>
        <p:grpSpPr bwMode="auto">
          <a:xfrm>
            <a:off x="3506206" y="1510581"/>
            <a:ext cx="467253" cy="3228914"/>
            <a:chOff x="698" y="1094"/>
            <a:chExt cx="353" cy="2440"/>
          </a:xfrm>
        </p:grpSpPr>
        <p:sp>
          <p:nvSpPr>
            <p:cNvPr id="73" name="Text Box 120"/>
            <p:cNvSpPr txBox="1">
              <a:spLocks noChangeArrowheads="1"/>
            </p:cNvSpPr>
            <p:nvPr/>
          </p:nvSpPr>
          <p:spPr bwMode="auto">
            <a:xfrm>
              <a:off x="741" y="3348"/>
              <a:ext cx="31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r" eaLnBrk="1" hangingPunct="1"/>
              <a:r>
                <a:rPr lang="en-US" altLang="ko-KR" sz="1000" i="1">
                  <a:latin typeface="+mn-lt"/>
                  <a:ea typeface="+mn-ea"/>
                  <a:cs typeface="+mn-ea"/>
                  <a:sym typeface="+mn-lt"/>
                </a:rPr>
                <a:t>100</a:t>
              </a:r>
              <a:endParaRPr lang="ko-KR" altLang="ko-KR" sz="2000" i="1">
                <a:latin typeface="+mn-lt"/>
                <a:ea typeface="+mn-ea"/>
                <a:cs typeface="+mn-ea"/>
                <a:sym typeface="+mn-lt"/>
              </a:endParaRPr>
            </a:p>
          </p:txBody>
        </p:sp>
        <p:sp>
          <p:nvSpPr>
            <p:cNvPr id="74" name="Text Box 121"/>
            <p:cNvSpPr txBox="1">
              <a:spLocks noChangeArrowheads="1"/>
            </p:cNvSpPr>
            <p:nvPr/>
          </p:nvSpPr>
          <p:spPr bwMode="auto">
            <a:xfrm>
              <a:off x="741" y="3122"/>
              <a:ext cx="31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r" eaLnBrk="1" hangingPunct="1"/>
              <a:r>
                <a:rPr lang="en-US" altLang="ko-KR" sz="1000" i="1">
                  <a:latin typeface="+mn-lt"/>
                  <a:ea typeface="+mn-ea"/>
                  <a:cs typeface="+mn-ea"/>
                  <a:sym typeface="+mn-lt"/>
                </a:rPr>
                <a:t>200</a:t>
              </a:r>
              <a:endParaRPr lang="ko-KR" altLang="ko-KR" sz="2000" i="1">
                <a:latin typeface="+mn-lt"/>
                <a:ea typeface="+mn-ea"/>
                <a:cs typeface="+mn-ea"/>
                <a:sym typeface="+mn-lt"/>
              </a:endParaRPr>
            </a:p>
          </p:txBody>
        </p:sp>
        <p:sp>
          <p:nvSpPr>
            <p:cNvPr id="75" name="Text Box 122"/>
            <p:cNvSpPr txBox="1">
              <a:spLocks noChangeArrowheads="1"/>
            </p:cNvSpPr>
            <p:nvPr/>
          </p:nvSpPr>
          <p:spPr bwMode="auto">
            <a:xfrm>
              <a:off x="741" y="2895"/>
              <a:ext cx="31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r" eaLnBrk="1" hangingPunct="1"/>
              <a:r>
                <a:rPr lang="en-US" altLang="ko-KR" sz="1000" i="1">
                  <a:latin typeface="+mn-lt"/>
                  <a:ea typeface="+mn-ea"/>
                  <a:cs typeface="+mn-ea"/>
                  <a:sym typeface="+mn-lt"/>
                </a:rPr>
                <a:t>300</a:t>
              </a:r>
              <a:endParaRPr lang="ko-KR" altLang="ko-KR" sz="2000" i="1">
                <a:latin typeface="+mn-lt"/>
                <a:ea typeface="+mn-ea"/>
                <a:cs typeface="+mn-ea"/>
                <a:sym typeface="+mn-lt"/>
              </a:endParaRPr>
            </a:p>
          </p:txBody>
        </p:sp>
        <p:sp>
          <p:nvSpPr>
            <p:cNvPr id="76" name="Text Box 123"/>
            <p:cNvSpPr txBox="1">
              <a:spLocks noChangeArrowheads="1"/>
            </p:cNvSpPr>
            <p:nvPr/>
          </p:nvSpPr>
          <p:spPr bwMode="auto">
            <a:xfrm>
              <a:off x="741" y="2667"/>
              <a:ext cx="31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r" eaLnBrk="1" hangingPunct="1"/>
              <a:r>
                <a:rPr lang="en-US" altLang="ko-KR" sz="1000" i="1">
                  <a:latin typeface="+mn-lt"/>
                  <a:ea typeface="+mn-ea"/>
                  <a:cs typeface="+mn-ea"/>
                  <a:sym typeface="+mn-lt"/>
                </a:rPr>
                <a:t>400</a:t>
              </a:r>
              <a:endParaRPr lang="ko-KR" altLang="ko-KR" sz="2000" i="1">
                <a:latin typeface="+mn-lt"/>
                <a:ea typeface="+mn-ea"/>
                <a:cs typeface="+mn-ea"/>
                <a:sym typeface="+mn-lt"/>
              </a:endParaRPr>
            </a:p>
          </p:txBody>
        </p:sp>
        <p:sp>
          <p:nvSpPr>
            <p:cNvPr id="77" name="Text Box 124"/>
            <p:cNvSpPr txBox="1">
              <a:spLocks noChangeArrowheads="1"/>
            </p:cNvSpPr>
            <p:nvPr/>
          </p:nvSpPr>
          <p:spPr bwMode="auto">
            <a:xfrm>
              <a:off x="741" y="2441"/>
              <a:ext cx="31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r" eaLnBrk="1" hangingPunct="1"/>
              <a:r>
                <a:rPr lang="en-US" altLang="ko-KR" sz="1000" i="1">
                  <a:latin typeface="+mn-lt"/>
                  <a:ea typeface="+mn-ea"/>
                  <a:cs typeface="+mn-ea"/>
                  <a:sym typeface="+mn-lt"/>
                </a:rPr>
                <a:t>500</a:t>
              </a:r>
              <a:endParaRPr lang="ko-KR" altLang="ko-KR" sz="2000" i="1">
                <a:latin typeface="+mn-lt"/>
                <a:ea typeface="+mn-ea"/>
                <a:cs typeface="+mn-ea"/>
                <a:sym typeface="+mn-lt"/>
              </a:endParaRPr>
            </a:p>
          </p:txBody>
        </p:sp>
        <p:sp>
          <p:nvSpPr>
            <p:cNvPr id="78" name="Text Box 125"/>
            <p:cNvSpPr txBox="1">
              <a:spLocks noChangeArrowheads="1"/>
            </p:cNvSpPr>
            <p:nvPr/>
          </p:nvSpPr>
          <p:spPr bwMode="auto">
            <a:xfrm>
              <a:off x="741" y="2214"/>
              <a:ext cx="31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r" eaLnBrk="1" hangingPunct="1"/>
              <a:r>
                <a:rPr lang="en-US" altLang="ko-KR" sz="1000" i="1">
                  <a:latin typeface="+mn-lt"/>
                  <a:ea typeface="+mn-ea"/>
                  <a:cs typeface="+mn-ea"/>
                  <a:sym typeface="+mn-lt"/>
                </a:rPr>
                <a:t>600</a:t>
              </a:r>
              <a:endParaRPr lang="ko-KR" altLang="ko-KR" sz="2000" i="1">
                <a:latin typeface="+mn-lt"/>
                <a:ea typeface="+mn-ea"/>
                <a:cs typeface="+mn-ea"/>
                <a:sym typeface="+mn-lt"/>
              </a:endParaRPr>
            </a:p>
          </p:txBody>
        </p:sp>
        <p:sp>
          <p:nvSpPr>
            <p:cNvPr id="79" name="Text Box 126"/>
            <p:cNvSpPr txBox="1">
              <a:spLocks noChangeArrowheads="1"/>
            </p:cNvSpPr>
            <p:nvPr/>
          </p:nvSpPr>
          <p:spPr bwMode="auto">
            <a:xfrm>
              <a:off x="741" y="1988"/>
              <a:ext cx="31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r" eaLnBrk="1" hangingPunct="1"/>
              <a:r>
                <a:rPr lang="en-US" altLang="ko-KR" sz="1000" i="1">
                  <a:latin typeface="+mn-lt"/>
                  <a:ea typeface="+mn-ea"/>
                  <a:cs typeface="+mn-ea"/>
                  <a:sym typeface="+mn-lt"/>
                </a:rPr>
                <a:t>700</a:t>
              </a:r>
              <a:endParaRPr lang="ko-KR" altLang="ko-KR" sz="2000" i="1">
                <a:latin typeface="+mn-lt"/>
                <a:ea typeface="+mn-ea"/>
                <a:cs typeface="+mn-ea"/>
                <a:sym typeface="+mn-lt"/>
              </a:endParaRPr>
            </a:p>
          </p:txBody>
        </p:sp>
        <p:sp>
          <p:nvSpPr>
            <p:cNvPr id="80" name="Text Box 127"/>
            <p:cNvSpPr txBox="1">
              <a:spLocks noChangeArrowheads="1"/>
            </p:cNvSpPr>
            <p:nvPr/>
          </p:nvSpPr>
          <p:spPr bwMode="auto">
            <a:xfrm>
              <a:off x="741" y="1762"/>
              <a:ext cx="31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r" eaLnBrk="1" hangingPunct="1"/>
              <a:r>
                <a:rPr lang="en-US" altLang="ko-KR" sz="1000" i="1">
                  <a:latin typeface="+mn-lt"/>
                  <a:ea typeface="+mn-ea"/>
                  <a:cs typeface="+mn-ea"/>
                  <a:sym typeface="+mn-lt"/>
                </a:rPr>
                <a:t>800</a:t>
              </a:r>
              <a:endParaRPr lang="ko-KR" altLang="ko-KR" sz="2000" i="1">
                <a:latin typeface="+mn-lt"/>
                <a:ea typeface="+mn-ea"/>
                <a:cs typeface="+mn-ea"/>
                <a:sym typeface="+mn-lt"/>
              </a:endParaRPr>
            </a:p>
          </p:txBody>
        </p:sp>
        <p:sp>
          <p:nvSpPr>
            <p:cNvPr id="81" name="Text Box 128"/>
            <p:cNvSpPr txBox="1">
              <a:spLocks noChangeArrowheads="1"/>
            </p:cNvSpPr>
            <p:nvPr/>
          </p:nvSpPr>
          <p:spPr bwMode="auto">
            <a:xfrm>
              <a:off x="741" y="1535"/>
              <a:ext cx="31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r" eaLnBrk="1" hangingPunct="1"/>
              <a:r>
                <a:rPr lang="en-US" altLang="ko-KR" sz="1000" i="1">
                  <a:latin typeface="+mn-lt"/>
                  <a:ea typeface="+mn-ea"/>
                  <a:cs typeface="+mn-ea"/>
                  <a:sym typeface="+mn-lt"/>
                </a:rPr>
                <a:t>900</a:t>
              </a:r>
              <a:endParaRPr lang="ko-KR" altLang="ko-KR" sz="2000" i="1">
                <a:latin typeface="+mn-lt"/>
                <a:ea typeface="+mn-ea"/>
                <a:cs typeface="+mn-ea"/>
                <a:sym typeface="+mn-lt"/>
              </a:endParaRPr>
            </a:p>
          </p:txBody>
        </p:sp>
        <p:sp>
          <p:nvSpPr>
            <p:cNvPr id="82" name="Text Box 129"/>
            <p:cNvSpPr txBox="1">
              <a:spLocks noChangeArrowheads="1"/>
            </p:cNvSpPr>
            <p:nvPr/>
          </p:nvSpPr>
          <p:spPr bwMode="auto">
            <a:xfrm>
              <a:off x="698" y="1307"/>
              <a:ext cx="3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r" eaLnBrk="1" hangingPunct="1"/>
              <a:r>
                <a:rPr lang="en-US" altLang="ko-KR" sz="1000" i="1">
                  <a:latin typeface="+mn-lt"/>
                  <a:ea typeface="+mn-ea"/>
                  <a:cs typeface="+mn-ea"/>
                  <a:sym typeface="+mn-lt"/>
                </a:rPr>
                <a:t>1000</a:t>
              </a:r>
              <a:endParaRPr lang="ko-KR" altLang="ko-KR" sz="2000" i="1">
                <a:latin typeface="+mn-lt"/>
                <a:ea typeface="+mn-ea"/>
                <a:cs typeface="+mn-ea"/>
                <a:sym typeface="+mn-lt"/>
              </a:endParaRPr>
            </a:p>
          </p:txBody>
        </p:sp>
        <p:sp>
          <p:nvSpPr>
            <p:cNvPr id="83" name="Text Box 130"/>
            <p:cNvSpPr txBox="1">
              <a:spLocks noChangeArrowheads="1"/>
            </p:cNvSpPr>
            <p:nvPr/>
          </p:nvSpPr>
          <p:spPr bwMode="auto">
            <a:xfrm>
              <a:off x="698" y="1094"/>
              <a:ext cx="353"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r" eaLnBrk="1" hangingPunct="1"/>
              <a:r>
                <a:rPr lang="en-US" altLang="ko-KR" sz="1000" i="1">
                  <a:latin typeface="+mn-lt"/>
                  <a:ea typeface="+mn-ea"/>
                  <a:cs typeface="+mn-ea"/>
                  <a:sym typeface="+mn-lt"/>
                </a:rPr>
                <a:t>1100</a:t>
              </a:r>
              <a:endParaRPr lang="ko-KR" altLang="ko-KR" sz="2000" i="1">
                <a:latin typeface="+mn-lt"/>
                <a:ea typeface="+mn-ea"/>
                <a:cs typeface="+mn-ea"/>
                <a:sym typeface="+mn-lt"/>
              </a:endParaRPr>
            </a:p>
          </p:txBody>
        </p:sp>
      </p:grpSp>
      <p:grpSp>
        <p:nvGrpSpPr>
          <p:cNvPr id="84" name="组合 83"/>
          <p:cNvGrpSpPr/>
          <p:nvPr/>
        </p:nvGrpSpPr>
        <p:grpSpPr>
          <a:xfrm>
            <a:off x="4322907" y="1750103"/>
            <a:ext cx="2402450" cy="1201579"/>
            <a:chOff x="3537001" y="2276499"/>
            <a:chExt cx="2881313" cy="1441450"/>
          </a:xfrm>
        </p:grpSpPr>
        <p:sp>
          <p:nvSpPr>
            <p:cNvPr id="85" name="Rectangle 131"/>
            <p:cNvSpPr>
              <a:spLocks noChangeArrowheads="1"/>
            </p:cNvSpPr>
            <p:nvPr/>
          </p:nvSpPr>
          <p:spPr bwMode="auto">
            <a:xfrm>
              <a:off x="3537001" y="2276499"/>
              <a:ext cx="2881313" cy="1441450"/>
            </a:xfrm>
            <a:prstGeom prst="rect">
              <a:avLst/>
            </a:prstGeom>
            <a:solidFill>
              <a:schemeClr val="bg1">
                <a:lumMod val="65000"/>
                <a:alpha val="76077"/>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ko-KR" altLang="ko-KR" sz="2000">
                <a:cs typeface="+mn-ea"/>
                <a:sym typeface="+mn-lt"/>
              </a:endParaRPr>
            </a:p>
          </p:txBody>
        </p:sp>
        <p:sp>
          <p:nvSpPr>
            <p:cNvPr id="86" name="Text Box 132"/>
            <p:cNvSpPr txBox="1">
              <a:spLocks noChangeArrowheads="1"/>
            </p:cNvSpPr>
            <p:nvPr/>
          </p:nvSpPr>
          <p:spPr bwMode="auto">
            <a:xfrm>
              <a:off x="3644951" y="2386036"/>
              <a:ext cx="2520950" cy="1310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latinLnBrk="1"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eaLnBrk="1" hangingPunct="1"/>
              <a:r>
                <a:rPr lang="zh-CN" altLang="en-US" sz="2000" b="1" dirty="0">
                  <a:solidFill>
                    <a:srgbClr val="C00000"/>
                  </a:solidFill>
                  <a:latin typeface="+mn-lt"/>
                  <a:ea typeface="+mn-ea"/>
                  <a:cs typeface="+mn-ea"/>
                  <a:sym typeface="+mn-lt"/>
                </a:rPr>
                <a:t>点击添加标题</a:t>
              </a:r>
              <a:endParaRPr lang="en-US" altLang="ko-KR" sz="890" dirty="0">
                <a:solidFill>
                  <a:srgbClr val="C00000"/>
                </a:solidFill>
                <a:latin typeface="+mn-lt"/>
                <a:ea typeface="+mn-ea"/>
                <a:cs typeface="+mn-ea"/>
                <a:sym typeface="+mn-lt"/>
              </a:endParaRPr>
            </a:p>
            <a:p>
              <a:pPr eaLnBrk="1" hangingPunct="1">
                <a:lnSpc>
                  <a:spcPct val="150000"/>
                </a:lnSpc>
              </a:pPr>
              <a:r>
                <a:rPr lang="zh-CN" altLang="en-US" sz="1000" dirty="0">
                  <a:solidFill>
                    <a:schemeClr val="bg1"/>
                  </a:solidFill>
                  <a:latin typeface="+mn-lt"/>
                  <a:ea typeface="+mn-ea"/>
                  <a:cs typeface="+mn-ea"/>
                  <a:sym typeface="+mn-lt"/>
                </a:rPr>
                <a:t>您的内容打在这里，或者通过复制您的文本后，在此框中选择粘贴，并选择只保留文字</a:t>
              </a:r>
              <a:endParaRPr lang="ko-KR" altLang="ko-KR" sz="2000" dirty="0">
                <a:latin typeface="+mn-lt"/>
                <a:ea typeface="+mn-ea"/>
                <a:cs typeface="+mn-ea"/>
                <a:sym typeface="+mn-lt"/>
              </a:endParaRPr>
            </a:p>
          </p:txBody>
        </p:sp>
      </p:grpSp>
      <p:pic>
        <p:nvPicPr>
          <p:cNvPr id="88" name="Picture 2"/>
          <p:cNvPicPr>
            <a:picLocks noChangeAspect="1" noChangeArrowheads="1"/>
          </p:cNvPicPr>
          <p:nvPr/>
        </p:nvPicPr>
        <p:blipFill>
          <a:blip r:embed="rId3" cstate="screen"/>
          <a:stretch>
            <a:fillRect/>
          </a:stretch>
        </p:blipFill>
        <p:spPr bwMode="auto">
          <a:xfrm>
            <a:off x="974096" y="1738195"/>
            <a:ext cx="2304081" cy="1350028"/>
          </a:xfrm>
          <a:prstGeom prst="rect">
            <a:avLst/>
          </a:prstGeom>
          <a:solidFill>
            <a:schemeClr val="accent2"/>
          </a:solidFill>
          <a:ln w="38100">
            <a:solidFill>
              <a:schemeClr val="bg1"/>
            </a:solidFill>
            <a:miter lim="800000"/>
            <a:headEnd/>
            <a:tailEnd/>
          </a:ln>
          <a:effectLst>
            <a:outerShdw blurRad="50800" dist="38100" dir="2700000" algn="tl" rotWithShape="0">
              <a:prstClr val="black">
                <a:alpha val="40000"/>
              </a:prstClr>
            </a:outerShdw>
          </a:effectLst>
        </p:spPr>
      </p:pic>
      <p:pic>
        <p:nvPicPr>
          <p:cNvPr id="89" name="Picture 7"/>
          <p:cNvPicPr>
            <a:picLocks noChangeAspect="1" noChangeArrowheads="1"/>
          </p:cNvPicPr>
          <p:nvPr/>
        </p:nvPicPr>
        <p:blipFill>
          <a:blip r:embed="rId4" cstate="screen"/>
          <a:stretch>
            <a:fillRect/>
          </a:stretch>
        </p:blipFill>
        <p:spPr bwMode="auto">
          <a:xfrm>
            <a:off x="914916" y="3434189"/>
            <a:ext cx="2422441" cy="1404111"/>
          </a:xfrm>
          <a:prstGeom prst="rect">
            <a:avLst/>
          </a:prstGeom>
          <a:solidFill>
            <a:schemeClr val="accent2"/>
          </a:solidFill>
          <a:ln w="38100">
            <a:solidFill>
              <a:schemeClr val="bg1"/>
            </a:solidFill>
            <a:miter lim="800000"/>
            <a:headEnd/>
            <a:tailEnd/>
          </a:ln>
          <a:effectLst>
            <a:outerShdw blurRad="50800" dist="38100" dir="2700000" algn="tl" rotWithShape="0">
              <a:prstClr val="black">
                <a:alpha val="40000"/>
              </a:prstClr>
            </a:outerShdw>
          </a:effectLst>
        </p:spPr>
      </p:pic>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fade">
                                          <p:cBhvr>
                                            <p:cTn id="12" dur="1000"/>
                                            <p:tgtEl>
                                              <p:spTgt spid="88"/>
                                            </p:tgtEl>
                                          </p:cBhvr>
                                        </p:animEffect>
                                        <p:anim calcmode="lin" valueType="num">
                                          <p:cBhvr>
                                            <p:cTn id="13" dur="1000" fill="hold"/>
                                            <p:tgtEl>
                                              <p:spTgt spid="88"/>
                                            </p:tgtEl>
                                            <p:attrNameLst>
                                              <p:attrName>ppt_x</p:attrName>
                                            </p:attrNameLst>
                                          </p:cBhvr>
                                          <p:tavLst>
                                            <p:tav tm="0">
                                              <p:val>
                                                <p:strVal val="#ppt_x"/>
                                              </p:val>
                                            </p:tav>
                                            <p:tav tm="100000">
                                              <p:val>
                                                <p:strVal val="#ppt_x"/>
                                              </p:val>
                                            </p:tav>
                                          </p:tavLst>
                                        </p:anim>
                                        <p:anim calcmode="lin" valueType="num">
                                          <p:cBhvr>
                                            <p:cTn id="14" dur="1000" fill="hold"/>
                                            <p:tgtEl>
                                              <p:spTgt spid="8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1000"/>
                                            <p:tgtEl>
                                              <p:spTgt spid="89"/>
                                            </p:tgtEl>
                                          </p:cBhvr>
                                        </p:animEffect>
                                        <p:anim calcmode="lin" valueType="num">
                                          <p:cBhvr>
                                            <p:cTn id="18" dur="1000" fill="hold"/>
                                            <p:tgtEl>
                                              <p:spTgt spid="89"/>
                                            </p:tgtEl>
                                            <p:attrNameLst>
                                              <p:attrName>ppt_x</p:attrName>
                                            </p:attrNameLst>
                                          </p:cBhvr>
                                          <p:tavLst>
                                            <p:tav tm="0">
                                              <p:val>
                                                <p:strVal val="#ppt_x"/>
                                              </p:val>
                                            </p:tav>
                                            <p:tav tm="100000">
                                              <p:val>
                                                <p:strVal val="#ppt_x"/>
                                              </p:val>
                                            </p:tav>
                                          </p:tavLst>
                                        </p:anim>
                                        <p:anim calcmode="lin" valueType="num">
                                          <p:cBhvr>
                                            <p:cTn id="19" dur="1000" fill="hold"/>
                                            <p:tgtEl>
                                              <p:spTgt spid="8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52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ppt_x</p:attrName>
                                            </p:attrNameLst>
                                          </p:cBhvr>
                                          <p:tavLst>
                                            <p:tav tm="0">
                                              <p:val>
                                                <p:fltVal val="0.5"/>
                                              </p:val>
                                            </p:tav>
                                            <p:tav tm="100000">
                                              <p:val>
                                                <p:strVal val="#ppt_x"/>
                                              </p:val>
                                            </p:tav>
                                          </p:tavLst>
                                        </p:anim>
                                        <p:anim calcmode="lin" valueType="num">
                                          <p:cBhvr>
                                            <p:cTn id="26" dur="500" fill="hold"/>
                                            <p:tgtEl>
                                              <p:spTgt spid="10"/>
                                            </p:tgtEl>
                                            <p:attrNameLst>
                                              <p:attrName>ppt_y</p:attrName>
                                            </p:attrNameLst>
                                          </p:cBhvr>
                                          <p:tavLst>
                                            <p:tav tm="0">
                                              <p:val>
                                                <p:fltVal val="0.5"/>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left)">
                                          <p:cBhvr>
                                            <p:cTn id="30" dur="500"/>
                                            <p:tgtEl>
                                              <p:spTgt spid="4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childTnLst>
                              </p:cTn>
                            </p:par>
                            <p:par>
                              <p:cTn id="43" fill="hold">
                                <p:stCondLst>
                                  <p:cond delay="2500"/>
                                </p:stCondLst>
                                <p:childTnLst>
                                  <p:par>
                                    <p:cTn id="44" presetID="2" presetClass="entr" presetSubtype="4"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additive="base">
                                            <p:cTn id="46" dur="500" fill="hold"/>
                                            <p:tgtEl>
                                              <p:spTgt spid="54"/>
                                            </p:tgtEl>
                                            <p:attrNameLst>
                                              <p:attrName>ppt_x</p:attrName>
                                            </p:attrNameLst>
                                          </p:cBhvr>
                                          <p:tavLst>
                                            <p:tav tm="0">
                                              <p:val>
                                                <p:strVal val="#ppt_x"/>
                                              </p:val>
                                            </p:tav>
                                            <p:tav tm="100000">
                                              <p:val>
                                                <p:strVal val="#ppt_x"/>
                                              </p:val>
                                            </p:tav>
                                          </p:tavLst>
                                        </p:anim>
                                        <p:anim calcmode="lin" valueType="num">
                                          <p:cBhvr additive="base">
                                            <p:cTn id="47" dur="500" fill="hold"/>
                                            <p:tgtEl>
                                              <p:spTgt spid="54"/>
                                            </p:tgtEl>
                                            <p:attrNameLst>
                                              <p:attrName>ppt_y</p:attrName>
                                            </p:attrNameLst>
                                          </p:cBhvr>
                                          <p:tavLst>
                                            <p:tav tm="0">
                                              <p:val>
                                                <p:strVal val="1+#ppt_h/2"/>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0-#ppt_w/2"/>
                                              </p:val>
                                            </p:tav>
                                            <p:tav tm="100000">
                                              <p:val>
                                                <p:strVal val="#ppt_x"/>
                                              </p:val>
                                            </p:tav>
                                          </p:tavLst>
                                        </p:anim>
                                        <p:anim calcmode="lin" valueType="num">
                                          <p:cBhvr additive="base">
                                            <p:cTn id="51" dur="500" fill="hold"/>
                                            <p:tgtEl>
                                              <p:spTgt spid="72"/>
                                            </p:tgtEl>
                                            <p:attrNameLst>
                                              <p:attrName>ppt_y</p:attrName>
                                            </p:attrNameLst>
                                          </p:cBhvr>
                                          <p:tavLst>
                                            <p:tav tm="0">
                                              <p:val>
                                                <p:strVal val="#ppt_y"/>
                                              </p:val>
                                            </p:tav>
                                            <p:tav tm="100000">
                                              <p:val>
                                                <p:strVal val="#ppt_y"/>
                                              </p:val>
                                            </p:tav>
                                          </p:tavLst>
                                        </p:anim>
                                      </p:childTnLst>
                                    </p:cTn>
                                  </p:par>
                                </p:childTnLst>
                              </p:cTn>
                            </p:par>
                            <p:par>
                              <p:cTn id="52" fill="hold">
                                <p:stCondLst>
                                  <p:cond delay="3000"/>
                                </p:stCondLst>
                                <p:childTnLst>
                                  <p:par>
                                    <p:cTn id="53" presetID="2" presetClass="entr" presetSubtype="1" fill="hold" grpId="0" nodeType="afterEffect" p14:presetBounceEnd="60000">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14:bounceEnd="60000">
                                          <p:cBhvr additive="base">
                                            <p:cTn id="55" dur="500" fill="hold"/>
                                            <p:tgtEl>
                                              <p:spTgt spid="53"/>
                                            </p:tgtEl>
                                            <p:attrNameLst>
                                              <p:attrName>ppt_x</p:attrName>
                                            </p:attrNameLst>
                                          </p:cBhvr>
                                          <p:tavLst>
                                            <p:tav tm="0">
                                              <p:val>
                                                <p:strVal val="#ppt_x"/>
                                              </p:val>
                                            </p:tav>
                                            <p:tav tm="100000">
                                              <p:val>
                                                <p:strVal val="#ppt_x"/>
                                              </p:val>
                                            </p:tav>
                                          </p:tavLst>
                                        </p:anim>
                                        <p:anim calcmode="lin" valueType="num" p14:bounceEnd="60000">
                                          <p:cBhvr additive="base">
                                            <p:cTn id="56" dur="500" fill="hold"/>
                                            <p:tgtEl>
                                              <p:spTgt spid="53"/>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14:presetBounceEnd="60000">
                                      <p:stCondLst>
                                        <p:cond delay="200"/>
                                      </p:stCondLst>
                                      <p:childTnLst>
                                        <p:set>
                                          <p:cBhvr>
                                            <p:cTn id="58" dur="1" fill="hold">
                                              <p:stCondLst>
                                                <p:cond delay="0"/>
                                              </p:stCondLst>
                                            </p:cTn>
                                            <p:tgtEl>
                                              <p:spTgt spid="44"/>
                                            </p:tgtEl>
                                            <p:attrNameLst>
                                              <p:attrName>style.visibility</p:attrName>
                                            </p:attrNameLst>
                                          </p:cBhvr>
                                          <p:to>
                                            <p:strVal val="visible"/>
                                          </p:to>
                                        </p:set>
                                        <p:anim calcmode="lin" valueType="num" p14:bounceEnd="6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60000">
                                          <p:cBhvr additive="base">
                                            <p:cTn id="60" dur="500" fill="hold"/>
                                            <p:tgtEl>
                                              <p:spTgt spid="44"/>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14:presetBounceEnd="60000">
                                      <p:stCondLst>
                                        <p:cond delay="400"/>
                                      </p:stCondLst>
                                      <p:childTnLst>
                                        <p:set>
                                          <p:cBhvr>
                                            <p:cTn id="62" dur="1" fill="hold">
                                              <p:stCondLst>
                                                <p:cond delay="0"/>
                                              </p:stCondLst>
                                            </p:cTn>
                                            <p:tgtEl>
                                              <p:spTgt spid="45"/>
                                            </p:tgtEl>
                                            <p:attrNameLst>
                                              <p:attrName>style.visibility</p:attrName>
                                            </p:attrNameLst>
                                          </p:cBhvr>
                                          <p:to>
                                            <p:strVal val="visible"/>
                                          </p:to>
                                        </p:set>
                                        <p:anim calcmode="lin" valueType="num" p14:bounceEnd="60000">
                                          <p:cBhvr additive="base">
                                            <p:cTn id="63" dur="500" fill="hold"/>
                                            <p:tgtEl>
                                              <p:spTgt spid="45"/>
                                            </p:tgtEl>
                                            <p:attrNameLst>
                                              <p:attrName>ppt_x</p:attrName>
                                            </p:attrNameLst>
                                          </p:cBhvr>
                                          <p:tavLst>
                                            <p:tav tm="0">
                                              <p:val>
                                                <p:strVal val="#ppt_x"/>
                                              </p:val>
                                            </p:tav>
                                            <p:tav tm="100000">
                                              <p:val>
                                                <p:strVal val="#ppt_x"/>
                                              </p:val>
                                            </p:tav>
                                          </p:tavLst>
                                        </p:anim>
                                        <p:anim calcmode="lin" valueType="num" p14:bounceEnd="60000">
                                          <p:cBhvr additive="base">
                                            <p:cTn id="64" dur="500" fill="hold"/>
                                            <p:tgtEl>
                                              <p:spTgt spid="45"/>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14:presetBounceEnd="60000">
                                      <p:stCondLst>
                                        <p:cond delay="600"/>
                                      </p:stCondLst>
                                      <p:childTnLst>
                                        <p:set>
                                          <p:cBhvr>
                                            <p:cTn id="66" dur="1" fill="hold">
                                              <p:stCondLst>
                                                <p:cond delay="0"/>
                                              </p:stCondLst>
                                            </p:cTn>
                                            <p:tgtEl>
                                              <p:spTgt spid="46"/>
                                            </p:tgtEl>
                                            <p:attrNameLst>
                                              <p:attrName>style.visibility</p:attrName>
                                            </p:attrNameLst>
                                          </p:cBhvr>
                                          <p:to>
                                            <p:strVal val="visible"/>
                                          </p:to>
                                        </p:set>
                                        <p:anim calcmode="lin" valueType="num" p14:bounceEnd="60000">
                                          <p:cBhvr additive="base">
                                            <p:cTn id="67" dur="500" fill="hold"/>
                                            <p:tgtEl>
                                              <p:spTgt spid="46"/>
                                            </p:tgtEl>
                                            <p:attrNameLst>
                                              <p:attrName>ppt_x</p:attrName>
                                            </p:attrNameLst>
                                          </p:cBhvr>
                                          <p:tavLst>
                                            <p:tav tm="0">
                                              <p:val>
                                                <p:strVal val="#ppt_x"/>
                                              </p:val>
                                            </p:tav>
                                            <p:tav tm="100000">
                                              <p:val>
                                                <p:strVal val="#ppt_x"/>
                                              </p:val>
                                            </p:tav>
                                          </p:tavLst>
                                        </p:anim>
                                        <p:anim calcmode="lin" valueType="num" p14:bounceEnd="60000">
                                          <p:cBhvr additive="base">
                                            <p:cTn id="68" dur="500" fill="hold"/>
                                            <p:tgtEl>
                                              <p:spTgt spid="46"/>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14:presetBounceEnd="60000">
                                      <p:stCondLst>
                                        <p:cond delay="800"/>
                                      </p:stCondLst>
                                      <p:childTnLst>
                                        <p:set>
                                          <p:cBhvr>
                                            <p:cTn id="70" dur="1" fill="hold">
                                              <p:stCondLst>
                                                <p:cond delay="0"/>
                                              </p:stCondLst>
                                            </p:cTn>
                                            <p:tgtEl>
                                              <p:spTgt spid="47"/>
                                            </p:tgtEl>
                                            <p:attrNameLst>
                                              <p:attrName>style.visibility</p:attrName>
                                            </p:attrNameLst>
                                          </p:cBhvr>
                                          <p:to>
                                            <p:strVal val="visible"/>
                                          </p:to>
                                        </p:set>
                                        <p:anim calcmode="lin" valueType="num" p14:bounceEnd="60000">
                                          <p:cBhvr additive="base">
                                            <p:cTn id="71" dur="500" fill="hold"/>
                                            <p:tgtEl>
                                              <p:spTgt spid="47"/>
                                            </p:tgtEl>
                                            <p:attrNameLst>
                                              <p:attrName>ppt_x</p:attrName>
                                            </p:attrNameLst>
                                          </p:cBhvr>
                                          <p:tavLst>
                                            <p:tav tm="0">
                                              <p:val>
                                                <p:strVal val="#ppt_x"/>
                                              </p:val>
                                            </p:tav>
                                            <p:tav tm="100000">
                                              <p:val>
                                                <p:strVal val="#ppt_x"/>
                                              </p:val>
                                            </p:tav>
                                          </p:tavLst>
                                        </p:anim>
                                        <p:anim calcmode="lin" valueType="num" p14:bounceEnd="60000">
                                          <p:cBhvr additive="base">
                                            <p:cTn id="72" dur="500" fill="hold"/>
                                            <p:tgtEl>
                                              <p:spTgt spid="47"/>
                                            </p:tgtEl>
                                            <p:attrNameLst>
                                              <p:attrName>ppt_y</p:attrName>
                                            </p:attrNameLst>
                                          </p:cBhvr>
                                          <p:tavLst>
                                            <p:tav tm="0">
                                              <p:val>
                                                <p:strVal val="0-#ppt_h/2"/>
                                              </p:val>
                                            </p:tav>
                                            <p:tav tm="100000">
                                              <p:val>
                                                <p:strVal val="#ppt_y"/>
                                              </p:val>
                                            </p:tav>
                                          </p:tavLst>
                                        </p:anim>
                                      </p:childTnLst>
                                    </p:cTn>
                                  </p:par>
                                  <p:par>
                                    <p:cTn id="73" presetID="2" presetClass="entr" presetSubtype="1" fill="hold" grpId="0" nodeType="withEffect" p14:presetBounceEnd="60000">
                                      <p:stCondLst>
                                        <p:cond delay="1000"/>
                                      </p:stCondLst>
                                      <p:childTnLst>
                                        <p:set>
                                          <p:cBhvr>
                                            <p:cTn id="74" dur="1" fill="hold">
                                              <p:stCondLst>
                                                <p:cond delay="0"/>
                                              </p:stCondLst>
                                            </p:cTn>
                                            <p:tgtEl>
                                              <p:spTgt spid="48"/>
                                            </p:tgtEl>
                                            <p:attrNameLst>
                                              <p:attrName>style.visibility</p:attrName>
                                            </p:attrNameLst>
                                          </p:cBhvr>
                                          <p:to>
                                            <p:strVal val="visible"/>
                                          </p:to>
                                        </p:set>
                                        <p:anim calcmode="lin" valueType="num" p14:bounceEnd="60000">
                                          <p:cBhvr additive="base">
                                            <p:cTn id="75" dur="500" fill="hold"/>
                                            <p:tgtEl>
                                              <p:spTgt spid="48"/>
                                            </p:tgtEl>
                                            <p:attrNameLst>
                                              <p:attrName>ppt_x</p:attrName>
                                            </p:attrNameLst>
                                          </p:cBhvr>
                                          <p:tavLst>
                                            <p:tav tm="0">
                                              <p:val>
                                                <p:strVal val="#ppt_x"/>
                                              </p:val>
                                            </p:tav>
                                            <p:tav tm="100000">
                                              <p:val>
                                                <p:strVal val="#ppt_x"/>
                                              </p:val>
                                            </p:tav>
                                          </p:tavLst>
                                        </p:anim>
                                        <p:anim calcmode="lin" valueType="num" p14:bounceEnd="60000">
                                          <p:cBhvr additive="base">
                                            <p:cTn id="76" dur="500" fill="hold"/>
                                            <p:tgtEl>
                                              <p:spTgt spid="48"/>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14:presetBounceEnd="60000">
                                      <p:stCondLst>
                                        <p:cond delay="1200"/>
                                      </p:stCondLst>
                                      <p:childTnLst>
                                        <p:set>
                                          <p:cBhvr>
                                            <p:cTn id="78" dur="1" fill="hold">
                                              <p:stCondLst>
                                                <p:cond delay="0"/>
                                              </p:stCondLst>
                                            </p:cTn>
                                            <p:tgtEl>
                                              <p:spTgt spid="50"/>
                                            </p:tgtEl>
                                            <p:attrNameLst>
                                              <p:attrName>style.visibility</p:attrName>
                                            </p:attrNameLst>
                                          </p:cBhvr>
                                          <p:to>
                                            <p:strVal val="visible"/>
                                          </p:to>
                                        </p:set>
                                        <p:anim calcmode="lin" valueType="num" p14:bounceEnd="60000">
                                          <p:cBhvr additive="base">
                                            <p:cTn id="79" dur="500" fill="hold"/>
                                            <p:tgtEl>
                                              <p:spTgt spid="50"/>
                                            </p:tgtEl>
                                            <p:attrNameLst>
                                              <p:attrName>ppt_x</p:attrName>
                                            </p:attrNameLst>
                                          </p:cBhvr>
                                          <p:tavLst>
                                            <p:tav tm="0">
                                              <p:val>
                                                <p:strVal val="#ppt_x"/>
                                              </p:val>
                                            </p:tav>
                                            <p:tav tm="100000">
                                              <p:val>
                                                <p:strVal val="#ppt_x"/>
                                              </p:val>
                                            </p:tav>
                                          </p:tavLst>
                                        </p:anim>
                                        <p:anim calcmode="lin" valueType="num" p14:bounceEnd="60000">
                                          <p:cBhvr additive="base">
                                            <p:cTn id="80" dur="500" fill="hold"/>
                                            <p:tgtEl>
                                              <p:spTgt spid="50"/>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14:presetBounceEnd="60000">
                                      <p:stCondLst>
                                        <p:cond delay="1400"/>
                                      </p:stCondLst>
                                      <p:childTnLst>
                                        <p:set>
                                          <p:cBhvr>
                                            <p:cTn id="82" dur="1" fill="hold">
                                              <p:stCondLst>
                                                <p:cond delay="0"/>
                                              </p:stCondLst>
                                            </p:cTn>
                                            <p:tgtEl>
                                              <p:spTgt spid="49"/>
                                            </p:tgtEl>
                                            <p:attrNameLst>
                                              <p:attrName>style.visibility</p:attrName>
                                            </p:attrNameLst>
                                          </p:cBhvr>
                                          <p:to>
                                            <p:strVal val="visible"/>
                                          </p:to>
                                        </p:set>
                                        <p:anim calcmode="lin" valueType="num" p14:bounceEnd="60000">
                                          <p:cBhvr additive="base">
                                            <p:cTn id="83" dur="500" fill="hold"/>
                                            <p:tgtEl>
                                              <p:spTgt spid="49"/>
                                            </p:tgtEl>
                                            <p:attrNameLst>
                                              <p:attrName>ppt_x</p:attrName>
                                            </p:attrNameLst>
                                          </p:cBhvr>
                                          <p:tavLst>
                                            <p:tav tm="0">
                                              <p:val>
                                                <p:strVal val="#ppt_x"/>
                                              </p:val>
                                            </p:tav>
                                            <p:tav tm="100000">
                                              <p:val>
                                                <p:strVal val="#ppt_x"/>
                                              </p:val>
                                            </p:tav>
                                          </p:tavLst>
                                        </p:anim>
                                        <p:anim calcmode="lin" valueType="num" p14:bounceEnd="60000">
                                          <p:cBhvr additive="base">
                                            <p:cTn id="84" dur="500" fill="hold"/>
                                            <p:tgtEl>
                                              <p:spTgt spid="49"/>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14:presetBounceEnd="60000">
                                      <p:stCondLst>
                                        <p:cond delay="1600"/>
                                      </p:stCondLst>
                                      <p:childTnLst>
                                        <p:set>
                                          <p:cBhvr>
                                            <p:cTn id="86" dur="1" fill="hold">
                                              <p:stCondLst>
                                                <p:cond delay="0"/>
                                              </p:stCondLst>
                                            </p:cTn>
                                            <p:tgtEl>
                                              <p:spTgt spid="51"/>
                                            </p:tgtEl>
                                            <p:attrNameLst>
                                              <p:attrName>style.visibility</p:attrName>
                                            </p:attrNameLst>
                                          </p:cBhvr>
                                          <p:to>
                                            <p:strVal val="visible"/>
                                          </p:to>
                                        </p:set>
                                        <p:anim calcmode="lin" valueType="num" p14:bounceEnd="60000">
                                          <p:cBhvr additive="base">
                                            <p:cTn id="87" dur="500" fill="hold"/>
                                            <p:tgtEl>
                                              <p:spTgt spid="51"/>
                                            </p:tgtEl>
                                            <p:attrNameLst>
                                              <p:attrName>ppt_x</p:attrName>
                                            </p:attrNameLst>
                                          </p:cBhvr>
                                          <p:tavLst>
                                            <p:tav tm="0">
                                              <p:val>
                                                <p:strVal val="#ppt_x"/>
                                              </p:val>
                                            </p:tav>
                                            <p:tav tm="100000">
                                              <p:val>
                                                <p:strVal val="#ppt_x"/>
                                              </p:val>
                                            </p:tav>
                                          </p:tavLst>
                                        </p:anim>
                                        <p:anim calcmode="lin" valueType="num" p14:bounceEnd="60000">
                                          <p:cBhvr additive="base">
                                            <p:cTn id="88" dur="500" fill="hold"/>
                                            <p:tgtEl>
                                              <p:spTgt spid="51"/>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14:presetBounceEnd="60000">
                                      <p:stCondLst>
                                        <p:cond delay="1800"/>
                                      </p:stCondLst>
                                      <p:childTnLst>
                                        <p:set>
                                          <p:cBhvr>
                                            <p:cTn id="90" dur="1" fill="hold">
                                              <p:stCondLst>
                                                <p:cond delay="0"/>
                                              </p:stCondLst>
                                            </p:cTn>
                                            <p:tgtEl>
                                              <p:spTgt spid="52"/>
                                            </p:tgtEl>
                                            <p:attrNameLst>
                                              <p:attrName>style.visibility</p:attrName>
                                            </p:attrNameLst>
                                          </p:cBhvr>
                                          <p:to>
                                            <p:strVal val="visible"/>
                                          </p:to>
                                        </p:set>
                                        <p:anim calcmode="lin" valueType="num" p14:bounceEnd="60000">
                                          <p:cBhvr additive="base">
                                            <p:cTn id="91" dur="500" fill="hold"/>
                                            <p:tgtEl>
                                              <p:spTgt spid="52"/>
                                            </p:tgtEl>
                                            <p:attrNameLst>
                                              <p:attrName>ppt_x</p:attrName>
                                            </p:attrNameLst>
                                          </p:cBhvr>
                                          <p:tavLst>
                                            <p:tav tm="0">
                                              <p:val>
                                                <p:strVal val="#ppt_x"/>
                                              </p:val>
                                            </p:tav>
                                            <p:tav tm="100000">
                                              <p:val>
                                                <p:strVal val="#ppt_x"/>
                                              </p:val>
                                            </p:tav>
                                          </p:tavLst>
                                        </p:anim>
                                        <p:anim calcmode="lin" valueType="num" p14:bounceEnd="60000">
                                          <p:cBhvr additive="base">
                                            <p:cTn id="92" dur="500" fill="hold"/>
                                            <p:tgtEl>
                                              <p:spTgt spid="52"/>
                                            </p:tgtEl>
                                            <p:attrNameLst>
                                              <p:attrName>ppt_y</p:attrName>
                                            </p:attrNameLst>
                                          </p:cBhvr>
                                          <p:tavLst>
                                            <p:tav tm="0">
                                              <p:val>
                                                <p:strVal val="0-#ppt_h/2"/>
                                              </p:val>
                                            </p:tav>
                                            <p:tav tm="100000">
                                              <p:val>
                                                <p:strVal val="#ppt_y"/>
                                              </p:val>
                                            </p:tav>
                                          </p:tavLst>
                                        </p:anim>
                                      </p:childTnLst>
                                    </p:cTn>
                                  </p:par>
                                </p:childTnLst>
                              </p:cTn>
                            </p:par>
                            <p:par>
                              <p:cTn id="93" fill="hold">
                                <p:stCondLst>
                                  <p:cond delay="3500"/>
                                </p:stCondLst>
                                <p:childTnLst>
                                  <p:par>
                                    <p:cTn id="94" presetID="10" presetClass="entr" presetSubtype="0" fill="hold" nodeType="afterEffect">
                                      <p:stCondLst>
                                        <p:cond delay="0"/>
                                      </p:stCondLst>
                                      <p:childTnLst>
                                        <p:set>
                                          <p:cBhvr>
                                            <p:cTn id="95" dur="1" fill="hold">
                                              <p:stCondLst>
                                                <p:cond delay="0"/>
                                              </p:stCondLst>
                                            </p:cTn>
                                            <p:tgtEl>
                                              <p:spTgt spid="84"/>
                                            </p:tgtEl>
                                            <p:attrNameLst>
                                              <p:attrName>style.visibility</p:attrName>
                                            </p:attrNameLst>
                                          </p:cBhvr>
                                          <p:to>
                                            <p:strVal val="visible"/>
                                          </p:to>
                                        </p:set>
                                        <p:animEffect transition="in" filter="fade">
                                          <p:cBhvr>
                                            <p:cTn id="96"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fade">
                                          <p:cBhvr>
                                            <p:cTn id="12" dur="1000"/>
                                            <p:tgtEl>
                                              <p:spTgt spid="88"/>
                                            </p:tgtEl>
                                          </p:cBhvr>
                                        </p:animEffect>
                                        <p:anim calcmode="lin" valueType="num">
                                          <p:cBhvr>
                                            <p:cTn id="13" dur="1000" fill="hold"/>
                                            <p:tgtEl>
                                              <p:spTgt spid="88"/>
                                            </p:tgtEl>
                                            <p:attrNameLst>
                                              <p:attrName>ppt_x</p:attrName>
                                            </p:attrNameLst>
                                          </p:cBhvr>
                                          <p:tavLst>
                                            <p:tav tm="0">
                                              <p:val>
                                                <p:strVal val="#ppt_x"/>
                                              </p:val>
                                            </p:tav>
                                            <p:tav tm="100000">
                                              <p:val>
                                                <p:strVal val="#ppt_x"/>
                                              </p:val>
                                            </p:tav>
                                          </p:tavLst>
                                        </p:anim>
                                        <p:anim calcmode="lin" valueType="num">
                                          <p:cBhvr>
                                            <p:cTn id="14" dur="1000" fill="hold"/>
                                            <p:tgtEl>
                                              <p:spTgt spid="8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1000"/>
                                            <p:tgtEl>
                                              <p:spTgt spid="89"/>
                                            </p:tgtEl>
                                          </p:cBhvr>
                                        </p:animEffect>
                                        <p:anim calcmode="lin" valueType="num">
                                          <p:cBhvr>
                                            <p:cTn id="18" dur="1000" fill="hold"/>
                                            <p:tgtEl>
                                              <p:spTgt spid="89"/>
                                            </p:tgtEl>
                                            <p:attrNameLst>
                                              <p:attrName>ppt_x</p:attrName>
                                            </p:attrNameLst>
                                          </p:cBhvr>
                                          <p:tavLst>
                                            <p:tav tm="0">
                                              <p:val>
                                                <p:strVal val="#ppt_x"/>
                                              </p:val>
                                            </p:tav>
                                            <p:tav tm="100000">
                                              <p:val>
                                                <p:strVal val="#ppt_x"/>
                                              </p:val>
                                            </p:tav>
                                          </p:tavLst>
                                        </p:anim>
                                        <p:anim calcmode="lin" valueType="num">
                                          <p:cBhvr>
                                            <p:cTn id="19" dur="1000" fill="hold"/>
                                            <p:tgtEl>
                                              <p:spTgt spid="8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52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ppt_x</p:attrName>
                                            </p:attrNameLst>
                                          </p:cBhvr>
                                          <p:tavLst>
                                            <p:tav tm="0">
                                              <p:val>
                                                <p:fltVal val="0.5"/>
                                              </p:val>
                                            </p:tav>
                                            <p:tav tm="100000">
                                              <p:val>
                                                <p:strVal val="#ppt_x"/>
                                              </p:val>
                                            </p:tav>
                                          </p:tavLst>
                                        </p:anim>
                                        <p:anim calcmode="lin" valueType="num">
                                          <p:cBhvr>
                                            <p:cTn id="26" dur="500" fill="hold"/>
                                            <p:tgtEl>
                                              <p:spTgt spid="10"/>
                                            </p:tgtEl>
                                            <p:attrNameLst>
                                              <p:attrName>ppt_y</p:attrName>
                                            </p:attrNameLst>
                                          </p:cBhvr>
                                          <p:tavLst>
                                            <p:tav tm="0">
                                              <p:val>
                                                <p:fltVal val="0.5"/>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left)">
                                          <p:cBhvr>
                                            <p:cTn id="30" dur="500"/>
                                            <p:tgtEl>
                                              <p:spTgt spid="4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childTnLst>
                              </p:cTn>
                            </p:par>
                            <p:par>
                              <p:cTn id="43" fill="hold">
                                <p:stCondLst>
                                  <p:cond delay="2500"/>
                                </p:stCondLst>
                                <p:childTnLst>
                                  <p:par>
                                    <p:cTn id="44" presetID="2" presetClass="entr" presetSubtype="4"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additive="base">
                                            <p:cTn id="46" dur="500" fill="hold"/>
                                            <p:tgtEl>
                                              <p:spTgt spid="54"/>
                                            </p:tgtEl>
                                            <p:attrNameLst>
                                              <p:attrName>ppt_x</p:attrName>
                                            </p:attrNameLst>
                                          </p:cBhvr>
                                          <p:tavLst>
                                            <p:tav tm="0">
                                              <p:val>
                                                <p:strVal val="#ppt_x"/>
                                              </p:val>
                                            </p:tav>
                                            <p:tav tm="100000">
                                              <p:val>
                                                <p:strVal val="#ppt_x"/>
                                              </p:val>
                                            </p:tav>
                                          </p:tavLst>
                                        </p:anim>
                                        <p:anim calcmode="lin" valueType="num">
                                          <p:cBhvr additive="base">
                                            <p:cTn id="47" dur="500" fill="hold"/>
                                            <p:tgtEl>
                                              <p:spTgt spid="54"/>
                                            </p:tgtEl>
                                            <p:attrNameLst>
                                              <p:attrName>ppt_y</p:attrName>
                                            </p:attrNameLst>
                                          </p:cBhvr>
                                          <p:tavLst>
                                            <p:tav tm="0">
                                              <p:val>
                                                <p:strVal val="1+#ppt_h/2"/>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0-#ppt_w/2"/>
                                              </p:val>
                                            </p:tav>
                                            <p:tav tm="100000">
                                              <p:val>
                                                <p:strVal val="#ppt_x"/>
                                              </p:val>
                                            </p:tav>
                                          </p:tavLst>
                                        </p:anim>
                                        <p:anim calcmode="lin" valueType="num">
                                          <p:cBhvr additive="base">
                                            <p:cTn id="51" dur="500" fill="hold"/>
                                            <p:tgtEl>
                                              <p:spTgt spid="72"/>
                                            </p:tgtEl>
                                            <p:attrNameLst>
                                              <p:attrName>ppt_y</p:attrName>
                                            </p:attrNameLst>
                                          </p:cBhvr>
                                          <p:tavLst>
                                            <p:tav tm="0">
                                              <p:val>
                                                <p:strVal val="#ppt_y"/>
                                              </p:val>
                                            </p:tav>
                                            <p:tav tm="100000">
                                              <p:val>
                                                <p:strVal val="#ppt_y"/>
                                              </p:val>
                                            </p:tav>
                                          </p:tavLst>
                                        </p:anim>
                                      </p:childTnLst>
                                    </p:cTn>
                                  </p:par>
                                </p:childTnLst>
                              </p:cTn>
                            </p:par>
                            <p:par>
                              <p:cTn id="52" fill="hold">
                                <p:stCondLst>
                                  <p:cond delay="3000"/>
                                </p:stCondLst>
                                <p:childTnLst>
                                  <p:par>
                                    <p:cTn id="53" presetID="2" presetClass="entr" presetSubtype="1"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additive="base">
                                            <p:cTn id="55" dur="500" fill="hold"/>
                                            <p:tgtEl>
                                              <p:spTgt spid="53"/>
                                            </p:tgtEl>
                                            <p:attrNameLst>
                                              <p:attrName>ppt_x</p:attrName>
                                            </p:attrNameLst>
                                          </p:cBhvr>
                                          <p:tavLst>
                                            <p:tav tm="0">
                                              <p:val>
                                                <p:strVal val="#ppt_x"/>
                                              </p:val>
                                            </p:tav>
                                            <p:tav tm="100000">
                                              <p:val>
                                                <p:strVal val="#ppt_x"/>
                                              </p:val>
                                            </p:tav>
                                          </p:tavLst>
                                        </p:anim>
                                        <p:anim calcmode="lin" valueType="num">
                                          <p:cBhvr additive="base">
                                            <p:cTn id="56" dur="500" fill="hold"/>
                                            <p:tgtEl>
                                              <p:spTgt spid="53"/>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20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400"/>
                                      </p:stCondLst>
                                      <p:childTnLst>
                                        <p:set>
                                          <p:cBhvr>
                                            <p:cTn id="62" dur="1" fill="hold">
                                              <p:stCondLst>
                                                <p:cond delay="0"/>
                                              </p:stCondLst>
                                            </p:cTn>
                                            <p:tgtEl>
                                              <p:spTgt spid="45"/>
                                            </p:tgtEl>
                                            <p:attrNameLst>
                                              <p:attrName>style.visibility</p:attrName>
                                            </p:attrNameLst>
                                          </p:cBhvr>
                                          <p:to>
                                            <p:strVal val="visible"/>
                                          </p:to>
                                        </p:set>
                                        <p:anim calcmode="lin" valueType="num">
                                          <p:cBhvr additive="base">
                                            <p:cTn id="63" dur="500" fill="hold"/>
                                            <p:tgtEl>
                                              <p:spTgt spid="45"/>
                                            </p:tgtEl>
                                            <p:attrNameLst>
                                              <p:attrName>ppt_x</p:attrName>
                                            </p:attrNameLst>
                                          </p:cBhvr>
                                          <p:tavLst>
                                            <p:tav tm="0">
                                              <p:val>
                                                <p:strVal val="#ppt_x"/>
                                              </p:val>
                                            </p:tav>
                                            <p:tav tm="100000">
                                              <p:val>
                                                <p:strVal val="#ppt_x"/>
                                              </p:val>
                                            </p:tav>
                                          </p:tavLst>
                                        </p:anim>
                                        <p:anim calcmode="lin" valueType="num">
                                          <p:cBhvr additive="base">
                                            <p:cTn id="64" dur="500" fill="hold"/>
                                            <p:tgtEl>
                                              <p:spTgt spid="45"/>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60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500" fill="hold"/>
                                            <p:tgtEl>
                                              <p:spTgt spid="46"/>
                                            </p:tgtEl>
                                            <p:attrNameLst>
                                              <p:attrName>ppt_x</p:attrName>
                                            </p:attrNameLst>
                                          </p:cBhvr>
                                          <p:tavLst>
                                            <p:tav tm="0">
                                              <p:val>
                                                <p:strVal val="#ppt_x"/>
                                              </p:val>
                                            </p:tav>
                                            <p:tav tm="100000">
                                              <p:val>
                                                <p:strVal val="#ppt_x"/>
                                              </p:val>
                                            </p:tav>
                                          </p:tavLst>
                                        </p:anim>
                                        <p:anim calcmode="lin" valueType="num">
                                          <p:cBhvr additive="base">
                                            <p:cTn id="68" dur="500" fill="hold"/>
                                            <p:tgtEl>
                                              <p:spTgt spid="46"/>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stCondLst>
                                        <p:cond delay="800"/>
                                      </p:stCondLst>
                                      <p:childTnLst>
                                        <p:set>
                                          <p:cBhvr>
                                            <p:cTn id="70" dur="1" fill="hold">
                                              <p:stCondLst>
                                                <p:cond delay="0"/>
                                              </p:stCondLst>
                                            </p:cTn>
                                            <p:tgtEl>
                                              <p:spTgt spid="47"/>
                                            </p:tgtEl>
                                            <p:attrNameLst>
                                              <p:attrName>style.visibility</p:attrName>
                                            </p:attrNameLst>
                                          </p:cBhvr>
                                          <p:to>
                                            <p:strVal val="visible"/>
                                          </p:to>
                                        </p:set>
                                        <p:anim calcmode="lin" valueType="num">
                                          <p:cBhvr additive="base">
                                            <p:cTn id="71" dur="500" fill="hold"/>
                                            <p:tgtEl>
                                              <p:spTgt spid="47"/>
                                            </p:tgtEl>
                                            <p:attrNameLst>
                                              <p:attrName>ppt_x</p:attrName>
                                            </p:attrNameLst>
                                          </p:cBhvr>
                                          <p:tavLst>
                                            <p:tav tm="0">
                                              <p:val>
                                                <p:strVal val="#ppt_x"/>
                                              </p:val>
                                            </p:tav>
                                            <p:tav tm="100000">
                                              <p:val>
                                                <p:strVal val="#ppt_x"/>
                                              </p:val>
                                            </p:tav>
                                          </p:tavLst>
                                        </p:anim>
                                        <p:anim calcmode="lin" valueType="num">
                                          <p:cBhvr additive="base">
                                            <p:cTn id="72" dur="500" fill="hold"/>
                                            <p:tgtEl>
                                              <p:spTgt spid="47"/>
                                            </p:tgtEl>
                                            <p:attrNameLst>
                                              <p:attrName>ppt_y</p:attrName>
                                            </p:attrNameLst>
                                          </p:cBhvr>
                                          <p:tavLst>
                                            <p:tav tm="0">
                                              <p:val>
                                                <p:strVal val="0-#ppt_h/2"/>
                                              </p:val>
                                            </p:tav>
                                            <p:tav tm="100000">
                                              <p:val>
                                                <p:strVal val="#ppt_y"/>
                                              </p:val>
                                            </p:tav>
                                          </p:tavLst>
                                        </p:anim>
                                      </p:childTnLst>
                                    </p:cTn>
                                  </p:par>
                                  <p:par>
                                    <p:cTn id="73" presetID="2" presetClass="entr" presetSubtype="1" fill="hold" grpId="0" nodeType="withEffect">
                                      <p:stCondLst>
                                        <p:cond delay="1000"/>
                                      </p:stCondLst>
                                      <p:childTnLst>
                                        <p:set>
                                          <p:cBhvr>
                                            <p:cTn id="74" dur="1" fill="hold">
                                              <p:stCondLst>
                                                <p:cond delay="0"/>
                                              </p:stCondLst>
                                            </p:cTn>
                                            <p:tgtEl>
                                              <p:spTgt spid="48"/>
                                            </p:tgtEl>
                                            <p:attrNameLst>
                                              <p:attrName>style.visibility</p:attrName>
                                            </p:attrNameLst>
                                          </p:cBhvr>
                                          <p:to>
                                            <p:strVal val="visible"/>
                                          </p:to>
                                        </p:set>
                                        <p:anim calcmode="lin" valueType="num">
                                          <p:cBhvr additive="base">
                                            <p:cTn id="75" dur="500" fill="hold"/>
                                            <p:tgtEl>
                                              <p:spTgt spid="48"/>
                                            </p:tgtEl>
                                            <p:attrNameLst>
                                              <p:attrName>ppt_x</p:attrName>
                                            </p:attrNameLst>
                                          </p:cBhvr>
                                          <p:tavLst>
                                            <p:tav tm="0">
                                              <p:val>
                                                <p:strVal val="#ppt_x"/>
                                              </p:val>
                                            </p:tav>
                                            <p:tav tm="100000">
                                              <p:val>
                                                <p:strVal val="#ppt_x"/>
                                              </p:val>
                                            </p:tav>
                                          </p:tavLst>
                                        </p:anim>
                                        <p:anim calcmode="lin" valueType="num">
                                          <p:cBhvr additive="base">
                                            <p:cTn id="76" dur="500" fill="hold"/>
                                            <p:tgtEl>
                                              <p:spTgt spid="48"/>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stCondLst>
                                        <p:cond delay="120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500" fill="hold"/>
                                            <p:tgtEl>
                                              <p:spTgt spid="50"/>
                                            </p:tgtEl>
                                            <p:attrNameLst>
                                              <p:attrName>ppt_x</p:attrName>
                                            </p:attrNameLst>
                                          </p:cBhvr>
                                          <p:tavLst>
                                            <p:tav tm="0">
                                              <p:val>
                                                <p:strVal val="#ppt_x"/>
                                              </p:val>
                                            </p:tav>
                                            <p:tav tm="100000">
                                              <p:val>
                                                <p:strVal val="#ppt_x"/>
                                              </p:val>
                                            </p:tav>
                                          </p:tavLst>
                                        </p:anim>
                                        <p:anim calcmode="lin" valueType="num">
                                          <p:cBhvr additive="base">
                                            <p:cTn id="80" dur="500" fill="hold"/>
                                            <p:tgtEl>
                                              <p:spTgt spid="50"/>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stCondLst>
                                        <p:cond delay="140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500" fill="hold"/>
                                            <p:tgtEl>
                                              <p:spTgt spid="49"/>
                                            </p:tgtEl>
                                            <p:attrNameLst>
                                              <p:attrName>ppt_x</p:attrName>
                                            </p:attrNameLst>
                                          </p:cBhvr>
                                          <p:tavLst>
                                            <p:tav tm="0">
                                              <p:val>
                                                <p:strVal val="#ppt_x"/>
                                              </p:val>
                                            </p:tav>
                                            <p:tav tm="100000">
                                              <p:val>
                                                <p:strVal val="#ppt_x"/>
                                              </p:val>
                                            </p:tav>
                                          </p:tavLst>
                                        </p:anim>
                                        <p:anim calcmode="lin" valueType="num">
                                          <p:cBhvr additive="base">
                                            <p:cTn id="84" dur="500" fill="hold"/>
                                            <p:tgtEl>
                                              <p:spTgt spid="49"/>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1600"/>
                                      </p:stCondLst>
                                      <p:childTnLst>
                                        <p:set>
                                          <p:cBhvr>
                                            <p:cTn id="86" dur="1" fill="hold">
                                              <p:stCondLst>
                                                <p:cond delay="0"/>
                                              </p:stCondLst>
                                            </p:cTn>
                                            <p:tgtEl>
                                              <p:spTgt spid="51"/>
                                            </p:tgtEl>
                                            <p:attrNameLst>
                                              <p:attrName>style.visibility</p:attrName>
                                            </p:attrNameLst>
                                          </p:cBhvr>
                                          <p:to>
                                            <p:strVal val="visible"/>
                                          </p:to>
                                        </p:set>
                                        <p:anim calcmode="lin" valueType="num">
                                          <p:cBhvr additive="base">
                                            <p:cTn id="87" dur="500" fill="hold"/>
                                            <p:tgtEl>
                                              <p:spTgt spid="51"/>
                                            </p:tgtEl>
                                            <p:attrNameLst>
                                              <p:attrName>ppt_x</p:attrName>
                                            </p:attrNameLst>
                                          </p:cBhvr>
                                          <p:tavLst>
                                            <p:tav tm="0">
                                              <p:val>
                                                <p:strVal val="#ppt_x"/>
                                              </p:val>
                                            </p:tav>
                                            <p:tav tm="100000">
                                              <p:val>
                                                <p:strVal val="#ppt_x"/>
                                              </p:val>
                                            </p:tav>
                                          </p:tavLst>
                                        </p:anim>
                                        <p:anim calcmode="lin" valueType="num">
                                          <p:cBhvr additive="base">
                                            <p:cTn id="88" dur="500" fill="hold"/>
                                            <p:tgtEl>
                                              <p:spTgt spid="51"/>
                                            </p:tgtEl>
                                            <p:attrNameLst>
                                              <p:attrName>ppt_y</p:attrName>
                                            </p:attrNameLst>
                                          </p:cBhvr>
                                          <p:tavLst>
                                            <p:tav tm="0">
                                              <p:val>
                                                <p:strVal val="0-#ppt_h/2"/>
                                              </p:val>
                                            </p:tav>
                                            <p:tav tm="100000">
                                              <p:val>
                                                <p:strVal val="#ppt_y"/>
                                              </p:val>
                                            </p:tav>
                                          </p:tavLst>
                                        </p:anim>
                                      </p:childTnLst>
                                    </p:cTn>
                                  </p:par>
                                  <p:par>
                                    <p:cTn id="89" presetID="2" presetClass="entr" presetSubtype="1" fill="hold" grpId="0" nodeType="withEffect">
                                      <p:stCondLst>
                                        <p:cond delay="1800"/>
                                      </p:stCondLst>
                                      <p:childTnLst>
                                        <p:set>
                                          <p:cBhvr>
                                            <p:cTn id="90" dur="1" fill="hold">
                                              <p:stCondLst>
                                                <p:cond delay="0"/>
                                              </p:stCondLst>
                                            </p:cTn>
                                            <p:tgtEl>
                                              <p:spTgt spid="52"/>
                                            </p:tgtEl>
                                            <p:attrNameLst>
                                              <p:attrName>style.visibility</p:attrName>
                                            </p:attrNameLst>
                                          </p:cBhvr>
                                          <p:to>
                                            <p:strVal val="visible"/>
                                          </p:to>
                                        </p:set>
                                        <p:anim calcmode="lin" valueType="num">
                                          <p:cBhvr additive="base">
                                            <p:cTn id="91" dur="500" fill="hold"/>
                                            <p:tgtEl>
                                              <p:spTgt spid="52"/>
                                            </p:tgtEl>
                                            <p:attrNameLst>
                                              <p:attrName>ppt_x</p:attrName>
                                            </p:attrNameLst>
                                          </p:cBhvr>
                                          <p:tavLst>
                                            <p:tav tm="0">
                                              <p:val>
                                                <p:strVal val="#ppt_x"/>
                                              </p:val>
                                            </p:tav>
                                            <p:tav tm="100000">
                                              <p:val>
                                                <p:strVal val="#ppt_x"/>
                                              </p:val>
                                            </p:tav>
                                          </p:tavLst>
                                        </p:anim>
                                        <p:anim calcmode="lin" valueType="num">
                                          <p:cBhvr additive="base">
                                            <p:cTn id="92" dur="500" fill="hold"/>
                                            <p:tgtEl>
                                              <p:spTgt spid="52"/>
                                            </p:tgtEl>
                                            <p:attrNameLst>
                                              <p:attrName>ppt_y</p:attrName>
                                            </p:attrNameLst>
                                          </p:cBhvr>
                                          <p:tavLst>
                                            <p:tav tm="0">
                                              <p:val>
                                                <p:strVal val="0-#ppt_h/2"/>
                                              </p:val>
                                            </p:tav>
                                            <p:tav tm="100000">
                                              <p:val>
                                                <p:strVal val="#ppt_y"/>
                                              </p:val>
                                            </p:tav>
                                          </p:tavLst>
                                        </p:anim>
                                      </p:childTnLst>
                                    </p:cTn>
                                  </p:par>
                                </p:childTnLst>
                              </p:cTn>
                            </p:par>
                            <p:par>
                              <p:cTn id="93" fill="hold">
                                <p:stCondLst>
                                  <p:cond delay="3500"/>
                                </p:stCondLst>
                                <p:childTnLst>
                                  <p:par>
                                    <p:cTn id="94" presetID="10" presetClass="entr" presetSubtype="0" fill="hold" nodeType="afterEffect">
                                      <p:stCondLst>
                                        <p:cond delay="0"/>
                                      </p:stCondLst>
                                      <p:childTnLst>
                                        <p:set>
                                          <p:cBhvr>
                                            <p:cTn id="95" dur="1" fill="hold">
                                              <p:stCondLst>
                                                <p:cond delay="0"/>
                                              </p:stCondLst>
                                            </p:cTn>
                                            <p:tgtEl>
                                              <p:spTgt spid="84"/>
                                            </p:tgtEl>
                                            <p:attrNameLst>
                                              <p:attrName>style.visibility</p:attrName>
                                            </p:attrNameLst>
                                          </p:cBhvr>
                                          <p:to>
                                            <p:strVal val="visible"/>
                                          </p:to>
                                        </p:set>
                                        <p:animEffect transition="in" filter="fade">
                                          <p:cBhvr>
                                            <p:cTn id="96"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0"/>
            <a:ext cx="2350911" cy="939800"/>
          </a:xfrm>
          <a:prstGeom prst="rect">
            <a:avLst/>
          </a:prstGeom>
        </p:spPr>
      </p:pic>
      <p:sp>
        <p:nvSpPr>
          <p:cNvPr id="27" name="矩形 26"/>
          <p:cNvSpPr/>
          <p:nvPr/>
        </p:nvSpPr>
        <p:spPr>
          <a:xfrm>
            <a:off x="3458791" y="1215404"/>
            <a:ext cx="5301618" cy="120204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a:solidFill>
                <a:srgbClr val="4D4D4D"/>
              </a:solidFill>
              <a:cs typeface="+mn-ea"/>
              <a:sym typeface="+mn-lt"/>
            </a:endParaRPr>
          </a:p>
        </p:txBody>
      </p:sp>
      <p:sp>
        <p:nvSpPr>
          <p:cNvPr id="28" name="矩形 27"/>
          <p:cNvSpPr/>
          <p:nvPr/>
        </p:nvSpPr>
        <p:spPr>
          <a:xfrm>
            <a:off x="4152091" y="1037296"/>
            <a:ext cx="3905759" cy="38629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lIns="76186" tIns="38093" rIns="76186" bIns="38093" rtlCol="0" anchor="ctr"/>
          <a:lstStyle/>
          <a:p>
            <a:pPr algn="ctr"/>
            <a:r>
              <a:rPr lang="zh-CN" altLang="en-US" sz="2000">
                <a:cs typeface="+mn-ea"/>
                <a:sym typeface="+mn-lt"/>
              </a:rPr>
              <a:t>点击添加标题</a:t>
            </a:r>
            <a:endParaRPr lang="zh-CN" altLang="en-US" sz="2000">
              <a:cs typeface="+mn-ea"/>
              <a:sym typeface="+mn-lt"/>
            </a:endParaRPr>
          </a:p>
        </p:txBody>
      </p:sp>
      <p:sp>
        <p:nvSpPr>
          <p:cNvPr id="29" name="六边形 28"/>
          <p:cNvSpPr/>
          <p:nvPr/>
        </p:nvSpPr>
        <p:spPr>
          <a:xfrm>
            <a:off x="1387093" y="2537462"/>
            <a:ext cx="1322719" cy="1140127"/>
          </a:xfrm>
          <a:prstGeom prst="hexagon">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lIns="76186" tIns="38093" rIns="76186" bIns="38093" rtlCol="0" anchor="ctr"/>
          <a:lstStyle/>
          <a:p>
            <a:pPr algn="ctr"/>
            <a:r>
              <a:rPr lang="zh-CN" altLang="en-US" sz="2665" dirty="0">
                <a:cs typeface="+mn-ea"/>
                <a:sym typeface="+mn-lt"/>
              </a:rPr>
              <a:t>概述</a:t>
            </a:r>
            <a:endParaRPr lang="zh-CN" altLang="en-US" sz="2665" dirty="0">
              <a:cs typeface="+mn-ea"/>
              <a:sym typeface="+mn-lt"/>
            </a:endParaRPr>
          </a:p>
        </p:txBody>
      </p:sp>
      <p:cxnSp>
        <p:nvCxnSpPr>
          <p:cNvPr id="30" name="直接箭头连接符 29"/>
          <p:cNvCxnSpPr>
            <a:stCxn id="29" idx="5"/>
          </p:cNvCxnSpPr>
          <p:nvPr/>
        </p:nvCxnSpPr>
        <p:spPr>
          <a:xfrm flipV="1">
            <a:off x="2424743" y="1757377"/>
            <a:ext cx="1034050" cy="780087"/>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9" idx="0"/>
          </p:cNvCxnSpPr>
          <p:nvPr/>
        </p:nvCxnSpPr>
        <p:spPr>
          <a:xfrm>
            <a:off x="2709812" y="3107526"/>
            <a:ext cx="748981"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29" idx="1"/>
          </p:cNvCxnSpPr>
          <p:nvPr/>
        </p:nvCxnSpPr>
        <p:spPr>
          <a:xfrm>
            <a:off x="2424743" y="3677589"/>
            <a:ext cx="1034050" cy="780087"/>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638835" y="1457343"/>
            <a:ext cx="5041217" cy="876957"/>
          </a:xfrm>
          <a:prstGeom prst="rect">
            <a:avLst/>
          </a:prstGeom>
          <a:noFill/>
        </p:spPr>
        <p:txBody>
          <a:bodyPr wrap="square" lIns="76186" tIns="38093" rIns="76186" bIns="38093" rtlCol="0">
            <a:spAutoFit/>
          </a:bodyPr>
          <a:lstStyle/>
          <a:p>
            <a:pPr>
              <a:lnSpc>
                <a:spcPct val="130000"/>
              </a:lnSpc>
            </a:pPr>
            <a:r>
              <a:rPr lang="zh-CN" altLang="en-US" sz="1335"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335" dirty="0">
              <a:solidFill>
                <a:sysClr val="windowText" lastClr="000000"/>
              </a:solidFill>
              <a:cs typeface="+mn-ea"/>
              <a:sym typeface="+mn-lt"/>
            </a:endParaRPr>
          </a:p>
        </p:txBody>
      </p:sp>
      <p:sp>
        <p:nvSpPr>
          <p:cNvPr id="34" name="矩形 33"/>
          <p:cNvSpPr/>
          <p:nvPr/>
        </p:nvSpPr>
        <p:spPr>
          <a:xfrm>
            <a:off x="3458791" y="2715570"/>
            <a:ext cx="5301618" cy="120204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a:solidFill>
                <a:srgbClr val="4D4D4D"/>
              </a:solidFill>
              <a:cs typeface="+mn-ea"/>
              <a:sym typeface="+mn-lt"/>
            </a:endParaRPr>
          </a:p>
        </p:txBody>
      </p:sp>
      <p:sp>
        <p:nvSpPr>
          <p:cNvPr id="35" name="矩形 34"/>
          <p:cNvSpPr/>
          <p:nvPr/>
        </p:nvSpPr>
        <p:spPr>
          <a:xfrm>
            <a:off x="4152091" y="2537463"/>
            <a:ext cx="3905759" cy="38629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lIns="76186" tIns="38093" rIns="76186" bIns="38093" rtlCol="0" anchor="ctr"/>
          <a:lstStyle/>
          <a:p>
            <a:pPr algn="ctr"/>
            <a:r>
              <a:rPr lang="zh-CN" altLang="en-US" sz="2000">
                <a:cs typeface="+mn-ea"/>
                <a:sym typeface="+mn-lt"/>
              </a:rPr>
              <a:t>点击添加标题</a:t>
            </a:r>
            <a:endParaRPr lang="zh-CN" altLang="en-US" sz="2000">
              <a:cs typeface="+mn-ea"/>
              <a:sym typeface="+mn-lt"/>
            </a:endParaRPr>
          </a:p>
        </p:txBody>
      </p:sp>
      <p:sp>
        <p:nvSpPr>
          <p:cNvPr id="36" name="TextBox 35"/>
          <p:cNvSpPr txBox="1"/>
          <p:nvPr/>
        </p:nvSpPr>
        <p:spPr>
          <a:xfrm>
            <a:off x="3638835" y="2957510"/>
            <a:ext cx="5041217" cy="876957"/>
          </a:xfrm>
          <a:prstGeom prst="rect">
            <a:avLst/>
          </a:prstGeom>
          <a:noFill/>
        </p:spPr>
        <p:txBody>
          <a:bodyPr wrap="square" lIns="76186" tIns="38093" rIns="76186" bIns="38093" rtlCol="0">
            <a:spAutoFit/>
          </a:bodyPr>
          <a:lstStyle/>
          <a:p>
            <a:pPr>
              <a:lnSpc>
                <a:spcPct val="130000"/>
              </a:lnSpc>
            </a:pPr>
            <a:r>
              <a:rPr lang="zh-CN" altLang="en-US" sz="1335"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335">
                <a:solidFill>
                  <a:sysClr val="windowText" lastClr="000000"/>
                </a:solidFill>
                <a:cs typeface="+mn-ea"/>
                <a:sym typeface="+mn-lt"/>
              </a:rPr>
              <a:t>文字。</a:t>
            </a:r>
            <a:endParaRPr lang="zh-CN" altLang="en-US" sz="1335">
              <a:solidFill>
                <a:sysClr val="windowText" lastClr="000000"/>
              </a:solidFill>
              <a:cs typeface="+mn-ea"/>
              <a:sym typeface="+mn-lt"/>
            </a:endParaRPr>
          </a:p>
        </p:txBody>
      </p:sp>
      <p:sp>
        <p:nvSpPr>
          <p:cNvPr id="37" name="矩形 36"/>
          <p:cNvSpPr/>
          <p:nvPr/>
        </p:nvSpPr>
        <p:spPr>
          <a:xfrm>
            <a:off x="3458791" y="4215737"/>
            <a:ext cx="5301618" cy="120204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1300" tIns="45650" rIns="91300" bIns="45650" anchor="ctr"/>
          <a:lstStyle/>
          <a:p>
            <a:pPr algn="ctr">
              <a:lnSpc>
                <a:spcPct val="120000"/>
              </a:lnSpc>
            </a:pPr>
            <a:endParaRPr lang="zh-CN" altLang="en-US" sz="1220" kern="0">
              <a:solidFill>
                <a:srgbClr val="4D4D4D"/>
              </a:solidFill>
              <a:cs typeface="+mn-ea"/>
              <a:sym typeface="+mn-lt"/>
            </a:endParaRPr>
          </a:p>
        </p:txBody>
      </p:sp>
      <p:sp>
        <p:nvSpPr>
          <p:cNvPr id="38" name="矩形 37"/>
          <p:cNvSpPr/>
          <p:nvPr/>
        </p:nvSpPr>
        <p:spPr>
          <a:xfrm>
            <a:off x="4152091" y="4037631"/>
            <a:ext cx="3905759" cy="38629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lIns="76186" tIns="38093" rIns="76186" bIns="38093" rtlCol="0" anchor="ctr"/>
          <a:lstStyle/>
          <a:p>
            <a:pPr algn="ctr"/>
            <a:r>
              <a:rPr lang="zh-CN" altLang="en-US" sz="2000">
                <a:cs typeface="+mn-ea"/>
                <a:sym typeface="+mn-lt"/>
              </a:rPr>
              <a:t>点击添加标题</a:t>
            </a:r>
            <a:endParaRPr lang="zh-CN" altLang="en-US" sz="2000">
              <a:cs typeface="+mn-ea"/>
              <a:sym typeface="+mn-lt"/>
            </a:endParaRPr>
          </a:p>
        </p:txBody>
      </p:sp>
      <p:sp>
        <p:nvSpPr>
          <p:cNvPr id="39" name="TextBox 38"/>
          <p:cNvSpPr txBox="1"/>
          <p:nvPr/>
        </p:nvSpPr>
        <p:spPr>
          <a:xfrm>
            <a:off x="3638835" y="4457676"/>
            <a:ext cx="5041217" cy="876957"/>
          </a:xfrm>
          <a:prstGeom prst="rect">
            <a:avLst/>
          </a:prstGeom>
          <a:noFill/>
        </p:spPr>
        <p:txBody>
          <a:bodyPr wrap="square" lIns="76186" tIns="38093" rIns="76186" bIns="38093" rtlCol="0">
            <a:spAutoFit/>
          </a:bodyPr>
          <a:lstStyle/>
          <a:p>
            <a:pPr>
              <a:lnSpc>
                <a:spcPct val="130000"/>
              </a:lnSpc>
            </a:pPr>
            <a:r>
              <a:rPr lang="zh-CN" altLang="en-US" sz="1335" dirty="0">
                <a:solidFill>
                  <a:sysClr val="windowText" lastClr="000000"/>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335">
                <a:solidFill>
                  <a:sysClr val="windowText" lastClr="000000"/>
                </a:solidFill>
                <a:cs typeface="+mn-ea"/>
                <a:sym typeface="+mn-lt"/>
              </a:rPr>
              <a:t>文字。</a:t>
            </a:r>
            <a:endParaRPr lang="zh-CN" altLang="en-US" sz="1335">
              <a:solidFill>
                <a:sysClr val="windowText" lastClr="000000"/>
              </a:solidFill>
              <a:cs typeface="+mn-ea"/>
              <a:sym typeface="+mn-lt"/>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randombar(horizontal)">
                                          <p:cBhvr>
                                            <p:cTn id="12" dur="500"/>
                                            <p:tgtEl>
                                              <p:spTgt spid="29"/>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left)">
                                          <p:cBhvr>
                                            <p:cTn id="16" dur="500"/>
                                            <p:tgtEl>
                                              <p:spTgt spid="30"/>
                                            </p:tgtEl>
                                          </p:cBhvr>
                                        </p:animEffect>
                                      </p:childTnLst>
                                    </p:cTn>
                                  </p:par>
                                  <p:par>
                                    <p:cTn id="17" presetID="22" presetClass="entr" presetSubtype="8"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1500"/>
                                </p:stCondLst>
                                <p:childTnLst>
                                  <p:par>
                                    <p:cTn id="24" presetID="16" presetClass="entr" presetSubtype="37"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barn(outVertical)">
                                          <p:cBhvr>
                                            <p:cTn id="26" dur="500"/>
                                            <p:tgtEl>
                                              <p:spTgt spid="28"/>
                                            </p:tgtEl>
                                          </p:cBhvr>
                                        </p:animEffect>
                                      </p:childTnLst>
                                    </p:cTn>
                                  </p:par>
                                </p:childTnLst>
                              </p:cTn>
                            </p:par>
                            <p:par>
                              <p:cTn id="27" fill="hold">
                                <p:stCondLst>
                                  <p:cond delay="2000"/>
                                </p:stCondLst>
                                <p:childTnLst>
                                  <p:par>
                                    <p:cTn id="28" presetID="2" presetClass="entr" presetSubtype="1" fill="hold" grpId="0" nodeType="afterEffect" p14:presetBounceEnd="50000">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14:bounceEnd="50000">
                                          <p:cBhvr additive="base">
                                            <p:cTn id="30" dur="5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31" dur="500" fill="hold"/>
                                            <p:tgtEl>
                                              <p:spTgt spid="27"/>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33"/>
                                            </p:tgtEl>
                                            <p:attrNameLst>
                                              <p:attrName>style.visibility</p:attrName>
                                            </p:attrNameLst>
                                          </p:cBhvr>
                                          <p:to>
                                            <p:strVal val="visible"/>
                                          </p:to>
                                        </p:set>
                                        <p:animEffect transition="in" filter="wipe(left)">
                                          <p:cBhvr>
                                            <p:cTn id="35" dur="100"/>
                                            <p:tgtEl>
                                              <p:spTgt spid="33"/>
                                            </p:tgtEl>
                                          </p:cBhvr>
                                        </p:animEffect>
                                      </p:childTnLst>
                                    </p:cTn>
                                  </p:par>
                                  <p:par>
                                    <p:cTn id="36" presetID="36" presetClass="emph" presetSubtype="0" fill="hold" grpId="1" nodeType="withEffect">
                                      <p:stCondLst>
                                        <p:cond delay="0"/>
                                      </p:stCondLst>
                                      <p:iterate type="lt">
                                        <p:tmPct val="30000"/>
                                      </p:iterate>
                                      <p:childTnLst>
                                        <p:animScale>
                                          <p:cBhvr>
                                            <p:cTn id="37" dur="50" autoRev="1" fill="hold">
                                              <p:stCondLst>
                                                <p:cond delay="0"/>
                                              </p:stCondLst>
                                            </p:cTn>
                                            <p:tgtEl>
                                              <p:spTgt spid="33"/>
                                            </p:tgtEl>
                                          </p:cBhvr>
                                          <p:to x="80000" y="100000"/>
                                        </p:animScale>
                                        <p:anim by="(#ppt_w*0.10)" calcmode="lin" valueType="num">
                                          <p:cBhvr>
                                            <p:cTn id="38" dur="50" autoRev="1" fill="hold">
                                              <p:stCondLst>
                                                <p:cond delay="0"/>
                                              </p:stCondLst>
                                            </p:cTn>
                                            <p:tgtEl>
                                              <p:spTgt spid="33"/>
                                            </p:tgtEl>
                                            <p:attrNameLst>
                                              <p:attrName>ppt_x</p:attrName>
                                            </p:attrNameLst>
                                          </p:cBhvr>
                                        </p:anim>
                                        <p:anim by="(-#ppt_w*0.10)" calcmode="lin" valueType="num">
                                          <p:cBhvr>
                                            <p:cTn id="39" dur="50" autoRev="1" fill="hold">
                                              <p:stCondLst>
                                                <p:cond delay="0"/>
                                              </p:stCondLst>
                                            </p:cTn>
                                            <p:tgtEl>
                                              <p:spTgt spid="33"/>
                                            </p:tgtEl>
                                            <p:attrNameLst>
                                              <p:attrName>ppt_y</p:attrName>
                                            </p:attrNameLst>
                                          </p:cBhvr>
                                        </p:anim>
                                        <p:animRot by="-480000">
                                          <p:cBhvr>
                                            <p:cTn id="40" dur="50" autoRev="1" fill="hold">
                                              <p:stCondLst>
                                                <p:cond delay="0"/>
                                              </p:stCondLst>
                                            </p:cTn>
                                            <p:tgtEl>
                                              <p:spTgt spid="33"/>
                                            </p:tgtEl>
                                            <p:attrNameLst>
                                              <p:attrName>r</p:attrName>
                                            </p:attrNameLst>
                                          </p:cBhvr>
                                        </p:animRot>
                                      </p:childTnLst>
                                    </p:cTn>
                                  </p:par>
                                </p:childTnLst>
                              </p:cTn>
                            </p:par>
                            <p:par>
                              <p:cTn id="41" fill="hold">
                                <p:stCondLst>
                                  <p:cond delay="4909"/>
                                </p:stCondLst>
                                <p:childTnLst>
                                  <p:par>
                                    <p:cTn id="42" presetID="16" presetClass="entr" presetSubtype="37"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barn(outVertical)">
                                          <p:cBhvr>
                                            <p:cTn id="44" dur="500"/>
                                            <p:tgtEl>
                                              <p:spTgt spid="35"/>
                                            </p:tgtEl>
                                          </p:cBhvr>
                                        </p:animEffect>
                                      </p:childTnLst>
                                    </p:cTn>
                                  </p:par>
                                </p:childTnLst>
                              </p:cTn>
                            </p:par>
                            <p:par>
                              <p:cTn id="45" fill="hold">
                                <p:stCondLst>
                                  <p:cond delay="5409"/>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14:bounceEnd="50000">
                                          <p:cBhvr additive="base">
                                            <p:cTn id="48" dur="500" fill="hold"/>
                                            <p:tgtEl>
                                              <p:spTgt spid="34"/>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34"/>
                                            </p:tgtEl>
                                            <p:attrNameLst>
                                              <p:attrName>ppt_y</p:attrName>
                                            </p:attrNameLst>
                                          </p:cBhvr>
                                          <p:tavLst>
                                            <p:tav tm="0">
                                              <p:val>
                                                <p:strVal val="0-#ppt_h/2"/>
                                              </p:val>
                                            </p:tav>
                                            <p:tav tm="100000">
                                              <p:val>
                                                <p:strVal val="#ppt_y"/>
                                              </p:val>
                                            </p:tav>
                                          </p:tavLst>
                                        </p:anim>
                                      </p:childTnLst>
                                    </p:cTn>
                                  </p:par>
                                </p:childTnLst>
                              </p:cTn>
                            </p:par>
                            <p:par>
                              <p:cTn id="50" fill="hold">
                                <p:stCondLst>
                                  <p:cond delay="5909"/>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36"/>
                                            </p:tgtEl>
                                            <p:attrNameLst>
                                              <p:attrName>style.visibility</p:attrName>
                                            </p:attrNameLst>
                                          </p:cBhvr>
                                          <p:to>
                                            <p:strVal val="visible"/>
                                          </p:to>
                                        </p:set>
                                        <p:animEffect transition="in" filter="wipe(left)">
                                          <p:cBhvr>
                                            <p:cTn id="53" dur="100"/>
                                            <p:tgtEl>
                                              <p:spTgt spid="36"/>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36"/>
                                            </p:tgtEl>
                                          </p:cBhvr>
                                          <p:to x="80000" y="100000"/>
                                        </p:animScale>
                                        <p:anim by="(#ppt_w*0.10)" calcmode="lin" valueType="num">
                                          <p:cBhvr>
                                            <p:cTn id="56" dur="50" autoRev="1" fill="hold">
                                              <p:stCondLst>
                                                <p:cond delay="0"/>
                                              </p:stCondLst>
                                            </p:cTn>
                                            <p:tgtEl>
                                              <p:spTgt spid="36"/>
                                            </p:tgtEl>
                                            <p:attrNameLst>
                                              <p:attrName>ppt_x</p:attrName>
                                            </p:attrNameLst>
                                          </p:cBhvr>
                                        </p:anim>
                                        <p:anim by="(-#ppt_w*0.10)" calcmode="lin" valueType="num">
                                          <p:cBhvr>
                                            <p:cTn id="57" dur="50" autoRev="1" fill="hold">
                                              <p:stCondLst>
                                                <p:cond delay="0"/>
                                              </p:stCondLst>
                                            </p:cTn>
                                            <p:tgtEl>
                                              <p:spTgt spid="36"/>
                                            </p:tgtEl>
                                            <p:attrNameLst>
                                              <p:attrName>ppt_y</p:attrName>
                                            </p:attrNameLst>
                                          </p:cBhvr>
                                        </p:anim>
                                        <p:animRot by="-480000">
                                          <p:cBhvr>
                                            <p:cTn id="58" dur="50" autoRev="1" fill="hold">
                                              <p:stCondLst>
                                                <p:cond delay="0"/>
                                              </p:stCondLst>
                                            </p:cTn>
                                            <p:tgtEl>
                                              <p:spTgt spid="36"/>
                                            </p:tgtEl>
                                            <p:attrNameLst>
                                              <p:attrName>r</p:attrName>
                                            </p:attrNameLst>
                                          </p:cBhvr>
                                        </p:animRot>
                                      </p:childTnLst>
                                    </p:cTn>
                                  </p:par>
                                </p:childTnLst>
                              </p:cTn>
                            </p:par>
                            <p:par>
                              <p:cTn id="59" fill="hold">
                                <p:stCondLst>
                                  <p:cond delay="8319"/>
                                </p:stCondLst>
                                <p:childTnLst>
                                  <p:par>
                                    <p:cTn id="60" presetID="16" presetClass="entr" presetSubtype="37"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barn(outVertical)">
                                          <p:cBhvr>
                                            <p:cTn id="62" dur="500"/>
                                            <p:tgtEl>
                                              <p:spTgt spid="38"/>
                                            </p:tgtEl>
                                          </p:cBhvr>
                                        </p:animEffect>
                                      </p:childTnLst>
                                    </p:cTn>
                                  </p:par>
                                </p:childTnLst>
                              </p:cTn>
                            </p:par>
                            <p:par>
                              <p:cTn id="63" fill="hold">
                                <p:stCondLst>
                                  <p:cond delay="8819"/>
                                </p:stCondLst>
                                <p:childTnLst>
                                  <p:par>
                                    <p:cTn id="64" presetID="2" presetClass="entr" presetSubtype="1" fill="hold" grpId="0" nodeType="afterEffect" p14:presetBounceEnd="50000">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14:bounceEnd="50000">
                                          <p:cBhvr additive="base">
                                            <p:cTn id="66" dur="5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67" dur="500" fill="hold"/>
                                            <p:tgtEl>
                                              <p:spTgt spid="37"/>
                                            </p:tgtEl>
                                            <p:attrNameLst>
                                              <p:attrName>ppt_y</p:attrName>
                                            </p:attrNameLst>
                                          </p:cBhvr>
                                          <p:tavLst>
                                            <p:tav tm="0">
                                              <p:val>
                                                <p:strVal val="0-#ppt_h/2"/>
                                              </p:val>
                                            </p:tav>
                                            <p:tav tm="100000">
                                              <p:val>
                                                <p:strVal val="#ppt_y"/>
                                              </p:val>
                                            </p:tav>
                                          </p:tavLst>
                                        </p:anim>
                                      </p:childTnLst>
                                    </p:cTn>
                                  </p:par>
                                </p:childTnLst>
                              </p:cTn>
                            </p:par>
                            <p:par>
                              <p:cTn id="68" fill="hold">
                                <p:stCondLst>
                                  <p:cond delay="9319"/>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39"/>
                                            </p:tgtEl>
                                            <p:attrNameLst>
                                              <p:attrName>style.visibility</p:attrName>
                                            </p:attrNameLst>
                                          </p:cBhvr>
                                          <p:to>
                                            <p:strVal val="visible"/>
                                          </p:to>
                                        </p:set>
                                        <p:animEffect transition="in" filter="wipe(left)">
                                          <p:cBhvr>
                                            <p:cTn id="71" dur="100"/>
                                            <p:tgtEl>
                                              <p:spTgt spid="39"/>
                                            </p:tgtEl>
                                          </p:cBhvr>
                                        </p:animEffect>
                                      </p:childTnLst>
                                    </p:cTn>
                                  </p:par>
                                  <p:par>
                                    <p:cTn id="72" presetID="36" presetClass="emph" presetSubtype="0" fill="hold" grpId="1" nodeType="withEffect">
                                      <p:stCondLst>
                                        <p:cond delay="0"/>
                                      </p:stCondLst>
                                      <p:iterate type="lt">
                                        <p:tmPct val="30000"/>
                                      </p:iterate>
                                      <p:childTnLst>
                                        <p:animScale>
                                          <p:cBhvr>
                                            <p:cTn id="73" dur="50" autoRev="1" fill="hold">
                                              <p:stCondLst>
                                                <p:cond delay="0"/>
                                              </p:stCondLst>
                                            </p:cTn>
                                            <p:tgtEl>
                                              <p:spTgt spid="39"/>
                                            </p:tgtEl>
                                          </p:cBhvr>
                                          <p:to x="80000" y="100000"/>
                                        </p:animScale>
                                        <p:anim by="(#ppt_w*0.10)" calcmode="lin" valueType="num">
                                          <p:cBhvr>
                                            <p:cTn id="74" dur="50" autoRev="1" fill="hold">
                                              <p:stCondLst>
                                                <p:cond delay="0"/>
                                              </p:stCondLst>
                                            </p:cTn>
                                            <p:tgtEl>
                                              <p:spTgt spid="39"/>
                                            </p:tgtEl>
                                            <p:attrNameLst>
                                              <p:attrName>ppt_x</p:attrName>
                                            </p:attrNameLst>
                                          </p:cBhvr>
                                        </p:anim>
                                        <p:anim by="(-#ppt_w*0.10)" calcmode="lin" valueType="num">
                                          <p:cBhvr>
                                            <p:cTn id="75" dur="50" autoRev="1" fill="hold">
                                              <p:stCondLst>
                                                <p:cond delay="0"/>
                                              </p:stCondLst>
                                            </p:cTn>
                                            <p:tgtEl>
                                              <p:spTgt spid="39"/>
                                            </p:tgtEl>
                                            <p:attrNameLst>
                                              <p:attrName>ppt_y</p:attrName>
                                            </p:attrNameLst>
                                          </p:cBhvr>
                                        </p:anim>
                                        <p:animRot by="-480000">
                                          <p:cBhvr>
                                            <p:cTn id="76" dur="50" autoRev="1" fill="hold">
                                              <p:stCondLst>
                                                <p:cond delay="0"/>
                                              </p:stCondLst>
                                            </p:cTn>
                                            <p:tgtEl>
                                              <p:spTgt spid="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3" grpId="0"/>
          <p:bldP spid="33" grpId="1"/>
          <p:bldP spid="34" grpId="0" animBg="1"/>
          <p:bldP spid="35" grpId="0" animBg="1"/>
          <p:bldP spid="36" grpId="0"/>
          <p:bldP spid="36" grpId="1"/>
          <p:bldP spid="37" grpId="0" animBg="1"/>
          <p:bldP spid="38" grpId="0" animBg="1"/>
          <p:bldP spid="39" grpId="0"/>
          <p:bldP spid="39"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randombar(horizontal)">
                                          <p:cBhvr>
                                            <p:cTn id="12" dur="500"/>
                                            <p:tgtEl>
                                              <p:spTgt spid="29"/>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left)">
                                          <p:cBhvr>
                                            <p:cTn id="16" dur="500"/>
                                            <p:tgtEl>
                                              <p:spTgt spid="30"/>
                                            </p:tgtEl>
                                          </p:cBhvr>
                                        </p:animEffect>
                                      </p:childTnLst>
                                    </p:cTn>
                                  </p:par>
                                  <p:par>
                                    <p:cTn id="17" presetID="22" presetClass="entr" presetSubtype="8"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1500"/>
                                </p:stCondLst>
                                <p:childTnLst>
                                  <p:par>
                                    <p:cTn id="24" presetID="16" presetClass="entr" presetSubtype="37"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barn(outVertical)">
                                          <p:cBhvr>
                                            <p:cTn id="26" dur="500"/>
                                            <p:tgtEl>
                                              <p:spTgt spid="28"/>
                                            </p:tgtEl>
                                          </p:cBhvr>
                                        </p:animEffect>
                                      </p:childTnLst>
                                    </p:cTn>
                                  </p:par>
                                </p:childTnLst>
                              </p:cTn>
                            </p:par>
                            <p:par>
                              <p:cTn id="27" fill="hold">
                                <p:stCondLst>
                                  <p:cond delay="2000"/>
                                </p:stCondLst>
                                <p:childTnLst>
                                  <p:par>
                                    <p:cTn id="28" presetID="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33"/>
                                            </p:tgtEl>
                                            <p:attrNameLst>
                                              <p:attrName>style.visibility</p:attrName>
                                            </p:attrNameLst>
                                          </p:cBhvr>
                                          <p:to>
                                            <p:strVal val="visible"/>
                                          </p:to>
                                        </p:set>
                                        <p:animEffect transition="in" filter="wipe(left)">
                                          <p:cBhvr>
                                            <p:cTn id="35" dur="100"/>
                                            <p:tgtEl>
                                              <p:spTgt spid="33"/>
                                            </p:tgtEl>
                                          </p:cBhvr>
                                        </p:animEffect>
                                      </p:childTnLst>
                                    </p:cTn>
                                  </p:par>
                                  <p:par>
                                    <p:cTn id="36" presetID="36" presetClass="emph" presetSubtype="0" fill="hold" grpId="1" nodeType="withEffect">
                                      <p:stCondLst>
                                        <p:cond delay="0"/>
                                      </p:stCondLst>
                                      <p:iterate type="lt">
                                        <p:tmPct val="30000"/>
                                      </p:iterate>
                                      <p:childTnLst>
                                        <p:animScale>
                                          <p:cBhvr>
                                            <p:cTn id="37" dur="50" autoRev="1" fill="hold">
                                              <p:stCondLst>
                                                <p:cond delay="0"/>
                                              </p:stCondLst>
                                            </p:cTn>
                                            <p:tgtEl>
                                              <p:spTgt spid="33"/>
                                            </p:tgtEl>
                                          </p:cBhvr>
                                          <p:to x="80000" y="100000"/>
                                        </p:animScale>
                                        <p:anim by="(#ppt_w*0.10)" calcmode="lin" valueType="num">
                                          <p:cBhvr>
                                            <p:cTn id="38" dur="50" autoRev="1" fill="hold">
                                              <p:stCondLst>
                                                <p:cond delay="0"/>
                                              </p:stCondLst>
                                            </p:cTn>
                                            <p:tgtEl>
                                              <p:spTgt spid="33"/>
                                            </p:tgtEl>
                                            <p:attrNameLst>
                                              <p:attrName>ppt_x</p:attrName>
                                            </p:attrNameLst>
                                          </p:cBhvr>
                                        </p:anim>
                                        <p:anim by="(-#ppt_w*0.10)" calcmode="lin" valueType="num">
                                          <p:cBhvr>
                                            <p:cTn id="39" dur="50" autoRev="1" fill="hold">
                                              <p:stCondLst>
                                                <p:cond delay="0"/>
                                              </p:stCondLst>
                                            </p:cTn>
                                            <p:tgtEl>
                                              <p:spTgt spid="33"/>
                                            </p:tgtEl>
                                            <p:attrNameLst>
                                              <p:attrName>ppt_y</p:attrName>
                                            </p:attrNameLst>
                                          </p:cBhvr>
                                        </p:anim>
                                        <p:animRot by="-480000">
                                          <p:cBhvr>
                                            <p:cTn id="40" dur="50" autoRev="1" fill="hold">
                                              <p:stCondLst>
                                                <p:cond delay="0"/>
                                              </p:stCondLst>
                                            </p:cTn>
                                            <p:tgtEl>
                                              <p:spTgt spid="33"/>
                                            </p:tgtEl>
                                            <p:attrNameLst>
                                              <p:attrName>r</p:attrName>
                                            </p:attrNameLst>
                                          </p:cBhvr>
                                        </p:animRot>
                                      </p:childTnLst>
                                    </p:cTn>
                                  </p:par>
                                </p:childTnLst>
                              </p:cTn>
                            </p:par>
                            <p:par>
                              <p:cTn id="41" fill="hold">
                                <p:stCondLst>
                                  <p:cond delay="4909"/>
                                </p:stCondLst>
                                <p:childTnLst>
                                  <p:par>
                                    <p:cTn id="42" presetID="16" presetClass="entr" presetSubtype="37"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barn(outVertical)">
                                          <p:cBhvr>
                                            <p:cTn id="44" dur="500"/>
                                            <p:tgtEl>
                                              <p:spTgt spid="35"/>
                                            </p:tgtEl>
                                          </p:cBhvr>
                                        </p:animEffect>
                                      </p:childTnLst>
                                    </p:cTn>
                                  </p:par>
                                </p:childTnLst>
                              </p:cTn>
                            </p:par>
                            <p:par>
                              <p:cTn id="45" fill="hold">
                                <p:stCondLst>
                                  <p:cond delay="5409"/>
                                </p:stCondLst>
                                <p:childTnLst>
                                  <p:par>
                                    <p:cTn id="46" presetID="2" presetClass="entr" presetSubtype="1"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ppt_x"/>
                                              </p:val>
                                            </p:tav>
                                            <p:tav tm="100000">
                                              <p:val>
                                                <p:strVal val="#ppt_x"/>
                                              </p:val>
                                            </p:tav>
                                          </p:tavLst>
                                        </p:anim>
                                        <p:anim calcmode="lin" valueType="num">
                                          <p:cBhvr additive="base">
                                            <p:cTn id="49" dur="500" fill="hold"/>
                                            <p:tgtEl>
                                              <p:spTgt spid="34"/>
                                            </p:tgtEl>
                                            <p:attrNameLst>
                                              <p:attrName>ppt_y</p:attrName>
                                            </p:attrNameLst>
                                          </p:cBhvr>
                                          <p:tavLst>
                                            <p:tav tm="0">
                                              <p:val>
                                                <p:strVal val="0-#ppt_h/2"/>
                                              </p:val>
                                            </p:tav>
                                            <p:tav tm="100000">
                                              <p:val>
                                                <p:strVal val="#ppt_y"/>
                                              </p:val>
                                            </p:tav>
                                          </p:tavLst>
                                        </p:anim>
                                      </p:childTnLst>
                                    </p:cTn>
                                  </p:par>
                                </p:childTnLst>
                              </p:cTn>
                            </p:par>
                            <p:par>
                              <p:cTn id="50" fill="hold">
                                <p:stCondLst>
                                  <p:cond delay="5909"/>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36"/>
                                            </p:tgtEl>
                                            <p:attrNameLst>
                                              <p:attrName>style.visibility</p:attrName>
                                            </p:attrNameLst>
                                          </p:cBhvr>
                                          <p:to>
                                            <p:strVal val="visible"/>
                                          </p:to>
                                        </p:set>
                                        <p:animEffect transition="in" filter="wipe(left)">
                                          <p:cBhvr>
                                            <p:cTn id="53" dur="100"/>
                                            <p:tgtEl>
                                              <p:spTgt spid="36"/>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36"/>
                                            </p:tgtEl>
                                          </p:cBhvr>
                                          <p:to x="80000" y="100000"/>
                                        </p:animScale>
                                        <p:anim by="(#ppt_w*0.10)" calcmode="lin" valueType="num">
                                          <p:cBhvr>
                                            <p:cTn id="56" dur="50" autoRev="1" fill="hold">
                                              <p:stCondLst>
                                                <p:cond delay="0"/>
                                              </p:stCondLst>
                                            </p:cTn>
                                            <p:tgtEl>
                                              <p:spTgt spid="36"/>
                                            </p:tgtEl>
                                            <p:attrNameLst>
                                              <p:attrName>ppt_x</p:attrName>
                                            </p:attrNameLst>
                                          </p:cBhvr>
                                        </p:anim>
                                        <p:anim by="(-#ppt_w*0.10)" calcmode="lin" valueType="num">
                                          <p:cBhvr>
                                            <p:cTn id="57" dur="50" autoRev="1" fill="hold">
                                              <p:stCondLst>
                                                <p:cond delay="0"/>
                                              </p:stCondLst>
                                            </p:cTn>
                                            <p:tgtEl>
                                              <p:spTgt spid="36"/>
                                            </p:tgtEl>
                                            <p:attrNameLst>
                                              <p:attrName>ppt_y</p:attrName>
                                            </p:attrNameLst>
                                          </p:cBhvr>
                                        </p:anim>
                                        <p:animRot by="-480000">
                                          <p:cBhvr>
                                            <p:cTn id="58" dur="50" autoRev="1" fill="hold">
                                              <p:stCondLst>
                                                <p:cond delay="0"/>
                                              </p:stCondLst>
                                            </p:cTn>
                                            <p:tgtEl>
                                              <p:spTgt spid="36"/>
                                            </p:tgtEl>
                                            <p:attrNameLst>
                                              <p:attrName>r</p:attrName>
                                            </p:attrNameLst>
                                          </p:cBhvr>
                                        </p:animRot>
                                      </p:childTnLst>
                                    </p:cTn>
                                  </p:par>
                                </p:childTnLst>
                              </p:cTn>
                            </p:par>
                            <p:par>
                              <p:cTn id="59" fill="hold">
                                <p:stCondLst>
                                  <p:cond delay="8319"/>
                                </p:stCondLst>
                                <p:childTnLst>
                                  <p:par>
                                    <p:cTn id="60" presetID="16" presetClass="entr" presetSubtype="37"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barn(outVertical)">
                                          <p:cBhvr>
                                            <p:cTn id="62" dur="500"/>
                                            <p:tgtEl>
                                              <p:spTgt spid="38"/>
                                            </p:tgtEl>
                                          </p:cBhvr>
                                        </p:animEffect>
                                      </p:childTnLst>
                                    </p:cTn>
                                  </p:par>
                                </p:childTnLst>
                              </p:cTn>
                            </p:par>
                            <p:par>
                              <p:cTn id="63" fill="hold">
                                <p:stCondLst>
                                  <p:cond delay="8819"/>
                                </p:stCondLst>
                                <p:childTnLst>
                                  <p:par>
                                    <p:cTn id="64" presetID="2" presetClass="entr" presetSubtype="1"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fill="hold"/>
                                            <p:tgtEl>
                                              <p:spTgt spid="37"/>
                                            </p:tgtEl>
                                            <p:attrNameLst>
                                              <p:attrName>ppt_x</p:attrName>
                                            </p:attrNameLst>
                                          </p:cBhvr>
                                          <p:tavLst>
                                            <p:tav tm="0">
                                              <p:val>
                                                <p:strVal val="#ppt_x"/>
                                              </p:val>
                                            </p:tav>
                                            <p:tav tm="100000">
                                              <p:val>
                                                <p:strVal val="#ppt_x"/>
                                              </p:val>
                                            </p:tav>
                                          </p:tavLst>
                                        </p:anim>
                                        <p:anim calcmode="lin" valueType="num">
                                          <p:cBhvr additive="base">
                                            <p:cTn id="67" dur="500" fill="hold"/>
                                            <p:tgtEl>
                                              <p:spTgt spid="37"/>
                                            </p:tgtEl>
                                            <p:attrNameLst>
                                              <p:attrName>ppt_y</p:attrName>
                                            </p:attrNameLst>
                                          </p:cBhvr>
                                          <p:tavLst>
                                            <p:tav tm="0">
                                              <p:val>
                                                <p:strVal val="0-#ppt_h/2"/>
                                              </p:val>
                                            </p:tav>
                                            <p:tav tm="100000">
                                              <p:val>
                                                <p:strVal val="#ppt_y"/>
                                              </p:val>
                                            </p:tav>
                                          </p:tavLst>
                                        </p:anim>
                                      </p:childTnLst>
                                    </p:cTn>
                                  </p:par>
                                </p:childTnLst>
                              </p:cTn>
                            </p:par>
                            <p:par>
                              <p:cTn id="68" fill="hold">
                                <p:stCondLst>
                                  <p:cond delay="9319"/>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39"/>
                                            </p:tgtEl>
                                            <p:attrNameLst>
                                              <p:attrName>style.visibility</p:attrName>
                                            </p:attrNameLst>
                                          </p:cBhvr>
                                          <p:to>
                                            <p:strVal val="visible"/>
                                          </p:to>
                                        </p:set>
                                        <p:animEffect transition="in" filter="wipe(left)">
                                          <p:cBhvr>
                                            <p:cTn id="71" dur="100"/>
                                            <p:tgtEl>
                                              <p:spTgt spid="39"/>
                                            </p:tgtEl>
                                          </p:cBhvr>
                                        </p:animEffect>
                                      </p:childTnLst>
                                    </p:cTn>
                                  </p:par>
                                  <p:par>
                                    <p:cTn id="72" presetID="36" presetClass="emph" presetSubtype="0" fill="hold" grpId="1" nodeType="withEffect">
                                      <p:stCondLst>
                                        <p:cond delay="0"/>
                                      </p:stCondLst>
                                      <p:iterate type="lt">
                                        <p:tmPct val="30000"/>
                                      </p:iterate>
                                      <p:childTnLst>
                                        <p:animScale>
                                          <p:cBhvr>
                                            <p:cTn id="73" dur="50" autoRev="1" fill="hold">
                                              <p:stCondLst>
                                                <p:cond delay="0"/>
                                              </p:stCondLst>
                                            </p:cTn>
                                            <p:tgtEl>
                                              <p:spTgt spid="39"/>
                                            </p:tgtEl>
                                          </p:cBhvr>
                                          <p:to x="80000" y="100000"/>
                                        </p:animScale>
                                        <p:anim by="(#ppt_w*0.10)" calcmode="lin" valueType="num">
                                          <p:cBhvr>
                                            <p:cTn id="74" dur="50" autoRev="1" fill="hold">
                                              <p:stCondLst>
                                                <p:cond delay="0"/>
                                              </p:stCondLst>
                                            </p:cTn>
                                            <p:tgtEl>
                                              <p:spTgt spid="39"/>
                                            </p:tgtEl>
                                            <p:attrNameLst>
                                              <p:attrName>ppt_x</p:attrName>
                                            </p:attrNameLst>
                                          </p:cBhvr>
                                        </p:anim>
                                        <p:anim by="(-#ppt_w*0.10)" calcmode="lin" valueType="num">
                                          <p:cBhvr>
                                            <p:cTn id="75" dur="50" autoRev="1" fill="hold">
                                              <p:stCondLst>
                                                <p:cond delay="0"/>
                                              </p:stCondLst>
                                            </p:cTn>
                                            <p:tgtEl>
                                              <p:spTgt spid="39"/>
                                            </p:tgtEl>
                                            <p:attrNameLst>
                                              <p:attrName>ppt_y</p:attrName>
                                            </p:attrNameLst>
                                          </p:cBhvr>
                                        </p:anim>
                                        <p:animRot by="-480000">
                                          <p:cBhvr>
                                            <p:cTn id="76" dur="50" autoRev="1" fill="hold">
                                              <p:stCondLst>
                                                <p:cond delay="0"/>
                                              </p:stCondLst>
                                            </p:cTn>
                                            <p:tgtEl>
                                              <p:spTgt spid="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3" grpId="0"/>
          <p:bldP spid="33" grpId="1"/>
          <p:bldP spid="34" grpId="0" animBg="1"/>
          <p:bldP spid="35" grpId="0" animBg="1"/>
          <p:bldP spid="36" grpId="0"/>
          <p:bldP spid="36" grpId="1"/>
          <p:bldP spid="37" grpId="0" animBg="1"/>
          <p:bldP spid="38" grpId="0" animBg="1"/>
          <p:bldP spid="39" grpId="0"/>
          <p:bldP spid="39"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9433"/>
            <a:ext cx="2350911" cy="939800"/>
          </a:xfrm>
          <a:prstGeom prst="rect">
            <a:avLst/>
          </a:prstGeom>
        </p:spPr>
      </p:pic>
      <p:sp>
        <p:nvSpPr>
          <p:cNvPr id="31" name="Rectangle 53"/>
          <p:cNvSpPr/>
          <p:nvPr/>
        </p:nvSpPr>
        <p:spPr bwMode="auto">
          <a:xfrm>
            <a:off x="-40568" y="3026557"/>
            <a:ext cx="10287774" cy="2231210"/>
          </a:xfrm>
          <a:prstGeom prst="rect">
            <a:avLst/>
          </a:prstGeom>
          <a:solidFill>
            <a:srgbClr val="C80515"/>
          </a:solidFill>
          <a:ln w="25400" cap="flat" cmpd="sng" algn="ctr">
            <a:noFill/>
            <a:prstDash val="solid"/>
            <a:round/>
            <a:headEnd type="none" w="med" len="med"/>
            <a:tailEnd type="none" w="med" len="med"/>
          </a:ln>
          <a:effectLst/>
        </p:spPr>
        <p:txBody>
          <a:bodyPr vert="horz" wrap="square" lIns="109092" tIns="54546" rIns="109092" bIns="54546" numCol="1" rtlCol="0" anchor="t" anchorCtr="0" compatLnSpc="1"/>
          <a:lstStyle/>
          <a:p>
            <a:pPr algn="ctr" defTabSz="1090295" fontAlgn="base">
              <a:spcBef>
                <a:spcPct val="0"/>
              </a:spcBef>
              <a:spcAft>
                <a:spcPct val="0"/>
              </a:spcAft>
              <a:defRPr/>
            </a:pPr>
            <a:endParaRPr lang="en-US" sz="6665" kern="0">
              <a:solidFill>
                <a:srgbClr val="000000"/>
              </a:solidFill>
              <a:cs typeface="+mn-ea"/>
              <a:sym typeface="+mn-lt"/>
            </a:endParaRPr>
          </a:p>
        </p:txBody>
      </p:sp>
      <p:grpSp>
        <p:nvGrpSpPr>
          <p:cNvPr id="32" name="Group 15"/>
          <p:cNvGrpSpPr/>
          <p:nvPr/>
        </p:nvGrpSpPr>
        <p:grpSpPr bwMode="auto">
          <a:xfrm>
            <a:off x="1661142" y="1585194"/>
            <a:ext cx="1778927" cy="1116886"/>
            <a:chOff x="0" y="0"/>
            <a:chExt cx="2656" cy="1688"/>
          </a:xfrm>
        </p:grpSpPr>
        <p:sp>
          <p:nvSpPr>
            <p:cNvPr id="33" name="Rectangle 16"/>
            <p:cNvSpPr/>
            <p:nvPr/>
          </p:nvSpPr>
          <p:spPr bwMode="auto">
            <a:xfrm>
              <a:off x="0" y="424"/>
              <a:ext cx="2656" cy="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rgbClr val="000000"/>
                  </a:solidFill>
                  <a:cs typeface="+mn-ea"/>
                  <a:sym typeface="+mn-lt"/>
                </a:rPr>
                <a:t>此处添加详细文本描述，建议与标题相关并符合整体语言风格，语言描述尽量简洁生动。尽量将每页幻灯片的字数控制在</a:t>
              </a:r>
              <a:r>
                <a:rPr lang="en-US" altLang="zh-CN" sz="1000" dirty="0">
                  <a:solidFill>
                    <a:srgbClr val="000000"/>
                  </a:solidFill>
                  <a:cs typeface="+mn-ea"/>
                  <a:sym typeface="+mn-lt"/>
                </a:rPr>
                <a:t>200</a:t>
              </a:r>
              <a:r>
                <a:rPr lang="zh-CN" altLang="en-US" sz="1000" dirty="0">
                  <a:solidFill>
                    <a:srgbClr val="000000"/>
                  </a:solidFill>
                  <a:cs typeface="+mn-ea"/>
                  <a:sym typeface="+mn-lt"/>
                </a:rPr>
                <a:t>字以内</a:t>
              </a:r>
              <a:endParaRPr lang="en-US" sz="1000" dirty="0">
                <a:solidFill>
                  <a:srgbClr val="000000"/>
                </a:solidFill>
                <a:cs typeface="+mn-ea"/>
                <a:sym typeface="+mn-lt"/>
              </a:endParaRPr>
            </a:p>
          </p:txBody>
        </p:sp>
        <p:sp>
          <p:nvSpPr>
            <p:cNvPr id="34" name="Rectangle 17"/>
            <p:cNvSpPr/>
            <p:nvPr/>
          </p:nvSpPr>
          <p:spPr bwMode="auto">
            <a:xfrm>
              <a:off x="0" y="0"/>
              <a:ext cx="265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780" dirty="0">
                  <a:solidFill>
                    <a:srgbClr val="000000"/>
                  </a:solidFill>
                  <a:cs typeface="+mn-ea"/>
                  <a:sym typeface="+mn-lt"/>
                </a:rPr>
                <a:t>添加标题</a:t>
              </a:r>
              <a:endParaRPr lang="en-US" altLang="zh-CN" sz="1780" dirty="0">
                <a:solidFill>
                  <a:srgbClr val="000000"/>
                </a:solidFill>
                <a:cs typeface="+mn-ea"/>
                <a:sym typeface="+mn-lt"/>
              </a:endParaRPr>
            </a:p>
          </p:txBody>
        </p:sp>
      </p:grpSp>
      <p:grpSp>
        <p:nvGrpSpPr>
          <p:cNvPr id="35" name="Group 18"/>
          <p:cNvGrpSpPr/>
          <p:nvPr/>
        </p:nvGrpSpPr>
        <p:grpSpPr bwMode="auto">
          <a:xfrm>
            <a:off x="4709871" y="1585194"/>
            <a:ext cx="1778927" cy="1116886"/>
            <a:chOff x="0" y="0"/>
            <a:chExt cx="2656" cy="1688"/>
          </a:xfrm>
        </p:grpSpPr>
        <p:sp>
          <p:nvSpPr>
            <p:cNvPr id="36" name="Rectangle 19"/>
            <p:cNvSpPr/>
            <p:nvPr/>
          </p:nvSpPr>
          <p:spPr bwMode="auto">
            <a:xfrm>
              <a:off x="0" y="424"/>
              <a:ext cx="2656" cy="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rgbClr val="000000"/>
                  </a:solidFill>
                  <a:cs typeface="+mn-ea"/>
                  <a:sym typeface="+mn-lt"/>
                </a:rPr>
                <a:t>此处添加详细文本描述，建议与标题相关并符合整体语言风格，语言描述尽量简洁生动。尽量将每页幻灯片的字数控制在</a:t>
              </a:r>
              <a:r>
                <a:rPr lang="en-US" altLang="zh-CN" sz="1000" dirty="0">
                  <a:solidFill>
                    <a:srgbClr val="000000"/>
                  </a:solidFill>
                  <a:cs typeface="+mn-ea"/>
                  <a:sym typeface="+mn-lt"/>
                </a:rPr>
                <a:t>200</a:t>
              </a:r>
              <a:r>
                <a:rPr lang="zh-CN" altLang="en-US" sz="1000" dirty="0">
                  <a:solidFill>
                    <a:srgbClr val="000000"/>
                  </a:solidFill>
                  <a:cs typeface="+mn-ea"/>
                  <a:sym typeface="+mn-lt"/>
                </a:rPr>
                <a:t>字以内</a:t>
              </a:r>
              <a:endParaRPr lang="en-US" altLang="zh-CN" sz="1000" dirty="0">
                <a:solidFill>
                  <a:srgbClr val="000000"/>
                </a:solidFill>
                <a:cs typeface="+mn-ea"/>
                <a:sym typeface="+mn-lt"/>
              </a:endParaRPr>
            </a:p>
          </p:txBody>
        </p:sp>
        <p:sp>
          <p:nvSpPr>
            <p:cNvPr id="37" name="Rectangle 20"/>
            <p:cNvSpPr/>
            <p:nvPr/>
          </p:nvSpPr>
          <p:spPr bwMode="auto">
            <a:xfrm>
              <a:off x="0" y="0"/>
              <a:ext cx="265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780" dirty="0">
                  <a:solidFill>
                    <a:srgbClr val="000000"/>
                  </a:solidFill>
                  <a:cs typeface="+mn-ea"/>
                  <a:sym typeface="+mn-lt"/>
                </a:rPr>
                <a:t>添加标题</a:t>
              </a:r>
              <a:endParaRPr lang="en-US" altLang="zh-CN" sz="1780" dirty="0">
                <a:solidFill>
                  <a:srgbClr val="000000"/>
                </a:solidFill>
                <a:cs typeface="+mn-ea"/>
                <a:sym typeface="+mn-lt"/>
              </a:endParaRPr>
            </a:p>
          </p:txBody>
        </p:sp>
      </p:grpSp>
      <p:grpSp>
        <p:nvGrpSpPr>
          <p:cNvPr id="38" name="Group 21"/>
          <p:cNvGrpSpPr/>
          <p:nvPr/>
        </p:nvGrpSpPr>
        <p:grpSpPr bwMode="auto">
          <a:xfrm>
            <a:off x="7457544" y="1585194"/>
            <a:ext cx="1778927" cy="1116886"/>
            <a:chOff x="0" y="0"/>
            <a:chExt cx="2656" cy="1688"/>
          </a:xfrm>
        </p:grpSpPr>
        <p:sp>
          <p:nvSpPr>
            <p:cNvPr id="39" name="Rectangle 22"/>
            <p:cNvSpPr/>
            <p:nvPr/>
          </p:nvSpPr>
          <p:spPr bwMode="auto">
            <a:xfrm>
              <a:off x="0" y="424"/>
              <a:ext cx="2656" cy="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rgbClr val="000000"/>
                  </a:solidFill>
                  <a:cs typeface="+mn-ea"/>
                  <a:sym typeface="+mn-lt"/>
                </a:rPr>
                <a:t>此处添加详细文本描述，建议与标题相关并符合整体语言风格，语言描述尽量简洁生动。尽量将每页幻灯片的字数控制在</a:t>
              </a:r>
              <a:r>
                <a:rPr lang="en-US" altLang="zh-CN" sz="1000" dirty="0">
                  <a:solidFill>
                    <a:srgbClr val="000000"/>
                  </a:solidFill>
                  <a:cs typeface="+mn-ea"/>
                  <a:sym typeface="+mn-lt"/>
                </a:rPr>
                <a:t>200</a:t>
              </a:r>
              <a:r>
                <a:rPr lang="zh-CN" altLang="en-US" sz="1000" dirty="0">
                  <a:solidFill>
                    <a:srgbClr val="000000"/>
                  </a:solidFill>
                  <a:cs typeface="+mn-ea"/>
                  <a:sym typeface="+mn-lt"/>
                </a:rPr>
                <a:t>字以内</a:t>
              </a:r>
              <a:endParaRPr lang="en-US" altLang="zh-CN" sz="1000" dirty="0">
                <a:solidFill>
                  <a:srgbClr val="000000"/>
                </a:solidFill>
                <a:cs typeface="+mn-ea"/>
                <a:sym typeface="+mn-lt"/>
              </a:endParaRPr>
            </a:p>
          </p:txBody>
        </p:sp>
        <p:sp>
          <p:nvSpPr>
            <p:cNvPr id="40" name="Rectangle 23"/>
            <p:cNvSpPr/>
            <p:nvPr/>
          </p:nvSpPr>
          <p:spPr bwMode="auto">
            <a:xfrm>
              <a:off x="0" y="0"/>
              <a:ext cx="265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780" dirty="0">
                  <a:solidFill>
                    <a:srgbClr val="000000"/>
                  </a:solidFill>
                  <a:cs typeface="+mn-ea"/>
                  <a:sym typeface="+mn-lt"/>
                </a:rPr>
                <a:t>添加标题</a:t>
              </a:r>
              <a:endParaRPr lang="en-US" altLang="zh-CN" sz="1780" dirty="0">
                <a:solidFill>
                  <a:srgbClr val="000000"/>
                </a:solidFill>
                <a:cs typeface="+mn-ea"/>
                <a:sym typeface="+mn-lt"/>
              </a:endParaRPr>
            </a:p>
          </p:txBody>
        </p:sp>
      </p:grpSp>
      <p:grpSp>
        <p:nvGrpSpPr>
          <p:cNvPr id="41" name="Group 24"/>
          <p:cNvGrpSpPr/>
          <p:nvPr/>
        </p:nvGrpSpPr>
        <p:grpSpPr bwMode="auto">
          <a:xfrm>
            <a:off x="1661142" y="3312618"/>
            <a:ext cx="1778927" cy="1116886"/>
            <a:chOff x="0" y="0"/>
            <a:chExt cx="2656" cy="1688"/>
          </a:xfrm>
        </p:grpSpPr>
        <p:sp>
          <p:nvSpPr>
            <p:cNvPr id="42" name="Rectangle 25"/>
            <p:cNvSpPr/>
            <p:nvPr/>
          </p:nvSpPr>
          <p:spPr bwMode="auto">
            <a:xfrm>
              <a:off x="0" y="424"/>
              <a:ext cx="2656" cy="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rgbClr val="FFFFFF"/>
                  </a:solidFill>
                  <a:cs typeface="+mn-ea"/>
                  <a:sym typeface="+mn-lt"/>
                </a:rPr>
                <a:t>此处添加详细文本描述，建议与标题相关并符合整体语言风格，语言描述尽量简洁生动。尽量将每页幻灯片的字数控制在</a:t>
              </a:r>
              <a:r>
                <a:rPr lang="en-US" altLang="zh-CN" sz="1000" dirty="0">
                  <a:solidFill>
                    <a:srgbClr val="FFFFFF"/>
                  </a:solidFill>
                  <a:cs typeface="+mn-ea"/>
                  <a:sym typeface="+mn-lt"/>
                </a:rPr>
                <a:t>200</a:t>
              </a:r>
              <a:r>
                <a:rPr lang="zh-CN" altLang="en-US" sz="1000" dirty="0">
                  <a:solidFill>
                    <a:srgbClr val="FFFFFF"/>
                  </a:solidFill>
                  <a:cs typeface="+mn-ea"/>
                  <a:sym typeface="+mn-lt"/>
                </a:rPr>
                <a:t>字以内</a:t>
              </a:r>
              <a:endParaRPr lang="zh-CN" altLang="en-US" sz="1000" dirty="0">
                <a:solidFill>
                  <a:srgbClr val="FFFFFF"/>
                </a:solidFill>
                <a:cs typeface="+mn-ea"/>
                <a:sym typeface="+mn-lt"/>
              </a:endParaRPr>
            </a:p>
          </p:txBody>
        </p:sp>
        <p:sp>
          <p:nvSpPr>
            <p:cNvPr id="43" name="Rectangle 26"/>
            <p:cNvSpPr/>
            <p:nvPr/>
          </p:nvSpPr>
          <p:spPr bwMode="auto">
            <a:xfrm>
              <a:off x="0" y="0"/>
              <a:ext cx="265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2110" dirty="0">
                  <a:solidFill>
                    <a:srgbClr val="FFFFFF"/>
                  </a:solidFill>
                  <a:cs typeface="+mn-ea"/>
                  <a:sym typeface="+mn-lt"/>
                </a:rPr>
                <a:t>添加标题</a:t>
              </a:r>
              <a:endParaRPr lang="en-US" altLang="zh-CN" sz="2110" dirty="0">
                <a:solidFill>
                  <a:srgbClr val="FFFFFF"/>
                </a:solidFill>
                <a:cs typeface="+mn-ea"/>
                <a:sym typeface="+mn-lt"/>
              </a:endParaRPr>
            </a:p>
          </p:txBody>
        </p:sp>
      </p:grpSp>
      <p:grpSp>
        <p:nvGrpSpPr>
          <p:cNvPr id="44" name="Group 27"/>
          <p:cNvGrpSpPr/>
          <p:nvPr/>
        </p:nvGrpSpPr>
        <p:grpSpPr bwMode="auto">
          <a:xfrm>
            <a:off x="4709871" y="3312618"/>
            <a:ext cx="1778927" cy="1116886"/>
            <a:chOff x="0" y="0"/>
            <a:chExt cx="2656" cy="1688"/>
          </a:xfrm>
        </p:grpSpPr>
        <p:sp>
          <p:nvSpPr>
            <p:cNvPr id="45" name="Rectangle 28"/>
            <p:cNvSpPr/>
            <p:nvPr/>
          </p:nvSpPr>
          <p:spPr bwMode="auto">
            <a:xfrm>
              <a:off x="0" y="424"/>
              <a:ext cx="2656" cy="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rgbClr val="FFFFFF"/>
                  </a:solidFill>
                  <a:cs typeface="+mn-ea"/>
                  <a:sym typeface="+mn-lt"/>
                </a:rPr>
                <a:t>此处添加详细文本描述，建议与标题相关并符合整体语言风格，语言描述尽量简洁生动。尽量将每页幻灯片的字数控制在</a:t>
              </a:r>
              <a:r>
                <a:rPr lang="en-US" altLang="zh-CN" sz="1000" dirty="0">
                  <a:solidFill>
                    <a:srgbClr val="FFFFFF"/>
                  </a:solidFill>
                  <a:cs typeface="+mn-ea"/>
                  <a:sym typeface="+mn-lt"/>
                </a:rPr>
                <a:t>200</a:t>
              </a:r>
              <a:r>
                <a:rPr lang="zh-CN" altLang="en-US" sz="1000" dirty="0">
                  <a:solidFill>
                    <a:srgbClr val="FFFFFF"/>
                  </a:solidFill>
                  <a:cs typeface="+mn-ea"/>
                  <a:sym typeface="+mn-lt"/>
                </a:rPr>
                <a:t>字以内</a:t>
              </a:r>
              <a:endParaRPr lang="zh-CN" altLang="en-US" sz="1000" dirty="0">
                <a:solidFill>
                  <a:srgbClr val="FFFFFF"/>
                </a:solidFill>
                <a:cs typeface="+mn-ea"/>
                <a:sym typeface="+mn-lt"/>
              </a:endParaRPr>
            </a:p>
          </p:txBody>
        </p:sp>
        <p:sp>
          <p:nvSpPr>
            <p:cNvPr id="46" name="Rectangle 29"/>
            <p:cNvSpPr/>
            <p:nvPr/>
          </p:nvSpPr>
          <p:spPr bwMode="auto">
            <a:xfrm>
              <a:off x="0" y="0"/>
              <a:ext cx="265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2110" dirty="0">
                  <a:solidFill>
                    <a:srgbClr val="FFFFFF"/>
                  </a:solidFill>
                  <a:cs typeface="+mn-ea"/>
                  <a:sym typeface="+mn-lt"/>
                </a:rPr>
                <a:t>添加标题</a:t>
              </a:r>
              <a:endParaRPr lang="en-US" altLang="zh-CN" sz="2110" dirty="0">
                <a:solidFill>
                  <a:srgbClr val="FFFFFF"/>
                </a:solidFill>
                <a:cs typeface="+mn-ea"/>
                <a:sym typeface="+mn-lt"/>
              </a:endParaRPr>
            </a:p>
          </p:txBody>
        </p:sp>
      </p:grpSp>
      <p:grpSp>
        <p:nvGrpSpPr>
          <p:cNvPr id="47" name="Group 30"/>
          <p:cNvGrpSpPr/>
          <p:nvPr/>
        </p:nvGrpSpPr>
        <p:grpSpPr bwMode="auto">
          <a:xfrm>
            <a:off x="7457544" y="3312618"/>
            <a:ext cx="1778927" cy="1116886"/>
            <a:chOff x="0" y="0"/>
            <a:chExt cx="2656" cy="1688"/>
          </a:xfrm>
        </p:grpSpPr>
        <p:sp>
          <p:nvSpPr>
            <p:cNvPr id="48" name="Rectangle 31"/>
            <p:cNvSpPr/>
            <p:nvPr/>
          </p:nvSpPr>
          <p:spPr bwMode="auto">
            <a:xfrm>
              <a:off x="0" y="424"/>
              <a:ext cx="2656" cy="1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rgbClr val="FFFFFF"/>
                  </a:solidFill>
                  <a:cs typeface="+mn-ea"/>
                  <a:sym typeface="+mn-lt"/>
                </a:rPr>
                <a:t>此处添加详细文本描述，建议与标题相关并符合整体语言风格，语言描述尽量简洁生动。尽量将每页幻灯片的字数控制在</a:t>
              </a:r>
              <a:r>
                <a:rPr lang="en-US" altLang="zh-CN" sz="1000" dirty="0">
                  <a:solidFill>
                    <a:srgbClr val="FFFFFF"/>
                  </a:solidFill>
                  <a:cs typeface="+mn-ea"/>
                  <a:sym typeface="+mn-lt"/>
                </a:rPr>
                <a:t>200</a:t>
              </a:r>
              <a:r>
                <a:rPr lang="zh-CN" altLang="en-US" sz="1000" dirty="0">
                  <a:solidFill>
                    <a:srgbClr val="FFFFFF"/>
                  </a:solidFill>
                  <a:cs typeface="+mn-ea"/>
                  <a:sym typeface="+mn-lt"/>
                </a:rPr>
                <a:t>字以内</a:t>
              </a:r>
              <a:endParaRPr lang="zh-CN" altLang="en-US" sz="1000" dirty="0">
                <a:solidFill>
                  <a:srgbClr val="FFFFFF"/>
                </a:solidFill>
                <a:cs typeface="+mn-ea"/>
                <a:sym typeface="+mn-lt"/>
              </a:endParaRPr>
            </a:p>
          </p:txBody>
        </p:sp>
        <p:sp>
          <p:nvSpPr>
            <p:cNvPr id="49" name="Rectangle 32"/>
            <p:cNvSpPr/>
            <p:nvPr/>
          </p:nvSpPr>
          <p:spPr bwMode="auto">
            <a:xfrm>
              <a:off x="0" y="0"/>
              <a:ext cx="265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2110" dirty="0">
                  <a:solidFill>
                    <a:srgbClr val="FFFFFF"/>
                  </a:solidFill>
                  <a:cs typeface="+mn-ea"/>
                  <a:sym typeface="+mn-lt"/>
                </a:rPr>
                <a:t>添加标题</a:t>
              </a:r>
              <a:endParaRPr lang="en-US" altLang="zh-CN" sz="2110" dirty="0">
                <a:solidFill>
                  <a:srgbClr val="FFFFFF"/>
                </a:solidFill>
                <a:cs typeface="+mn-ea"/>
                <a:sym typeface="+mn-lt"/>
              </a:endParaRPr>
            </a:p>
          </p:txBody>
        </p:sp>
      </p:grpSp>
      <p:grpSp>
        <p:nvGrpSpPr>
          <p:cNvPr id="50" name="Group 33"/>
          <p:cNvGrpSpPr/>
          <p:nvPr/>
        </p:nvGrpSpPr>
        <p:grpSpPr bwMode="auto">
          <a:xfrm>
            <a:off x="1026395" y="1553395"/>
            <a:ext cx="422901" cy="419963"/>
            <a:chOff x="0" y="0"/>
            <a:chExt cx="763" cy="768"/>
          </a:xfrm>
        </p:grpSpPr>
        <p:sp>
          <p:nvSpPr>
            <p:cNvPr id="51" name="Oval 34"/>
            <p:cNvSpPr/>
            <p:nvPr/>
          </p:nvSpPr>
          <p:spPr bwMode="auto">
            <a:xfrm>
              <a:off x="0" y="0"/>
              <a:ext cx="763" cy="768"/>
            </a:xfrm>
            <a:prstGeom prst="ellipse">
              <a:avLst/>
            </a:prstGeom>
            <a:solidFill>
              <a:srgbClr val="C80515"/>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endParaRPr lang="en-US" sz="1890" kern="0">
                <a:solidFill>
                  <a:srgbClr val="000000"/>
                </a:solidFill>
                <a:cs typeface="+mn-ea"/>
                <a:sym typeface="+mn-lt"/>
              </a:endParaRPr>
            </a:p>
          </p:txBody>
        </p:sp>
        <p:sp>
          <p:nvSpPr>
            <p:cNvPr id="52" name="Rectangle 35"/>
            <p:cNvSpPr/>
            <p:nvPr/>
          </p:nvSpPr>
          <p:spPr bwMode="auto">
            <a:xfrm>
              <a:off x="105" y="198"/>
              <a:ext cx="55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1890" kern="0" dirty="0">
                  <a:solidFill>
                    <a:srgbClr val="FFFFFF"/>
                  </a:solidFill>
                  <a:cs typeface="+mn-ea"/>
                  <a:sym typeface="+mn-lt"/>
                </a:rPr>
                <a:t>1</a:t>
              </a:r>
              <a:endParaRPr lang="en-US" sz="1890" kern="0" dirty="0">
                <a:solidFill>
                  <a:srgbClr val="FFFFFF"/>
                </a:solidFill>
                <a:cs typeface="+mn-ea"/>
                <a:sym typeface="+mn-lt"/>
              </a:endParaRPr>
            </a:p>
          </p:txBody>
        </p:sp>
      </p:grpSp>
      <p:grpSp>
        <p:nvGrpSpPr>
          <p:cNvPr id="53" name="Group 36"/>
          <p:cNvGrpSpPr/>
          <p:nvPr/>
        </p:nvGrpSpPr>
        <p:grpSpPr bwMode="auto">
          <a:xfrm>
            <a:off x="4075124" y="1553395"/>
            <a:ext cx="422901" cy="419963"/>
            <a:chOff x="0" y="0"/>
            <a:chExt cx="763" cy="768"/>
          </a:xfrm>
          <a:solidFill>
            <a:srgbClr val="C80515"/>
          </a:solidFill>
        </p:grpSpPr>
        <p:sp>
          <p:nvSpPr>
            <p:cNvPr id="54" name="Oval 37"/>
            <p:cNvSpPr/>
            <p:nvPr/>
          </p:nvSpPr>
          <p:spPr bwMode="auto">
            <a:xfrm>
              <a:off x="0" y="0"/>
              <a:ext cx="763" cy="768"/>
            </a:xfrm>
            <a:prstGeom prst="ellipse">
              <a:avLst/>
            </a:pr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endParaRPr lang="en-US" sz="1890" kern="0">
                <a:solidFill>
                  <a:srgbClr val="000000"/>
                </a:solidFill>
                <a:cs typeface="+mn-ea"/>
                <a:sym typeface="+mn-lt"/>
              </a:endParaRPr>
            </a:p>
          </p:txBody>
        </p:sp>
        <p:sp>
          <p:nvSpPr>
            <p:cNvPr id="55" name="Rectangle 38"/>
            <p:cNvSpPr/>
            <p:nvPr/>
          </p:nvSpPr>
          <p:spPr bwMode="auto">
            <a:xfrm>
              <a:off x="121" y="198"/>
              <a:ext cx="552" cy="448"/>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1890" kern="0" dirty="0">
                  <a:solidFill>
                    <a:srgbClr val="FFFFFF"/>
                  </a:solidFill>
                  <a:cs typeface="+mn-ea"/>
                  <a:sym typeface="+mn-lt"/>
                </a:rPr>
                <a:t>2</a:t>
              </a:r>
              <a:endParaRPr lang="en-US" sz="1890" kern="0" dirty="0">
                <a:solidFill>
                  <a:srgbClr val="FFFFFF"/>
                </a:solidFill>
                <a:cs typeface="+mn-ea"/>
                <a:sym typeface="+mn-lt"/>
              </a:endParaRPr>
            </a:p>
          </p:txBody>
        </p:sp>
      </p:grpSp>
      <p:grpSp>
        <p:nvGrpSpPr>
          <p:cNvPr id="56" name="Group 39"/>
          <p:cNvGrpSpPr/>
          <p:nvPr/>
        </p:nvGrpSpPr>
        <p:grpSpPr bwMode="auto">
          <a:xfrm>
            <a:off x="6822797" y="1553395"/>
            <a:ext cx="422901" cy="419963"/>
            <a:chOff x="0" y="0"/>
            <a:chExt cx="763" cy="768"/>
          </a:xfrm>
          <a:solidFill>
            <a:srgbClr val="C80515"/>
          </a:solidFill>
        </p:grpSpPr>
        <p:sp>
          <p:nvSpPr>
            <p:cNvPr id="57" name="Oval 40"/>
            <p:cNvSpPr/>
            <p:nvPr/>
          </p:nvSpPr>
          <p:spPr bwMode="auto">
            <a:xfrm>
              <a:off x="0" y="0"/>
              <a:ext cx="763" cy="768"/>
            </a:xfrm>
            <a:prstGeom prst="ellipse">
              <a:avLst/>
            </a:pr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endParaRPr lang="en-US" sz="1890" kern="0">
                <a:solidFill>
                  <a:srgbClr val="000000"/>
                </a:solidFill>
                <a:cs typeface="+mn-ea"/>
                <a:sym typeface="+mn-lt"/>
              </a:endParaRPr>
            </a:p>
          </p:txBody>
        </p:sp>
        <p:sp>
          <p:nvSpPr>
            <p:cNvPr id="58" name="Rectangle 41"/>
            <p:cNvSpPr/>
            <p:nvPr/>
          </p:nvSpPr>
          <p:spPr bwMode="auto">
            <a:xfrm>
              <a:off x="113" y="198"/>
              <a:ext cx="552" cy="448"/>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1890" kern="0" dirty="0">
                  <a:solidFill>
                    <a:srgbClr val="FFFFFF"/>
                  </a:solidFill>
                  <a:cs typeface="+mn-ea"/>
                  <a:sym typeface="+mn-lt"/>
                </a:rPr>
                <a:t>3</a:t>
              </a:r>
              <a:endParaRPr lang="en-US" sz="1890" kern="0" dirty="0">
                <a:solidFill>
                  <a:srgbClr val="FFFFFF"/>
                </a:solidFill>
                <a:cs typeface="+mn-ea"/>
                <a:sym typeface="+mn-lt"/>
              </a:endParaRPr>
            </a:p>
          </p:txBody>
        </p:sp>
      </p:grpSp>
      <p:grpSp>
        <p:nvGrpSpPr>
          <p:cNvPr id="59" name="Group 42"/>
          <p:cNvGrpSpPr/>
          <p:nvPr/>
        </p:nvGrpSpPr>
        <p:grpSpPr bwMode="auto">
          <a:xfrm>
            <a:off x="1026395" y="3325789"/>
            <a:ext cx="422901" cy="419963"/>
            <a:chOff x="0" y="0"/>
            <a:chExt cx="763" cy="768"/>
          </a:xfrm>
        </p:grpSpPr>
        <p:sp>
          <p:nvSpPr>
            <p:cNvPr id="60" name="Oval 43"/>
            <p:cNvSpPr/>
            <p:nvPr/>
          </p:nvSpPr>
          <p:spPr bwMode="auto">
            <a:xfrm>
              <a:off x="0" y="0"/>
              <a:ext cx="763" cy="768"/>
            </a:xfrm>
            <a:prstGeom prst="ellipse">
              <a:avLst/>
            </a:prstGeom>
            <a:solidFill>
              <a:schemeClr val="bg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endParaRPr lang="en-US" sz="1890" kern="0">
                <a:solidFill>
                  <a:srgbClr val="000000"/>
                </a:solidFill>
                <a:cs typeface="+mn-ea"/>
                <a:sym typeface="+mn-lt"/>
              </a:endParaRPr>
            </a:p>
          </p:txBody>
        </p:sp>
        <p:sp>
          <p:nvSpPr>
            <p:cNvPr id="61" name="Rectangle 44"/>
            <p:cNvSpPr/>
            <p:nvPr/>
          </p:nvSpPr>
          <p:spPr bwMode="auto">
            <a:xfrm>
              <a:off x="105" y="214"/>
              <a:ext cx="55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1890" kern="0" dirty="0">
                  <a:solidFill>
                    <a:srgbClr val="C80515"/>
                  </a:solidFill>
                  <a:cs typeface="+mn-ea"/>
                  <a:sym typeface="+mn-lt"/>
                </a:rPr>
                <a:t>4</a:t>
              </a:r>
              <a:endParaRPr lang="en-US" sz="1890" kern="0" dirty="0">
                <a:solidFill>
                  <a:srgbClr val="C80515"/>
                </a:solidFill>
                <a:cs typeface="+mn-ea"/>
                <a:sym typeface="+mn-lt"/>
              </a:endParaRPr>
            </a:p>
          </p:txBody>
        </p:sp>
      </p:grpSp>
      <p:grpSp>
        <p:nvGrpSpPr>
          <p:cNvPr id="62" name="Group 45"/>
          <p:cNvGrpSpPr/>
          <p:nvPr/>
        </p:nvGrpSpPr>
        <p:grpSpPr bwMode="auto">
          <a:xfrm>
            <a:off x="4075124" y="3325789"/>
            <a:ext cx="422901" cy="419963"/>
            <a:chOff x="0" y="0"/>
            <a:chExt cx="763" cy="768"/>
          </a:xfrm>
        </p:grpSpPr>
        <p:sp>
          <p:nvSpPr>
            <p:cNvPr id="63" name="Oval 46"/>
            <p:cNvSpPr/>
            <p:nvPr/>
          </p:nvSpPr>
          <p:spPr bwMode="auto">
            <a:xfrm>
              <a:off x="0" y="0"/>
              <a:ext cx="763" cy="768"/>
            </a:xfrm>
            <a:prstGeom prst="ellipse">
              <a:avLst/>
            </a:prstGeom>
            <a:solidFill>
              <a:schemeClr val="bg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endParaRPr lang="en-US" sz="1890" kern="0">
                <a:solidFill>
                  <a:srgbClr val="000000"/>
                </a:solidFill>
                <a:cs typeface="+mn-ea"/>
                <a:sym typeface="+mn-lt"/>
              </a:endParaRPr>
            </a:p>
          </p:txBody>
        </p:sp>
        <p:sp>
          <p:nvSpPr>
            <p:cNvPr id="64" name="Rectangle 47"/>
            <p:cNvSpPr/>
            <p:nvPr/>
          </p:nvSpPr>
          <p:spPr bwMode="auto">
            <a:xfrm>
              <a:off x="121" y="214"/>
              <a:ext cx="55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1890" kern="0" dirty="0">
                  <a:solidFill>
                    <a:srgbClr val="C00000"/>
                  </a:solidFill>
                  <a:cs typeface="+mn-ea"/>
                  <a:sym typeface="+mn-lt"/>
                </a:rPr>
                <a:t>5</a:t>
              </a:r>
              <a:endParaRPr lang="en-US" sz="1890" kern="0" dirty="0">
                <a:solidFill>
                  <a:srgbClr val="C00000"/>
                </a:solidFill>
                <a:cs typeface="+mn-ea"/>
                <a:sym typeface="+mn-lt"/>
              </a:endParaRPr>
            </a:p>
          </p:txBody>
        </p:sp>
      </p:grpSp>
      <p:grpSp>
        <p:nvGrpSpPr>
          <p:cNvPr id="65" name="Group 48"/>
          <p:cNvGrpSpPr/>
          <p:nvPr/>
        </p:nvGrpSpPr>
        <p:grpSpPr bwMode="auto">
          <a:xfrm>
            <a:off x="6822797" y="3325789"/>
            <a:ext cx="422901" cy="419963"/>
            <a:chOff x="0" y="0"/>
            <a:chExt cx="763" cy="768"/>
          </a:xfrm>
        </p:grpSpPr>
        <p:sp>
          <p:nvSpPr>
            <p:cNvPr id="66" name="Oval 49"/>
            <p:cNvSpPr/>
            <p:nvPr/>
          </p:nvSpPr>
          <p:spPr bwMode="auto">
            <a:xfrm>
              <a:off x="0" y="0"/>
              <a:ext cx="763" cy="768"/>
            </a:xfrm>
            <a:prstGeom prst="ellipse">
              <a:avLst/>
            </a:prstGeom>
            <a:solidFill>
              <a:schemeClr val="bg1"/>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endParaRPr lang="en-US" sz="1890" kern="0">
                <a:solidFill>
                  <a:srgbClr val="000000"/>
                </a:solidFill>
                <a:cs typeface="+mn-ea"/>
                <a:sym typeface="+mn-lt"/>
              </a:endParaRPr>
            </a:p>
          </p:txBody>
        </p:sp>
        <p:sp>
          <p:nvSpPr>
            <p:cNvPr id="67" name="Rectangle 50"/>
            <p:cNvSpPr/>
            <p:nvPr/>
          </p:nvSpPr>
          <p:spPr bwMode="auto">
            <a:xfrm>
              <a:off x="113" y="214"/>
              <a:ext cx="55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1890" kern="0" dirty="0">
                  <a:solidFill>
                    <a:srgbClr val="C80515"/>
                  </a:solidFill>
                  <a:cs typeface="+mn-ea"/>
                  <a:sym typeface="+mn-lt"/>
                </a:rPr>
                <a:t>6</a:t>
              </a:r>
              <a:endParaRPr lang="en-US" sz="1890" kern="0" dirty="0">
                <a:solidFill>
                  <a:srgbClr val="C80515"/>
                </a:solidFill>
                <a:cs typeface="+mn-ea"/>
                <a:sym typeface="+mn-lt"/>
              </a:endParaRPr>
            </a:p>
          </p:txBody>
        </p:sp>
      </p:gr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par>
                                    <p:cTn id="15" presetID="22" presetClass="entr" presetSubtype="8"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ppt_w</p:attrName>
                                            </p:attrNameLst>
                                          </p:cBhvr>
                                          <p:tavLst>
                                            <p:tav tm="0">
                                              <p:val>
                                                <p:fltVal val="0"/>
                                              </p:val>
                                            </p:tav>
                                            <p:tav tm="100000">
                                              <p:val>
                                                <p:strVal val="#ppt_w"/>
                                              </p:val>
                                            </p:tav>
                                          </p:tavLst>
                                        </p:anim>
                                        <p:anim calcmode="lin" valueType="num">
                                          <p:cBhvr>
                                            <p:cTn id="22" dur="500" fill="hold"/>
                                            <p:tgtEl>
                                              <p:spTgt spid="53"/>
                                            </p:tgtEl>
                                            <p:attrNameLst>
                                              <p:attrName>ppt_h</p:attrName>
                                            </p:attrNameLst>
                                          </p:cBhvr>
                                          <p:tavLst>
                                            <p:tav tm="0">
                                              <p:val>
                                                <p:fltVal val="0"/>
                                              </p:val>
                                            </p:tav>
                                            <p:tav tm="100000">
                                              <p:val>
                                                <p:strVal val="#ppt_h"/>
                                              </p:val>
                                            </p:tav>
                                          </p:tavLst>
                                        </p:anim>
                                        <p:animEffect transition="in" filter="fade">
                                          <p:cBhvr>
                                            <p:cTn id="23" dur="500"/>
                                            <p:tgtEl>
                                              <p:spTgt spid="53"/>
                                            </p:tgtEl>
                                          </p:cBhvr>
                                        </p:animEffect>
                                      </p:childTnLst>
                                    </p:cTn>
                                  </p:par>
                                  <p:par>
                                    <p:cTn id="24" presetID="22" presetClass="entr" presetSubtype="8"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500"/>
                                            <p:tgtEl>
                                              <p:spTgt spid="35"/>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p:cTn id="30" dur="500" fill="hold"/>
                                            <p:tgtEl>
                                              <p:spTgt spid="56"/>
                                            </p:tgtEl>
                                            <p:attrNameLst>
                                              <p:attrName>ppt_w</p:attrName>
                                            </p:attrNameLst>
                                          </p:cBhvr>
                                          <p:tavLst>
                                            <p:tav tm="0">
                                              <p:val>
                                                <p:fltVal val="0"/>
                                              </p:val>
                                            </p:tav>
                                            <p:tav tm="100000">
                                              <p:val>
                                                <p:strVal val="#ppt_w"/>
                                              </p:val>
                                            </p:tav>
                                          </p:tavLst>
                                        </p:anim>
                                        <p:anim calcmode="lin" valueType="num">
                                          <p:cBhvr>
                                            <p:cTn id="31" dur="500" fill="hold"/>
                                            <p:tgtEl>
                                              <p:spTgt spid="56"/>
                                            </p:tgtEl>
                                            <p:attrNameLst>
                                              <p:attrName>ppt_h</p:attrName>
                                            </p:attrNameLst>
                                          </p:cBhvr>
                                          <p:tavLst>
                                            <p:tav tm="0">
                                              <p:val>
                                                <p:fltVal val="0"/>
                                              </p:val>
                                            </p:tav>
                                            <p:tav tm="100000">
                                              <p:val>
                                                <p:strVal val="#ppt_h"/>
                                              </p:val>
                                            </p:tav>
                                          </p:tavLst>
                                        </p:anim>
                                        <p:animEffect transition="in" filter="fade">
                                          <p:cBhvr>
                                            <p:cTn id="32" dur="500"/>
                                            <p:tgtEl>
                                              <p:spTgt spid="56"/>
                                            </p:tgtEl>
                                          </p:cBhvr>
                                        </p:animEffect>
                                      </p:childTnLst>
                                    </p:cTn>
                                  </p:par>
                                  <p:par>
                                    <p:cTn id="33" presetID="22" presetClass="entr" presetSubtype="8"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16" presetClass="entr" presetSubtype="37"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barn(outVertical)">
                                          <p:cBhvr>
                                            <p:cTn id="39" dur="500"/>
                                            <p:tgtEl>
                                              <p:spTgt spid="31"/>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ppt_w</p:attrName>
                                            </p:attrNameLst>
                                          </p:cBhvr>
                                          <p:tavLst>
                                            <p:tav tm="0">
                                              <p:val>
                                                <p:fltVal val="0"/>
                                              </p:val>
                                            </p:tav>
                                            <p:tav tm="100000">
                                              <p:val>
                                                <p:strVal val="#ppt_w"/>
                                              </p:val>
                                            </p:tav>
                                          </p:tavLst>
                                        </p:anim>
                                        <p:anim calcmode="lin" valueType="num">
                                          <p:cBhvr>
                                            <p:cTn id="44" dur="500" fill="hold"/>
                                            <p:tgtEl>
                                              <p:spTgt spid="59"/>
                                            </p:tgtEl>
                                            <p:attrNameLst>
                                              <p:attrName>ppt_h</p:attrName>
                                            </p:attrNameLst>
                                          </p:cBhvr>
                                          <p:tavLst>
                                            <p:tav tm="0">
                                              <p:val>
                                                <p:fltVal val="0"/>
                                              </p:val>
                                            </p:tav>
                                            <p:tav tm="100000">
                                              <p:val>
                                                <p:strVal val="#ppt_h"/>
                                              </p:val>
                                            </p:tav>
                                          </p:tavLst>
                                        </p:anim>
                                        <p:animEffect transition="in" filter="fade">
                                          <p:cBhvr>
                                            <p:cTn id="45" dur="500"/>
                                            <p:tgtEl>
                                              <p:spTgt spid="59"/>
                                            </p:tgtEl>
                                          </p:cBhvr>
                                        </p:animEffect>
                                      </p:childTnLst>
                                    </p:cTn>
                                  </p:par>
                                  <p:par>
                                    <p:cTn id="46" presetID="22" presetClass="entr" presetSubtype="8" fill="hold"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childTnLst>
                              </p:cTn>
                            </p:par>
                            <p:par>
                              <p:cTn id="49" fill="hold">
                                <p:stCondLst>
                                  <p:cond delay="3000"/>
                                </p:stCondLst>
                                <p:childTnLst>
                                  <p:par>
                                    <p:cTn id="50" presetID="53" presetClass="entr" presetSubtype="16" fill="hold" nodeType="afterEffect">
                                      <p:stCondLst>
                                        <p:cond delay="0"/>
                                      </p:stCondLst>
                                      <p:childTnLst>
                                        <p:set>
                                          <p:cBhvr>
                                            <p:cTn id="51" dur="1" fill="hold">
                                              <p:stCondLst>
                                                <p:cond delay="0"/>
                                              </p:stCondLst>
                                            </p:cTn>
                                            <p:tgtEl>
                                              <p:spTgt spid="62"/>
                                            </p:tgtEl>
                                            <p:attrNameLst>
                                              <p:attrName>style.visibility</p:attrName>
                                            </p:attrNameLst>
                                          </p:cBhvr>
                                          <p:to>
                                            <p:strVal val="visible"/>
                                          </p:to>
                                        </p:set>
                                        <p:anim calcmode="lin" valueType="num">
                                          <p:cBhvr>
                                            <p:cTn id="52" dur="500" fill="hold"/>
                                            <p:tgtEl>
                                              <p:spTgt spid="62"/>
                                            </p:tgtEl>
                                            <p:attrNameLst>
                                              <p:attrName>ppt_w</p:attrName>
                                            </p:attrNameLst>
                                          </p:cBhvr>
                                          <p:tavLst>
                                            <p:tav tm="0">
                                              <p:val>
                                                <p:fltVal val="0"/>
                                              </p:val>
                                            </p:tav>
                                            <p:tav tm="100000">
                                              <p:val>
                                                <p:strVal val="#ppt_w"/>
                                              </p:val>
                                            </p:tav>
                                          </p:tavLst>
                                        </p:anim>
                                        <p:anim calcmode="lin" valueType="num">
                                          <p:cBhvr>
                                            <p:cTn id="53" dur="500" fill="hold"/>
                                            <p:tgtEl>
                                              <p:spTgt spid="62"/>
                                            </p:tgtEl>
                                            <p:attrNameLst>
                                              <p:attrName>ppt_h</p:attrName>
                                            </p:attrNameLst>
                                          </p:cBhvr>
                                          <p:tavLst>
                                            <p:tav tm="0">
                                              <p:val>
                                                <p:fltVal val="0"/>
                                              </p:val>
                                            </p:tav>
                                            <p:tav tm="100000">
                                              <p:val>
                                                <p:strVal val="#ppt_h"/>
                                              </p:val>
                                            </p:tav>
                                          </p:tavLst>
                                        </p:anim>
                                        <p:animEffect transition="in" filter="fade">
                                          <p:cBhvr>
                                            <p:cTn id="54" dur="500"/>
                                            <p:tgtEl>
                                              <p:spTgt spid="62"/>
                                            </p:tgtEl>
                                          </p:cBhvr>
                                        </p:animEffect>
                                      </p:childTnLst>
                                    </p:cTn>
                                  </p:par>
                                  <p:par>
                                    <p:cTn id="55" presetID="22" presetClass="entr" presetSubtype="8"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par>
                              <p:cTn id="58" fill="hold">
                                <p:stCondLst>
                                  <p:cond delay="3500"/>
                                </p:stCondLst>
                                <p:childTnLst>
                                  <p:par>
                                    <p:cTn id="59" presetID="53" presetClass="entr" presetSubtype="16" fill="hold" nodeType="after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p:cTn id="61" dur="500" fill="hold"/>
                                            <p:tgtEl>
                                              <p:spTgt spid="65"/>
                                            </p:tgtEl>
                                            <p:attrNameLst>
                                              <p:attrName>ppt_w</p:attrName>
                                            </p:attrNameLst>
                                          </p:cBhvr>
                                          <p:tavLst>
                                            <p:tav tm="0">
                                              <p:val>
                                                <p:fltVal val="0"/>
                                              </p:val>
                                            </p:tav>
                                            <p:tav tm="100000">
                                              <p:val>
                                                <p:strVal val="#ppt_w"/>
                                              </p:val>
                                            </p:tav>
                                          </p:tavLst>
                                        </p:anim>
                                        <p:anim calcmode="lin" valueType="num">
                                          <p:cBhvr>
                                            <p:cTn id="62" dur="500" fill="hold"/>
                                            <p:tgtEl>
                                              <p:spTgt spid="65"/>
                                            </p:tgtEl>
                                            <p:attrNameLst>
                                              <p:attrName>ppt_h</p:attrName>
                                            </p:attrNameLst>
                                          </p:cBhvr>
                                          <p:tavLst>
                                            <p:tav tm="0">
                                              <p:val>
                                                <p:fltVal val="0"/>
                                              </p:val>
                                            </p:tav>
                                            <p:tav tm="100000">
                                              <p:val>
                                                <p:strVal val="#ppt_h"/>
                                              </p:val>
                                            </p:tav>
                                          </p:tavLst>
                                        </p:anim>
                                        <p:animEffect transition="in" filter="fade">
                                          <p:cBhvr>
                                            <p:cTn id="63" dur="500"/>
                                            <p:tgtEl>
                                              <p:spTgt spid="65"/>
                                            </p:tgtEl>
                                          </p:cBhvr>
                                        </p:animEffect>
                                      </p:childTnLst>
                                    </p:cTn>
                                  </p:par>
                                  <p:par>
                                    <p:cTn id="64" presetID="22" presetClass="entr" presetSubtype="8" fill="hold" nodeType="with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left)">
                                          <p:cBhvr>
                                            <p:cTn id="6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par>
                                    <p:cTn id="15" presetID="22" presetClass="entr" presetSubtype="8"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ppt_w</p:attrName>
                                            </p:attrNameLst>
                                          </p:cBhvr>
                                          <p:tavLst>
                                            <p:tav tm="0">
                                              <p:val>
                                                <p:fltVal val="0"/>
                                              </p:val>
                                            </p:tav>
                                            <p:tav tm="100000">
                                              <p:val>
                                                <p:strVal val="#ppt_w"/>
                                              </p:val>
                                            </p:tav>
                                          </p:tavLst>
                                        </p:anim>
                                        <p:anim calcmode="lin" valueType="num">
                                          <p:cBhvr>
                                            <p:cTn id="22" dur="500" fill="hold"/>
                                            <p:tgtEl>
                                              <p:spTgt spid="53"/>
                                            </p:tgtEl>
                                            <p:attrNameLst>
                                              <p:attrName>ppt_h</p:attrName>
                                            </p:attrNameLst>
                                          </p:cBhvr>
                                          <p:tavLst>
                                            <p:tav tm="0">
                                              <p:val>
                                                <p:fltVal val="0"/>
                                              </p:val>
                                            </p:tav>
                                            <p:tav tm="100000">
                                              <p:val>
                                                <p:strVal val="#ppt_h"/>
                                              </p:val>
                                            </p:tav>
                                          </p:tavLst>
                                        </p:anim>
                                        <p:animEffect transition="in" filter="fade">
                                          <p:cBhvr>
                                            <p:cTn id="23" dur="500"/>
                                            <p:tgtEl>
                                              <p:spTgt spid="53"/>
                                            </p:tgtEl>
                                          </p:cBhvr>
                                        </p:animEffect>
                                      </p:childTnLst>
                                    </p:cTn>
                                  </p:par>
                                  <p:par>
                                    <p:cTn id="24" presetID="22" presetClass="entr" presetSubtype="8"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500"/>
                                            <p:tgtEl>
                                              <p:spTgt spid="35"/>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p:cTn id="30" dur="500" fill="hold"/>
                                            <p:tgtEl>
                                              <p:spTgt spid="56"/>
                                            </p:tgtEl>
                                            <p:attrNameLst>
                                              <p:attrName>ppt_w</p:attrName>
                                            </p:attrNameLst>
                                          </p:cBhvr>
                                          <p:tavLst>
                                            <p:tav tm="0">
                                              <p:val>
                                                <p:fltVal val="0"/>
                                              </p:val>
                                            </p:tav>
                                            <p:tav tm="100000">
                                              <p:val>
                                                <p:strVal val="#ppt_w"/>
                                              </p:val>
                                            </p:tav>
                                          </p:tavLst>
                                        </p:anim>
                                        <p:anim calcmode="lin" valueType="num">
                                          <p:cBhvr>
                                            <p:cTn id="31" dur="500" fill="hold"/>
                                            <p:tgtEl>
                                              <p:spTgt spid="56"/>
                                            </p:tgtEl>
                                            <p:attrNameLst>
                                              <p:attrName>ppt_h</p:attrName>
                                            </p:attrNameLst>
                                          </p:cBhvr>
                                          <p:tavLst>
                                            <p:tav tm="0">
                                              <p:val>
                                                <p:fltVal val="0"/>
                                              </p:val>
                                            </p:tav>
                                            <p:tav tm="100000">
                                              <p:val>
                                                <p:strVal val="#ppt_h"/>
                                              </p:val>
                                            </p:tav>
                                          </p:tavLst>
                                        </p:anim>
                                        <p:animEffect transition="in" filter="fade">
                                          <p:cBhvr>
                                            <p:cTn id="32" dur="500"/>
                                            <p:tgtEl>
                                              <p:spTgt spid="56"/>
                                            </p:tgtEl>
                                          </p:cBhvr>
                                        </p:animEffect>
                                      </p:childTnLst>
                                    </p:cTn>
                                  </p:par>
                                  <p:par>
                                    <p:cTn id="33" presetID="22" presetClass="entr" presetSubtype="8"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16" presetClass="entr" presetSubtype="37"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barn(outVertical)">
                                          <p:cBhvr>
                                            <p:cTn id="39" dur="500"/>
                                            <p:tgtEl>
                                              <p:spTgt spid="31"/>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ppt_w</p:attrName>
                                            </p:attrNameLst>
                                          </p:cBhvr>
                                          <p:tavLst>
                                            <p:tav tm="0">
                                              <p:val>
                                                <p:fltVal val="0"/>
                                              </p:val>
                                            </p:tav>
                                            <p:tav tm="100000">
                                              <p:val>
                                                <p:strVal val="#ppt_w"/>
                                              </p:val>
                                            </p:tav>
                                          </p:tavLst>
                                        </p:anim>
                                        <p:anim calcmode="lin" valueType="num">
                                          <p:cBhvr>
                                            <p:cTn id="44" dur="500" fill="hold"/>
                                            <p:tgtEl>
                                              <p:spTgt spid="59"/>
                                            </p:tgtEl>
                                            <p:attrNameLst>
                                              <p:attrName>ppt_h</p:attrName>
                                            </p:attrNameLst>
                                          </p:cBhvr>
                                          <p:tavLst>
                                            <p:tav tm="0">
                                              <p:val>
                                                <p:fltVal val="0"/>
                                              </p:val>
                                            </p:tav>
                                            <p:tav tm="100000">
                                              <p:val>
                                                <p:strVal val="#ppt_h"/>
                                              </p:val>
                                            </p:tav>
                                          </p:tavLst>
                                        </p:anim>
                                        <p:animEffect transition="in" filter="fade">
                                          <p:cBhvr>
                                            <p:cTn id="45" dur="500"/>
                                            <p:tgtEl>
                                              <p:spTgt spid="59"/>
                                            </p:tgtEl>
                                          </p:cBhvr>
                                        </p:animEffect>
                                      </p:childTnLst>
                                    </p:cTn>
                                  </p:par>
                                  <p:par>
                                    <p:cTn id="46" presetID="22" presetClass="entr" presetSubtype="8" fill="hold"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500"/>
                                            <p:tgtEl>
                                              <p:spTgt spid="41"/>
                                            </p:tgtEl>
                                          </p:cBhvr>
                                        </p:animEffect>
                                      </p:childTnLst>
                                    </p:cTn>
                                  </p:par>
                                </p:childTnLst>
                              </p:cTn>
                            </p:par>
                            <p:par>
                              <p:cTn id="49" fill="hold">
                                <p:stCondLst>
                                  <p:cond delay="3000"/>
                                </p:stCondLst>
                                <p:childTnLst>
                                  <p:par>
                                    <p:cTn id="50" presetID="53" presetClass="entr" presetSubtype="16" fill="hold" nodeType="afterEffect">
                                      <p:stCondLst>
                                        <p:cond delay="0"/>
                                      </p:stCondLst>
                                      <p:childTnLst>
                                        <p:set>
                                          <p:cBhvr>
                                            <p:cTn id="51" dur="1" fill="hold">
                                              <p:stCondLst>
                                                <p:cond delay="0"/>
                                              </p:stCondLst>
                                            </p:cTn>
                                            <p:tgtEl>
                                              <p:spTgt spid="62"/>
                                            </p:tgtEl>
                                            <p:attrNameLst>
                                              <p:attrName>style.visibility</p:attrName>
                                            </p:attrNameLst>
                                          </p:cBhvr>
                                          <p:to>
                                            <p:strVal val="visible"/>
                                          </p:to>
                                        </p:set>
                                        <p:anim calcmode="lin" valueType="num">
                                          <p:cBhvr>
                                            <p:cTn id="52" dur="500" fill="hold"/>
                                            <p:tgtEl>
                                              <p:spTgt spid="62"/>
                                            </p:tgtEl>
                                            <p:attrNameLst>
                                              <p:attrName>ppt_w</p:attrName>
                                            </p:attrNameLst>
                                          </p:cBhvr>
                                          <p:tavLst>
                                            <p:tav tm="0">
                                              <p:val>
                                                <p:fltVal val="0"/>
                                              </p:val>
                                            </p:tav>
                                            <p:tav tm="100000">
                                              <p:val>
                                                <p:strVal val="#ppt_w"/>
                                              </p:val>
                                            </p:tav>
                                          </p:tavLst>
                                        </p:anim>
                                        <p:anim calcmode="lin" valueType="num">
                                          <p:cBhvr>
                                            <p:cTn id="53" dur="500" fill="hold"/>
                                            <p:tgtEl>
                                              <p:spTgt spid="62"/>
                                            </p:tgtEl>
                                            <p:attrNameLst>
                                              <p:attrName>ppt_h</p:attrName>
                                            </p:attrNameLst>
                                          </p:cBhvr>
                                          <p:tavLst>
                                            <p:tav tm="0">
                                              <p:val>
                                                <p:fltVal val="0"/>
                                              </p:val>
                                            </p:tav>
                                            <p:tav tm="100000">
                                              <p:val>
                                                <p:strVal val="#ppt_h"/>
                                              </p:val>
                                            </p:tav>
                                          </p:tavLst>
                                        </p:anim>
                                        <p:animEffect transition="in" filter="fade">
                                          <p:cBhvr>
                                            <p:cTn id="54" dur="500"/>
                                            <p:tgtEl>
                                              <p:spTgt spid="62"/>
                                            </p:tgtEl>
                                          </p:cBhvr>
                                        </p:animEffect>
                                      </p:childTnLst>
                                    </p:cTn>
                                  </p:par>
                                  <p:par>
                                    <p:cTn id="55" presetID="22" presetClass="entr" presetSubtype="8"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par>
                              <p:cTn id="58" fill="hold">
                                <p:stCondLst>
                                  <p:cond delay="3500"/>
                                </p:stCondLst>
                                <p:childTnLst>
                                  <p:par>
                                    <p:cTn id="59" presetID="53" presetClass="entr" presetSubtype="16" fill="hold" nodeType="after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p:cTn id="61" dur="500" fill="hold"/>
                                            <p:tgtEl>
                                              <p:spTgt spid="65"/>
                                            </p:tgtEl>
                                            <p:attrNameLst>
                                              <p:attrName>ppt_w</p:attrName>
                                            </p:attrNameLst>
                                          </p:cBhvr>
                                          <p:tavLst>
                                            <p:tav tm="0">
                                              <p:val>
                                                <p:fltVal val="0"/>
                                              </p:val>
                                            </p:tav>
                                            <p:tav tm="100000">
                                              <p:val>
                                                <p:strVal val="#ppt_w"/>
                                              </p:val>
                                            </p:tav>
                                          </p:tavLst>
                                        </p:anim>
                                        <p:anim calcmode="lin" valueType="num">
                                          <p:cBhvr>
                                            <p:cTn id="62" dur="500" fill="hold"/>
                                            <p:tgtEl>
                                              <p:spTgt spid="65"/>
                                            </p:tgtEl>
                                            <p:attrNameLst>
                                              <p:attrName>ppt_h</p:attrName>
                                            </p:attrNameLst>
                                          </p:cBhvr>
                                          <p:tavLst>
                                            <p:tav tm="0">
                                              <p:val>
                                                <p:fltVal val="0"/>
                                              </p:val>
                                            </p:tav>
                                            <p:tav tm="100000">
                                              <p:val>
                                                <p:strVal val="#ppt_h"/>
                                              </p:val>
                                            </p:tav>
                                          </p:tavLst>
                                        </p:anim>
                                        <p:animEffect transition="in" filter="fade">
                                          <p:cBhvr>
                                            <p:cTn id="63" dur="500"/>
                                            <p:tgtEl>
                                              <p:spTgt spid="65"/>
                                            </p:tgtEl>
                                          </p:cBhvr>
                                        </p:animEffect>
                                      </p:childTnLst>
                                    </p:cTn>
                                  </p:par>
                                  <p:par>
                                    <p:cTn id="64" presetID="22" presetClass="entr" presetSubtype="8" fill="hold" nodeType="with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left)">
                                          <p:cBhvr>
                                            <p:cTn id="6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blipFill>
        <a:effectLst/>
      </p:bgPr>
    </p:bg>
    <p:spTree>
      <p:nvGrpSpPr>
        <p:cNvPr id="1" name=""/>
        <p:cNvGrpSpPr/>
        <p:nvPr/>
      </p:nvGrpSpPr>
      <p:grpSpPr>
        <a:xfrm>
          <a:off x="0" y="0"/>
          <a:ext cx="0" cy="0"/>
          <a:chOff x="0" y="0"/>
          <a:chExt cx="0" cy="0"/>
        </a:xfrm>
      </p:grpSpPr>
      <p:sp>
        <p:nvSpPr>
          <p:cNvPr id="5" name="矩形 4"/>
          <p:cNvSpPr/>
          <p:nvPr/>
        </p:nvSpPr>
        <p:spPr>
          <a:xfrm>
            <a:off x="299982" y="-6818"/>
            <a:ext cx="160018"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6" name="矩形 5"/>
          <p:cNvSpPr/>
          <p:nvPr/>
        </p:nvSpPr>
        <p:spPr>
          <a:xfrm>
            <a:off x="519493" y="-6818"/>
            <a:ext cx="80009"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7" name="矩形 6"/>
          <p:cNvSpPr/>
          <p:nvPr/>
        </p:nvSpPr>
        <p:spPr>
          <a:xfrm>
            <a:off x="679510" y="-6818"/>
            <a:ext cx="9482517" cy="560062"/>
          </a:xfrm>
          <a:prstGeom prst="rect">
            <a:avLst/>
          </a:prstGeom>
          <a:solidFill>
            <a:srgbClr val="C80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9" name="TextBox 8"/>
          <p:cNvSpPr txBox="1"/>
          <p:nvPr/>
        </p:nvSpPr>
        <p:spPr>
          <a:xfrm>
            <a:off x="759520" y="73191"/>
            <a:ext cx="3038011" cy="434286"/>
          </a:xfrm>
          <a:prstGeom prst="rect">
            <a:avLst/>
          </a:prstGeom>
          <a:noFill/>
        </p:spPr>
        <p:txBody>
          <a:bodyPr wrap="none" rtlCol="0">
            <a:spAutoFit/>
          </a:bodyPr>
          <a:lstStyle/>
          <a:p>
            <a:r>
              <a:rPr lang="zh-CN" altLang="en-US" sz="2220" dirty="0">
                <a:solidFill>
                  <a:schemeClr val="bg1"/>
                </a:solidFill>
                <a:cs typeface="+mn-ea"/>
                <a:sym typeface="+mn-lt"/>
              </a:rPr>
              <a:t>点击添加相关文字标题</a:t>
            </a:r>
            <a:endParaRPr lang="zh-CN" altLang="en-US" sz="2220" dirty="0">
              <a:solidFill>
                <a:schemeClr val="bg1"/>
              </a:solidFill>
              <a:cs typeface="+mn-ea"/>
              <a:sym typeface="+mn-lt"/>
            </a:endParaRPr>
          </a:p>
        </p:txBody>
      </p:sp>
      <p:pic>
        <p:nvPicPr>
          <p:cNvPr id="8" name="图片 7" descr="C:\Users\Administrator\Desktop\宝贝详情\57da1c6389baf\57da1c61bc838.png57da1c61bc838"/>
          <p:cNvPicPr>
            <a:picLocks noChangeAspect="1"/>
          </p:cNvPicPr>
          <p:nvPr/>
        </p:nvPicPr>
        <p:blipFill>
          <a:blip r:embed="rId2" cstate="screen"/>
          <a:srcRect/>
          <a:stretch>
            <a:fillRect/>
          </a:stretch>
        </p:blipFill>
        <p:spPr>
          <a:xfrm>
            <a:off x="7809089" y="-2739"/>
            <a:ext cx="2350911" cy="939800"/>
          </a:xfrm>
          <a:prstGeom prst="rect">
            <a:avLst/>
          </a:prstGeom>
        </p:spPr>
      </p:pic>
      <p:sp>
        <p:nvSpPr>
          <p:cNvPr id="10" name="右箭头 9"/>
          <p:cNvSpPr>
            <a:spLocks noChangeArrowheads="1"/>
          </p:cNvSpPr>
          <p:nvPr/>
        </p:nvSpPr>
        <p:spPr bwMode="auto">
          <a:xfrm>
            <a:off x="3050414" y="1884303"/>
            <a:ext cx="3953990" cy="438328"/>
          </a:xfrm>
          <a:prstGeom prst="rightArrow">
            <a:avLst>
              <a:gd name="adj1" fmla="val 50000"/>
              <a:gd name="adj2" fmla="val 50092"/>
            </a:avLst>
          </a:prstGeom>
          <a:solidFill>
            <a:srgbClr val="C80515"/>
          </a:solidFill>
          <a:ln>
            <a:noFill/>
          </a:ln>
          <a:effectLst>
            <a:outerShdw dist="38100" algn="l" rotWithShape="0">
              <a:srgbClr val="000000">
                <a:alpha val="39999"/>
              </a:srgbClr>
            </a:outerShdw>
          </a:effectLst>
        </p:spPr>
        <p:txBody>
          <a:bodyPr lIns="106857" tIns="53427" rIns="106857" bIns="53427" anchor="ctr"/>
          <a:lstStyle/>
          <a:p>
            <a:pPr>
              <a:lnSpc>
                <a:spcPct val="120000"/>
              </a:lnSpc>
              <a:defRPr/>
            </a:pPr>
            <a:endParaRPr lang="zh-CN" altLang="en-US" sz="2110" b="1" kern="0" dirty="0">
              <a:solidFill>
                <a:sysClr val="window" lastClr="FFFFFF"/>
              </a:solidFill>
              <a:cs typeface="+mn-ea"/>
              <a:sym typeface="+mn-lt"/>
            </a:endParaRPr>
          </a:p>
        </p:txBody>
      </p:sp>
      <p:sp>
        <p:nvSpPr>
          <p:cNvPr id="11" name="右箭头 10"/>
          <p:cNvSpPr>
            <a:spLocks noChangeArrowheads="1"/>
          </p:cNvSpPr>
          <p:nvPr/>
        </p:nvSpPr>
        <p:spPr bwMode="auto">
          <a:xfrm flipH="1">
            <a:off x="3196242" y="2541793"/>
            <a:ext cx="4094281" cy="436454"/>
          </a:xfrm>
          <a:prstGeom prst="rightArrow">
            <a:avLst>
              <a:gd name="adj1" fmla="val 50000"/>
              <a:gd name="adj2" fmla="val 50064"/>
            </a:avLst>
          </a:prstGeom>
          <a:solidFill>
            <a:srgbClr val="C80515"/>
          </a:solidFill>
          <a:ln>
            <a:noFill/>
          </a:ln>
          <a:effectLst>
            <a:outerShdw dist="38100" algn="l" rotWithShape="0">
              <a:srgbClr val="000000">
                <a:alpha val="39999"/>
              </a:srgbClr>
            </a:outerShdw>
          </a:effectLst>
        </p:spPr>
        <p:txBody>
          <a:bodyPr lIns="106857" tIns="53427" rIns="106857" bIns="53427" anchor="ctr"/>
          <a:lstStyle/>
          <a:p>
            <a:pPr>
              <a:lnSpc>
                <a:spcPct val="120000"/>
              </a:lnSpc>
              <a:defRPr/>
            </a:pPr>
            <a:endParaRPr lang="zh-CN" altLang="en-US" sz="2110" b="1" kern="0" dirty="0">
              <a:solidFill>
                <a:sysClr val="window" lastClr="FFFFFF"/>
              </a:solidFill>
              <a:cs typeface="+mn-ea"/>
              <a:sym typeface="+mn-lt"/>
            </a:endParaRPr>
          </a:p>
        </p:txBody>
      </p:sp>
      <p:sp>
        <p:nvSpPr>
          <p:cNvPr id="12" name="椭圆 11"/>
          <p:cNvSpPr>
            <a:spLocks noChangeArrowheads="1"/>
          </p:cNvSpPr>
          <p:nvPr/>
        </p:nvSpPr>
        <p:spPr bwMode="auto">
          <a:xfrm>
            <a:off x="1112180" y="1337332"/>
            <a:ext cx="2084060" cy="2114834"/>
          </a:xfrm>
          <a:prstGeom prst="ellipse">
            <a:avLst/>
          </a:prstGeom>
          <a:solidFill>
            <a:srgbClr val="C80515"/>
          </a:solidFill>
          <a:ln>
            <a:noFill/>
          </a:ln>
          <a:effectLst>
            <a:outerShdw dist="38100" algn="l" rotWithShape="0">
              <a:srgbClr val="000000">
                <a:alpha val="39999"/>
              </a:srgbClr>
            </a:outerShdw>
          </a:effectLst>
        </p:spPr>
        <p:txBody>
          <a:bodyPr lIns="106857" tIns="53427" rIns="106857" bIns="53427" anchor="ctr"/>
          <a:lstStyle/>
          <a:p>
            <a:pPr>
              <a:lnSpc>
                <a:spcPct val="120000"/>
              </a:lnSpc>
              <a:defRPr/>
            </a:pPr>
            <a:r>
              <a:rPr lang="zh-CN" altLang="en-US" sz="2110" kern="0" dirty="0">
                <a:solidFill>
                  <a:srgbClr val="FFFFFF"/>
                </a:solidFill>
                <a:cs typeface="+mn-ea"/>
                <a:sym typeface="+mn-lt"/>
              </a:rPr>
              <a:t> 添加标题</a:t>
            </a:r>
            <a:endParaRPr lang="zh-CN" altLang="en-US" sz="2110" kern="0" dirty="0">
              <a:solidFill>
                <a:srgbClr val="FFFFFF"/>
              </a:solidFill>
              <a:cs typeface="+mn-ea"/>
              <a:sym typeface="+mn-lt"/>
            </a:endParaRPr>
          </a:p>
        </p:txBody>
      </p:sp>
      <p:sp>
        <p:nvSpPr>
          <p:cNvPr id="13" name="椭圆 12"/>
          <p:cNvSpPr>
            <a:spLocks noChangeArrowheads="1"/>
          </p:cNvSpPr>
          <p:nvPr/>
        </p:nvSpPr>
        <p:spPr bwMode="auto">
          <a:xfrm>
            <a:off x="7074548" y="1337332"/>
            <a:ext cx="2085906" cy="2114834"/>
          </a:xfrm>
          <a:prstGeom prst="ellipse">
            <a:avLst/>
          </a:prstGeom>
          <a:solidFill>
            <a:srgbClr val="C80515"/>
          </a:solidFill>
          <a:ln>
            <a:noFill/>
          </a:ln>
          <a:effectLst>
            <a:outerShdw dist="38100" algn="l" rotWithShape="0">
              <a:srgbClr val="000000">
                <a:alpha val="39999"/>
              </a:srgbClr>
            </a:outerShdw>
          </a:effectLst>
        </p:spPr>
        <p:txBody>
          <a:bodyPr lIns="106857" tIns="53427" rIns="106857" bIns="53427" anchor="ctr"/>
          <a:lstStyle/>
          <a:p>
            <a:pPr>
              <a:lnSpc>
                <a:spcPct val="120000"/>
              </a:lnSpc>
              <a:defRPr/>
            </a:pPr>
            <a:r>
              <a:rPr lang="zh-CN" altLang="en-US" sz="2110" kern="0" dirty="0">
                <a:solidFill>
                  <a:srgbClr val="FFFFFF"/>
                </a:solidFill>
                <a:cs typeface="+mn-ea"/>
                <a:sym typeface="+mn-lt"/>
              </a:rPr>
              <a:t>  添加标题</a:t>
            </a:r>
            <a:endParaRPr lang="zh-CN" altLang="en-US" sz="2110" kern="0" dirty="0">
              <a:solidFill>
                <a:srgbClr val="FFFFFF"/>
              </a:solidFill>
              <a:cs typeface="+mn-ea"/>
              <a:sym typeface="+mn-lt"/>
            </a:endParaRPr>
          </a:p>
        </p:txBody>
      </p:sp>
      <p:sp>
        <p:nvSpPr>
          <p:cNvPr id="14" name="矩形 13"/>
          <p:cNvSpPr/>
          <p:nvPr/>
        </p:nvSpPr>
        <p:spPr>
          <a:xfrm>
            <a:off x="4165357" y="1740067"/>
            <a:ext cx="1652111" cy="138429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6857" tIns="53427" rIns="106857" bIns="53427" anchor="ctr"/>
          <a:lstStyle/>
          <a:p>
            <a:pPr>
              <a:lnSpc>
                <a:spcPct val="120000"/>
              </a:lnSpc>
              <a:defRPr/>
            </a:pPr>
            <a:r>
              <a:rPr lang="zh-CN" altLang="en-US" sz="2000" kern="0" dirty="0">
                <a:cs typeface="+mn-ea"/>
                <a:sym typeface="+mn-lt"/>
              </a:rPr>
              <a:t>   添加标题</a:t>
            </a:r>
            <a:endParaRPr lang="zh-CN" altLang="en-US" sz="2000" kern="0" dirty="0">
              <a:cs typeface="+mn-ea"/>
              <a:sym typeface="+mn-lt"/>
            </a:endParaRPr>
          </a:p>
        </p:txBody>
      </p:sp>
      <p:sp>
        <p:nvSpPr>
          <p:cNvPr id="15" name="下箭头 14"/>
          <p:cNvSpPr>
            <a:spLocks noChangeArrowheads="1"/>
          </p:cNvSpPr>
          <p:nvPr/>
        </p:nvSpPr>
        <p:spPr bwMode="auto">
          <a:xfrm>
            <a:off x="4553003" y="3495248"/>
            <a:ext cx="935890" cy="655617"/>
          </a:xfrm>
          <a:prstGeom prst="downArrow">
            <a:avLst>
              <a:gd name="adj1" fmla="val 50000"/>
              <a:gd name="adj2" fmla="val 50000"/>
            </a:avLst>
          </a:prstGeom>
          <a:solidFill>
            <a:srgbClr val="C80515"/>
          </a:solidFill>
          <a:ln>
            <a:noFill/>
          </a:ln>
          <a:effectLst>
            <a:outerShdw dist="38100" algn="l" rotWithShape="0">
              <a:srgbClr val="000000">
                <a:alpha val="39999"/>
              </a:srgbClr>
            </a:outerShdw>
          </a:effectLst>
        </p:spPr>
        <p:txBody>
          <a:bodyPr lIns="106857" tIns="53427" rIns="106857" bIns="53427" anchor="ctr"/>
          <a:lstStyle/>
          <a:p>
            <a:pPr>
              <a:lnSpc>
                <a:spcPct val="120000"/>
              </a:lnSpc>
              <a:defRPr/>
            </a:pPr>
            <a:endParaRPr lang="zh-CN" altLang="en-US" sz="2110" b="1" kern="0" dirty="0">
              <a:solidFill>
                <a:sysClr val="window" lastClr="FFFFFF"/>
              </a:solidFill>
              <a:cs typeface="+mn-ea"/>
              <a:sym typeface="+mn-lt"/>
            </a:endParaRPr>
          </a:p>
        </p:txBody>
      </p:sp>
      <p:sp>
        <p:nvSpPr>
          <p:cNvPr id="16" name="TextBox 15"/>
          <p:cNvSpPr txBox="1"/>
          <p:nvPr/>
        </p:nvSpPr>
        <p:spPr bwMode="auto">
          <a:xfrm>
            <a:off x="1228623" y="3675075"/>
            <a:ext cx="1724102" cy="1441276"/>
          </a:xfrm>
          <a:prstGeom prst="rect">
            <a:avLst/>
          </a:prstGeom>
          <a:noFill/>
        </p:spPr>
        <p:txBody>
          <a:bodyPr lIns="106857" tIns="53427" rIns="106857" bIns="53427">
            <a:spAutoFit/>
          </a:bodyPr>
          <a:lstStyle/>
          <a:p>
            <a:pPr>
              <a:lnSpc>
                <a:spcPct val="130000"/>
              </a:lnSpc>
            </a:pPr>
            <a:r>
              <a:rPr lang="zh-CN" altLang="en-US" sz="1335" dirty="0">
                <a:cs typeface="+mn-ea"/>
                <a:sym typeface="+mn-lt"/>
              </a:rPr>
              <a:t>您的内容打在这里，或者通过复制您的文本后，在此框中选择粘贴，并选择只保留文字。</a:t>
            </a:r>
            <a:endParaRPr lang="zh-CN" altLang="en-US" sz="1335" dirty="0">
              <a:cs typeface="+mn-ea"/>
              <a:sym typeface="+mn-lt"/>
            </a:endParaRPr>
          </a:p>
        </p:txBody>
      </p:sp>
      <p:sp>
        <p:nvSpPr>
          <p:cNvPr id="17" name="TextBox 16"/>
          <p:cNvSpPr txBox="1"/>
          <p:nvPr/>
        </p:nvSpPr>
        <p:spPr bwMode="auto">
          <a:xfrm>
            <a:off x="7255599" y="3746257"/>
            <a:ext cx="1725949" cy="1441276"/>
          </a:xfrm>
          <a:prstGeom prst="rect">
            <a:avLst/>
          </a:prstGeom>
          <a:noFill/>
        </p:spPr>
        <p:txBody>
          <a:bodyPr lIns="106857" tIns="53427" rIns="106857" bIns="53427">
            <a:spAutoFit/>
          </a:bodyPr>
          <a:lstStyle/>
          <a:p>
            <a:pPr>
              <a:lnSpc>
                <a:spcPct val="130000"/>
              </a:lnSpc>
            </a:pPr>
            <a:r>
              <a:rPr lang="zh-CN" altLang="en-US" sz="1335" dirty="0">
                <a:cs typeface="+mn-ea"/>
                <a:sym typeface="+mn-lt"/>
              </a:rPr>
              <a:t>您的内容打在这里，或者通过复制您的文本后，在此框中选择粘贴，并选择只保留文字。</a:t>
            </a:r>
            <a:endParaRPr lang="zh-CN" altLang="en-US" sz="1335" dirty="0">
              <a:cs typeface="+mn-ea"/>
              <a:sym typeface="+mn-lt"/>
            </a:endParaRPr>
          </a:p>
        </p:txBody>
      </p:sp>
      <p:sp>
        <p:nvSpPr>
          <p:cNvPr id="18" name="TextBox 19"/>
          <p:cNvSpPr txBox="1">
            <a:spLocks noChangeArrowheads="1"/>
          </p:cNvSpPr>
          <p:nvPr/>
        </p:nvSpPr>
        <p:spPr bwMode="auto">
          <a:xfrm>
            <a:off x="4491313" y="4364411"/>
            <a:ext cx="1308767" cy="764487"/>
          </a:xfrm>
          <a:prstGeom prst="rect">
            <a:avLst/>
          </a:prstGeom>
          <a:noFill/>
          <a:ln>
            <a:noFill/>
          </a:ln>
        </p:spPr>
        <p:txBody>
          <a:bodyPr lIns="106857" tIns="53427" rIns="106857" bIns="5342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1780" kern="0" dirty="0">
                <a:latin typeface="+mn-lt"/>
                <a:ea typeface="+mn-ea"/>
                <a:cs typeface="+mn-ea"/>
                <a:sym typeface="+mn-lt"/>
              </a:rPr>
              <a:t>单击此处添加标题</a:t>
            </a:r>
            <a:endParaRPr lang="zh-CN" altLang="en-US" sz="1780" kern="0" dirty="0">
              <a:latin typeface="+mn-lt"/>
              <a:ea typeface="+mn-ea"/>
              <a:cs typeface="+mn-ea"/>
              <a:sym typeface="+mn-lt"/>
            </a:endParaRPr>
          </a:p>
        </p:txBody>
      </p:sp>
      <p:sp>
        <p:nvSpPr>
          <p:cNvPr id="3" name="TextBox 5"/>
          <p:cNvSpPr txBox="1"/>
          <p:nvPr/>
        </p:nvSpPr>
        <p:spPr>
          <a:xfrm>
            <a:off x="415525" y="5523379"/>
            <a:ext cx="1440159" cy="118430"/>
          </a:xfrm>
          <a:prstGeom prst="rect">
            <a:avLst/>
          </a:prstGeom>
          <a:noFill/>
        </p:spPr>
        <p:txBody>
          <a:bodyPr wrap="square" rtlCol="0">
            <a:spAutoFit/>
          </a:bodyPr>
          <a:lstStyle/>
          <a:p>
            <a:pPr defTabSz="914400">
              <a:lnSpc>
                <a:spcPct val="200000"/>
              </a:lnSpc>
            </a:pPr>
            <a:r>
              <a:rPr lang="zh-CN" altLang="en-US" sz="100" dirty="0">
                <a:solidFill>
                  <a:srgbClr val="FFFF00"/>
                </a:solidFill>
                <a:latin typeface="微软雅黑" panose="020B0503020204020204" pitchFamily="34" charset="-122"/>
              </a:rPr>
              <a:t>节日</a:t>
            </a:r>
            <a:r>
              <a:rPr lang="en-US" altLang="zh-CN" sz="100" dirty="0">
                <a:solidFill>
                  <a:srgbClr val="FFFF00"/>
                </a:solidFill>
                <a:latin typeface="微软雅黑" panose="020B0503020204020204" pitchFamily="34" charset="-122"/>
              </a:rPr>
              <a:t>PPT</a:t>
            </a:r>
            <a:r>
              <a:rPr lang="zh-CN" altLang="en-US" sz="100" dirty="0">
                <a:solidFill>
                  <a:srgbClr val="FFFF00"/>
                </a:solidFill>
                <a:latin typeface="微软雅黑" panose="020B0503020204020204" pitchFamily="34" charset="-122"/>
              </a:rPr>
              <a:t>模板 </a:t>
            </a:r>
            <a:r>
              <a:rPr lang="en-US" altLang="zh-CN" sz="100" dirty="0">
                <a:solidFill>
                  <a:srgbClr val="FFFF00"/>
                </a:solidFill>
                <a:latin typeface="微软雅黑" panose="020B0503020204020204" pitchFamily="34" charset="-122"/>
              </a:rPr>
              <a:t>http://www.1ppt.com/jieri/</a:t>
            </a:r>
            <a:endParaRPr lang="en-US" altLang="zh-CN" sz="100" dirty="0">
              <a:solidFill>
                <a:srgbClr val="FFFF00"/>
              </a:solidFill>
              <a:latin typeface="微软雅黑" panose="020B0503020204020204" pitchFamily="34" charset="-122"/>
            </a:endParaRPr>
          </a:p>
        </p:txBody>
      </p:sp>
    </p:spTree>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14:presetBounceEnd="22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2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22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 calcmode="lin" valueType="num">
                                          <p:cBhvr>
                                            <p:cTn id="20" dur="500" fill="hold"/>
                                            <p:tgtEl>
                                              <p:spTgt spid="13"/>
                                            </p:tgtEl>
                                            <p:attrNameLst>
                                              <p:attrName>style.rotation</p:attrName>
                                            </p:attrNameLst>
                                          </p:cBhvr>
                                          <p:tavLst>
                                            <p:tav tm="0">
                                              <p:val>
                                                <p:fltVal val="360"/>
                                              </p:val>
                                            </p:tav>
                                            <p:tav tm="100000">
                                              <p:val>
                                                <p:fltVal val="0"/>
                                              </p:val>
                                            </p:tav>
                                          </p:tavLst>
                                        </p:anim>
                                        <p:animEffect transition="in" filter="fade">
                                          <p:cBhvr>
                                            <p:cTn id="21" dur="500"/>
                                            <p:tgtEl>
                                              <p:spTgt spid="13"/>
                                            </p:tgtEl>
                                          </p:cBhvr>
                                        </p:animEffect>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slide(fromLeft)">
                                          <p:cBhvr>
                                            <p:cTn id="25" dur="500"/>
                                            <p:tgtEl>
                                              <p:spTgt spid="10"/>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lide(fromRight)">
                                          <p:cBhvr>
                                            <p:cTn id="28" dur="500"/>
                                            <p:tgtEl>
                                              <p:spTgt spid="11"/>
                                            </p:tgtEl>
                                          </p:cBhvr>
                                        </p:animEffect>
                                      </p:childTnLst>
                                    </p:cTn>
                                  </p:par>
                                </p:childTnLst>
                              </p:cTn>
                            </p:par>
                            <p:par>
                              <p:cTn id="29" fill="hold">
                                <p:stCondLst>
                                  <p:cond delay="1500"/>
                                </p:stCondLst>
                                <p:childTnLst>
                                  <p:par>
                                    <p:cTn id="30" presetID="17" presetClass="entr" presetSubtype="1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strVal val="#ppt_h"/>
                                              </p:val>
                                            </p:tav>
                                            <p:tav tm="100000">
                                              <p:val>
                                                <p:strVal val="#ppt_h"/>
                                              </p:val>
                                            </p:tav>
                                          </p:tavLst>
                                        </p:anim>
                                      </p:childTnLst>
                                    </p:cTn>
                                  </p:par>
                                </p:childTnLst>
                              </p:cTn>
                            </p:par>
                            <p:par>
                              <p:cTn id="34" fill="hold">
                                <p:stCondLst>
                                  <p:cond delay="2000"/>
                                </p:stCondLst>
                                <p:childTnLst>
                                  <p:par>
                                    <p:cTn id="35" presetID="47"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8" presetClass="entr" presetSubtype="16"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diamond(in)">
                                          <p:cBhvr>
                                            <p:cTn id="43" dur="500"/>
                                            <p:tgtEl>
                                              <p:spTgt spid="18"/>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diamond(in)">
                                          <p:cBhvr>
                                            <p:cTn id="46" dur="500"/>
                                            <p:tgtEl>
                                              <p:spTgt spid="16"/>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diamond(in)">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8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 calcmode="lin" valueType="num">
                                          <p:cBhvr>
                                            <p:cTn id="20" dur="500" fill="hold"/>
                                            <p:tgtEl>
                                              <p:spTgt spid="13"/>
                                            </p:tgtEl>
                                            <p:attrNameLst>
                                              <p:attrName>style.rotation</p:attrName>
                                            </p:attrNameLst>
                                          </p:cBhvr>
                                          <p:tavLst>
                                            <p:tav tm="0">
                                              <p:val>
                                                <p:fltVal val="360"/>
                                              </p:val>
                                            </p:tav>
                                            <p:tav tm="100000">
                                              <p:val>
                                                <p:fltVal val="0"/>
                                              </p:val>
                                            </p:tav>
                                          </p:tavLst>
                                        </p:anim>
                                        <p:animEffect transition="in" filter="fade">
                                          <p:cBhvr>
                                            <p:cTn id="21" dur="500"/>
                                            <p:tgtEl>
                                              <p:spTgt spid="13"/>
                                            </p:tgtEl>
                                          </p:cBhvr>
                                        </p:animEffect>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slide(fromLeft)">
                                          <p:cBhvr>
                                            <p:cTn id="25" dur="500"/>
                                            <p:tgtEl>
                                              <p:spTgt spid="10"/>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lide(fromRight)">
                                          <p:cBhvr>
                                            <p:cTn id="28" dur="500"/>
                                            <p:tgtEl>
                                              <p:spTgt spid="11"/>
                                            </p:tgtEl>
                                          </p:cBhvr>
                                        </p:animEffect>
                                      </p:childTnLst>
                                    </p:cTn>
                                  </p:par>
                                </p:childTnLst>
                              </p:cTn>
                            </p:par>
                            <p:par>
                              <p:cTn id="29" fill="hold">
                                <p:stCondLst>
                                  <p:cond delay="1500"/>
                                </p:stCondLst>
                                <p:childTnLst>
                                  <p:par>
                                    <p:cTn id="30" presetID="17" presetClass="entr" presetSubtype="1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strVal val="#ppt_h"/>
                                              </p:val>
                                            </p:tav>
                                            <p:tav tm="100000">
                                              <p:val>
                                                <p:strVal val="#ppt_h"/>
                                              </p:val>
                                            </p:tav>
                                          </p:tavLst>
                                        </p:anim>
                                      </p:childTnLst>
                                    </p:cTn>
                                  </p:par>
                                </p:childTnLst>
                              </p:cTn>
                            </p:par>
                            <p:par>
                              <p:cTn id="34" fill="hold">
                                <p:stCondLst>
                                  <p:cond delay="2000"/>
                                </p:stCondLst>
                                <p:childTnLst>
                                  <p:par>
                                    <p:cTn id="35" presetID="47"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8" presetClass="entr" presetSubtype="16"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diamond(in)">
                                          <p:cBhvr>
                                            <p:cTn id="43" dur="500"/>
                                            <p:tgtEl>
                                              <p:spTgt spid="18"/>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diamond(in)">
                                          <p:cBhvr>
                                            <p:cTn id="46" dur="500"/>
                                            <p:tgtEl>
                                              <p:spTgt spid="16"/>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diamond(in)">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p:bldP spid="17" grpId="0"/>
          <p:bldP spid="18" grpId="0"/>
        </p:bldLst>
      </p:timing>
    </mc:Fallback>
  </mc:AlternateContent>
</p:sld>
</file>

<file path=ppt/tags/tag1.xml><?xml version="1.0" encoding="utf-8"?>
<p:tagLst xmlns:p="http://schemas.openxmlformats.org/presentationml/2006/main">
  <p:tag name="KSO_WPP_MARK_KEY" val="494fe43a-7bbb-4141-8244-8d822a0a1e57"/>
  <p:tag name="COMMONDATA" val="eyJoZGlkIjoiYWZlNGNiNjAyNjBkNWIwYTMyZDk3N2Y1MDZlYjJlYzIifQ=="/>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4knovwzs">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5835</Words>
  <Application>WPS 演示</Application>
  <PresentationFormat>自定义</PresentationFormat>
  <Paragraphs>821</Paragraphs>
  <Slides>37</Slides>
  <Notes>37</Notes>
  <HiddenSlides>0</HiddenSlides>
  <MMClips>1</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37</vt:i4>
      </vt:variant>
    </vt:vector>
  </HeadingPairs>
  <TitlesOfParts>
    <vt:vector size="49" baseType="lpstr">
      <vt:lpstr>Arial</vt:lpstr>
      <vt:lpstr>宋体</vt:lpstr>
      <vt:lpstr>Wingdings</vt:lpstr>
      <vt:lpstr>微软雅黑</vt:lpstr>
      <vt:lpstr>Gulim</vt:lpstr>
      <vt:lpstr>Malgun Gothic</vt:lpstr>
      <vt:lpstr>Calibri</vt:lpstr>
      <vt:lpstr>Arial Unicode MS</vt:lpstr>
      <vt:lpstr>华文细黑</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优秀员工</dc:title>
  <dc:creator>第一PPT</dc:creator>
  <cp:keywords>www.1ppt.com</cp:keywords>
  <dc:description>www.1ppt.com</dc:description>
  <cp:lastModifiedBy>吴为</cp:lastModifiedBy>
  <cp:revision>135</cp:revision>
  <dcterms:created xsi:type="dcterms:W3CDTF">2014-10-10T06:17:00Z</dcterms:created>
  <dcterms:modified xsi:type="dcterms:W3CDTF">2022-11-30T07:45:32Z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012C7E9439E4410898D30DFBC20AF952</vt:lpwstr>
  </property>
</Properties>
</file>