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3" r:id="rId3"/>
  </p:sldMasterIdLst>
  <p:notesMasterIdLst>
    <p:notesMasterId r:id="rId28"/>
  </p:notesMasterIdLst>
  <p:sldIdLst>
    <p:sldId id="292" r:id="rId4"/>
    <p:sldId id="288" r:id="rId5"/>
    <p:sldId id="290" r:id="rId6"/>
    <p:sldId id="298" r:id="rId7"/>
    <p:sldId id="299" r:id="rId8"/>
    <p:sldId id="300" r:id="rId9"/>
    <p:sldId id="301" r:id="rId10"/>
    <p:sldId id="295" r:id="rId11"/>
    <p:sldId id="289" r:id="rId12"/>
    <p:sldId id="314" r:id="rId13"/>
    <p:sldId id="302" r:id="rId14"/>
    <p:sldId id="307" r:id="rId15"/>
    <p:sldId id="296" r:id="rId16"/>
    <p:sldId id="286" r:id="rId17"/>
    <p:sldId id="315" r:id="rId18"/>
    <p:sldId id="304" r:id="rId19"/>
    <p:sldId id="316" r:id="rId20"/>
    <p:sldId id="297" r:id="rId21"/>
    <p:sldId id="317" r:id="rId22"/>
    <p:sldId id="318" r:id="rId23"/>
    <p:sldId id="310" r:id="rId24"/>
    <p:sldId id="312" r:id="rId25"/>
    <p:sldId id="311" r:id="rId26"/>
    <p:sldId id="294" r:id="rId27"/>
  </p:sldIdLst>
  <p:sldSz cx="12192000" cy="6858000"/>
  <p:notesSz cx="6858000" cy="9144000"/>
  <p:custDataLst>
    <p:tags r:id="rId32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E097"/>
    <a:srgbClr val="B9010B"/>
    <a:srgbClr val="E9C07A"/>
    <a:srgbClr val="FEFBDB"/>
    <a:srgbClr val="CDBF97"/>
    <a:srgbClr val="8D7545"/>
    <a:srgbClr val="ECE8E5"/>
    <a:srgbClr val="E4CBCB"/>
    <a:srgbClr val="A88755"/>
    <a:srgbClr val="1F20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137" autoAdjust="0"/>
    <p:restoredTop sz="94660"/>
  </p:normalViewPr>
  <p:slideViewPr>
    <p:cSldViewPr snapToGrid="0">
      <p:cViewPr>
        <p:scale>
          <a:sx n="75" d="100"/>
          <a:sy n="75" d="100"/>
        </p:scale>
        <p:origin x="1596" y="8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2" Type="http://schemas.openxmlformats.org/officeDocument/2006/relationships/tags" Target="tags/tag2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577D22-AD28-43FC-8EB4-B134A7D334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jieri/" TargetMode="Externa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" name="TextBox 5"/>
          <p:cNvSpPr txBox="1"/>
          <p:nvPr userDrawn="1"/>
        </p:nvSpPr>
        <p:spPr>
          <a:xfrm>
            <a:off x="675804" y="6433660"/>
            <a:ext cx="1440159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200000"/>
              </a:lnSpc>
            </a:pP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节日</a:t>
            </a: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http://www.1ppt.com/jieri/</a:t>
            </a:r>
            <a:endParaRPr lang="en-US" altLang="zh-CN" sz="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microsoft.com/office/2007/relationships/hdphoto" Target="../media/image18.wdp"/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image" Target="../media/image23.png"/><Relationship Id="rId5" Type="http://schemas.openxmlformats.org/officeDocument/2006/relationships/image" Target="../media/image14.png"/><Relationship Id="rId4" Type="http://schemas.openxmlformats.org/officeDocument/2006/relationships/image" Target="../media/image16.png"/><Relationship Id="rId3" Type="http://schemas.microsoft.com/office/2007/relationships/hdphoto" Target="../media/image22.wdp"/><Relationship Id="rId2" Type="http://schemas.openxmlformats.org/officeDocument/2006/relationships/image" Target="../media/image21.png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5.png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6.png"/><Relationship Id="rId1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6.png"/><Relationship Id="rId1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9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microsoft.com/office/2007/relationships/hdphoto" Target="../media/image11.wdp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microsoft.com/office/2007/relationships/hdphoto" Target="../media/image11.wdp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microsoft.com/office/2007/relationships/hdphoto" Target="../media/image11.wdp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microsoft.com/office/2007/relationships/hdphoto" Target="../media/image11.wdp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3.png"/><Relationship Id="rId2" Type="http://schemas.openxmlformats.org/officeDocument/2006/relationships/image" Target="../media/image14.png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400157" y="646509"/>
            <a:ext cx="3594895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3900" dirty="0">
                <a:gradFill flip="none" rotWithShape="1">
                  <a:gsLst>
                    <a:gs pos="0">
                      <a:srgbClr val="E9C07A"/>
                    </a:gs>
                    <a:gs pos="38000">
                      <a:srgbClr val="FEFBDB"/>
                    </a:gs>
                    <a:gs pos="67000">
                      <a:srgbClr val="FEFBDB"/>
                    </a:gs>
                    <a:gs pos="100000">
                      <a:srgbClr val="E9C07A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新</a:t>
            </a:r>
            <a:endParaRPr lang="zh-CN" altLang="en-US" sz="23900" dirty="0">
              <a:gradFill flip="none" rotWithShape="1">
                <a:gsLst>
                  <a:gs pos="0">
                    <a:srgbClr val="E9C07A"/>
                  </a:gs>
                  <a:gs pos="38000">
                    <a:srgbClr val="FEFBDB"/>
                  </a:gs>
                  <a:gs pos="67000">
                    <a:srgbClr val="FEFBDB"/>
                  </a:gs>
                  <a:gs pos="100000">
                    <a:srgbClr val="E9C07A"/>
                  </a:gs>
                </a:gsLst>
                <a:lin ang="54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11862" y="3116812"/>
            <a:ext cx="2209800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 dirty="0">
                <a:gradFill flip="none" rotWithShape="1">
                  <a:gsLst>
                    <a:gs pos="0">
                      <a:srgbClr val="E9C07A"/>
                    </a:gs>
                    <a:gs pos="38000">
                      <a:srgbClr val="FEFBDB"/>
                    </a:gs>
                    <a:gs pos="67000">
                      <a:srgbClr val="FEFBDB"/>
                    </a:gs>
                    <a:gs pos="100000">
                      <a:srgbClr val="E9C07A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春</a:t>
            </a:r>
            <a:endParaRPr lang="zh-CN" altLang="en-US" sz="19900" dirty="0">
              <a:gradFill flip="none" rotWithShape="1">
                <a:gsLst>
                  <a:gs pos="0">
                    <a:srgbClr val="E9C07A"/>
                  </a:gs>
                  <a:gs pos="38000">
                    <a:srgbClr val="FEFBDB"/>
                  </a:gs>
                  <a:gs pos="67000">
                    <a:srgbClr val="FEFBDB"/>
                  </a:gs>
                  <a:gs pos="100000">
                    <a:srgbClr val="E9C07A"/>
                  </a:gs>
                </a:gsLst>
                <a:lin ang="54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63665" y="1889760"/>
            <a:ext cx="677108" cy="39928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3200" dirty="0">
                <a:gradFill>
                  <a:gsLst>
                    <a:gs pos="0">
                      <a:srgbClr val="E9C07A"/>
                    </a:gs>
                    <a:gs pos="38000">
                      <a:srgbClr val="FEFBDB"/>
                    </a:gs>
                    <a:gs pos="67000">
                      <a:srgbClr val="FEFBDB"/>
                    </a:gs>
                    <a:gs pos="100000">
                      <a:srgbClr val="E9C07A"/>
                    </a:gs>
                  </a:gsLst>
                  <a:lin ang="0" scaled="1"/>
                </a:gradFill>
                <a:cs typeface="+mn-ea"/>
                <a:sym typeface="+mn-lt"/>
              </a:rPr>
              <a:t>公司新春晚会</a:t>
            </a:r>
            <a:endParaRPr lang="zh-CN" altLang="en-US" sz="3200" dirty="0">
              <a:gradFill>
                <a:gsLst>
                  <a:gs pos="0">
                    <a:srgbClr val="E9C07A"/>
                  </a:gs>
                  <a:gs pos="38000">
                    <a:srgbClr val="FEFBDB"/>
                  </a:gs>
                  <a:gs pos="67000">
                    <a:srgbClr val="FEFBDB"/>
                  </a:gs>
                  <a:gs pos="100000">
                    <a:srgbClr val="E9C07A"/>
                  </a:gs>
                </a:gsLst>
                <a:lin ang="0" scaled="1"/>
              </a:gra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879131" y="2519609"/>
            <a:ext cx="149198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gradFill flip="none" rotWithShape="1">
                  <a:gsLst>
                    <a:gs pos="0">
                      <a:srgbClr val="E9C07A"/>
                    </a:gs>
                    <a:gs pos="38000">
                      <a:srgbClr val="FEFBDB"/>
                    </a:gs>
                    <a:gs pos="67000">
                      <a:srgbClr val="FEFBDB"/>
                    </a:gs>
                    <a:gs pos="100000">
                      <a:srgbClr val="E9C07A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晚</a:t>
            </a:r>
            <a:endParaRPr lang="zh-CN" altLang="en-US" sz="8000" dirty="0">
              <a:gradFill flip="none" rotWithShape="1">
                <a:gsLst>
                  <a:gs pos="0">
                    <a:srgbClr val="E9C07A"/>
                  </a:gs>
                  <a:gs pos="38000">
                    <a:srgbClr val="FEFBDB"/>
                  </a:gs>
                  <a:gs pos="67000">
                    <a:srgbClr val="FEFBDB"/>
                  </a:gs>
                  <a:gs pos="100000">
                    <a:srgbClr val="E9C07A"/>
                  </a:gs>
                </a:gsLst>
                <a:lin ang="54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856056" y="3429000"/>
            <a:ext cx="149198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gradFill flip="none" rotWithShape="1">
                  <a:gsLst>
                    <a:gs pos="0">
                      <a:srgbClr val="E9C07A"/>
                    </a:gs>
                    <a:gs pos="38000">
                      <a:srgbClr val="FEFBDB"/>
                    </a:gs>
                    <a:gs pos="67000">
                      <a:srgbClr val="FEFBDB"/>
                    </a:gs>
                    <a:gs pos="100000">
                      <a:srgbClr val="E9C07A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会</a:t>
            </a:r>
            <a:endParaRPr lang="zh-CN" altLang="en-US" sz="8000" dirty="0">
              <a:gradFill flip="none" rotWithShape="1">
                <a:gsLst>
                  <a:gs pos="0">
                    <a:srgbClr val="E9C07A"/>
                  </a:gs>
                  <a:gs pos="38000">
                    <a:srgbClr val="FEFBDB"/>
                  </a:gs>
                  <a:gs pos="67000">
                    <a:srgbClr val="FEFBDB"/>
                  </a:gs>
                  <a:gs pos="100000">
                    <a:srgbClr val="E9C07A"/>
                  </a:gs>
                </a:gsLst>
                <a:lin ang="54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497071" y="3272905"/>
            <a:ext cx="461665" cy="163562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di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E9C07A"/>
                    </a:gs>
                    <a:gs pos="38000">
                      <a:srgbClr val="FEFBDB"/>
                    </a:gs>
                    <a:gs pos="67000">
                      <a:srgbClr val="FEFBDB"/>
                    </a:gs>
                    <a:gs pos="100000">
                      <a:srgbClr val="E9C07A"/>
                    </a:gs>
                  </a:gsLst>
                  <a:lin ang="0" scaled="1"/>
                </a:gradFill>
                <a:effectLst/>
                <a:uLnTx/>
                <a:uFillTx/>
                <a:latin typeface="Arial" panose="020B0604020202020204"/>
                <a:ea typeface="仓耳青禾体-谷力 W05"/>
                <a:cs typeface="+mn-ea"/>
                <a:sym typeface="+mn-lt"/>
              </a:rPr>
              <a:t>贰零三零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E9C07A"/>
                  </a:gs>
                  <a:gs pos="38000">
                    <a:srgbClr val="FEFBDB"/>
                  </a:gs>
                  <a:gs pos="67000">
                    <a:srgbClr val="FEFBDB"/>
                  </a:gs>
                  <a:gs pos="100000">
                    <a:srgbClr val="E9C07A"/>
                  </a:gs>
                </a:gsLst>
                <a:lin ang="0" scaled="1"/>
              </a:gradFill>
              <a:effectLst/>
              <a:uLnTx/>
              <a:uFillTx/>
              <a:latin typeface="Arial" panose="020B0604020202020204"/>
              <a:ea typeface="仓耳青禾体-谷力 W05"/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>
            <p:custDataLst>
              <p:tags r:id="rId2"/>
            </p:custDataLst>
          </p:nvPr>
        </p:nvSpPr>
        <p:spPr>
          <a:xfrm>
            <a:off x="2208323" y="1008281"/>
            <a:ext cx="459740" cy="226462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endParaRPr lang="zh-CN" altLang="en-US" b="1" dirty="0">
              <a:gradFill>
                <a:gsLst>
                  <a:gs pos="0">
                    <a:srgbClr val="E9C07A"/>
                  </a:gs>
                  <a:gs pos="38000">
                    <a:srgbClr val="FEFBDB"/>
                  </a:gs>
                  <a:gs pos="67000">
                    <a:srgbClr val="FEFBDB"/>
                  </a:gs>
                  <a:gs pos="100000">
                    <a:srgbClr val="E9C07A"/>
                  </a:gs>
                </a:gsLst>
                <a:lin ang="0" scaled="1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2000"/>
    </mc:Choice>
    <mc:Fallback>
      <p:transition advClick="0" advTm="2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5"/>
          <p:cNvSpPr txBox="1"/>
          <p:nvPr/>
        </p:nvSpPr>
        <p:spPr>
          <a:xfrm>
            <a:off x="610718" y="6031484"/>
            <a:ext cx="1440159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200000"/>
              </a:lnSpc>
            </a:pPr>
            <a: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 </a:t>
            </a:r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http://www.1ppt.com/jieri/</a:t>
            </a:r>
            <a:endParaRPr lang="en-US" altLang="zh-CN" sz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screen"/>
          <a:srcRect l="-158" r="-818" b="-612"/>
          <a:stretch>
            <a:fillRect/>
          </a:stretch>
        </p:blipFill>
        <p:spPr>
          <a:xfrm>
            <a:off x="0" y="3213904"/>
            <a:ext cx="12326657" cy="364409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949272" y="826516"/>
            <a:ext cx="6655863" cy="5335929"/>
          </a:xfrm>
          <a:prstGeom prst="rect">
            <a:avLst/>
          </a:prstGeom>
        </p:spPr>
      </p:pic>
      <p:sp>
        <p:nvSpPr>
          <p:cNvPr id="5" name="菱形 4"/>
          <p:cNvSpPr/>
          <p:nvPr/>
        </p:nvSpPr>
        <p:spPr>
          <a:xfrm>
            <a:off x="2666185" y="1610704"/>
            <a:ext cx="3146384" cy="3146384"/>
          </a:xfrm>
          <a:prstGeom prst="diamond">
            <a:avLst/>
          </a:prstGeom>
          <a:blipFill>
            <a:blip r:embed="rId5" cstate="screen"/>
            <a:stretch>
              <a:fillRect l="-25062" r="-2486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6" cstate="screen"/>
          <a:srcRect l="-1021"/>
          <a:stretch>
            <a:fillRect/>
          </a:stretch>
        </p:blipFill>
        <p:spPr>
          <a:xfrm rot="20807505" flipH="1">
            <a:off x="8569637" y="1628067"/>
            <a:ext cx="3046798" cy="288396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873530" y="804596"/>
            <a:ext cx="220980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600" dirty="0">
                <a:gradFill flip="none" rotWithShape="1">
                  <a:gsLst>
                    <a:gs pos="0">
                      <a:srgbClr val="E9C07A"/>
                    </a:gs>
                    <a:gs pos="38000">
                      <a:srgbClr val="FEFBDB"/>
                    </a:gs>
                    <a:gs pos="67000">
                      <a:srgbClr val="FEFBDB"/>
                    </a:gs>
                    <a:gs pos="100000">
                      <a:srgbClr val="E9C07A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亚</a:t>
            </a:r>
            <a:endParaRPr lang="zh-CN" altLang="en-US" sz="16600" dirty="0">
              <a:gradFill flip="none" rotWithShape="1">
                <a:gsLst>
                  <a:gs pos="0">
                    <a:srgbClr val="E9C07A"/>
                  </a:gs>
                  <a:gs pos="38000">
                    <a:srgbClr val="FEFBDB"/>
                  </a:gs>
                  <a:gs pos="67000">
                    <a:srgbClr val="FEFBDB"/>
                  </a:gs>
                  <a:gs pos="100000">
                    <a:srgbClr val="E9C07A"/>
                  </a:gs>
                </a:gsLst>
                <a:lin ang="54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29813" y="2863956"/>
            <a:ext cx="220980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600" dirty="0">
                <a:gradFill flip="none" rotWithShape="1">
                  <a:gsLst>
                    <a:gs pos="0">
                      <a:srgbClr val="E9C07A"/>
                    </a:gs>
                    <a:gs pos="38000">
                      <a:srgbClr val="FEFBDB"/>
                    </a:gs>
                    <a:gs pos="67000">
                      <a:srgbClr val="FEFBDB"/>
                    </a:gs>
                    <a:gs pos="100000">
                      <a:srgbClr val="E9C07A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军</a:t>
            </a:r>
            <a:endParaRPr lang="zh-CN" altLang="en-US" sz="16600" dirty="0">
              <a:gradFill flip="none" rotWithShape="1">
                <a:gsLst>
                  <a:gs pos="0">
                    <a:srgbClr val="E9C07A"/>
                  </a:gs>
                  <a:gs pos="38000">
                    <a:srgbClr val="FEFBDB"/>
                  </a:gs>
                  <a:gs pos="67000">
                    <a:srgbClr val="FEFBDB"/>
                  </a:gs>
                  <a:gs pos="100000">
                    <a:srgbClr val="E9C07A"/>
                  </a:gs>
                </a:gsLst>
                <a:lin ang="54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10718" y="514646"/>
            <a:ext cx="677108" cy="22860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3200" dirty="0">
                <a:gradFill>
                  <a:gsLst>
                    <a:gs pos="0">
                      <a:srgbClr val="E9C07A"/>
                    </a:gs>
                    <a:gs pos="38000">
                      <a:srgbClr val="FEFBDB"/>
                    </a:gs>
                    <a:gs pos="67000">
                      <a:srgbClr val="FEFBDB"/>
                    </a:gs>
                    <a:gs pos="100000">
                      <a:srgbClr val="E9C07A"/>
                    </a:gs>
                  </a:gsLst>
                  <a:lin ang="0" scaled="1"/>
                </a:gradFill>
                <a:cs typeface="+mn-ea"/>
                <a:sym typeface="+mn-lt"/>
              </a:rPr>
              <a:t>年度销售</a:t>
            </a:r>
            <a:endParaRPr lang="zh-CN" altLang="en-US" sz="3200" dirty="0">
              <a:gradFill>
                <a:gsLst>
                  <a:gs pos="0">
                    <a:srgbClr val="E9C07A"/>
                  </a:gs>
                  <a:gs pos="38000">
                    <a:srgbClr val="FEFBDB"/>
                  </a:gs>
                  <a:gs pos="67000">
                    <a:srgbClr val="FEFBDB"/>
                  </a:gs>
                  <a:gs pos="100000">
                    <a:srgbClr val="E9C07A"/>
                  </a:gs>
                </a:gsLst>
                <a:lin ang="0" scaled="1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1015331" y="510565"/>
            <a:ext cx="677108" cy="22860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3200" dirty="0">
                <a:gradFill>
                  <a:gsLst>
                    <a:gs pos="0">
                      <a:srgbClr val="E9C07A"/>
                    </a:gs>
                    <a:gs pos="38000">
                      <a:srgbClr val="FEFBDB"/>
                    </a:gs>
                    <a:gs pos="67000">
                      <a:srgbClr val="FEFBDB"/>
                    </a:gs>
                    <a:gs pos="100000">
                      <a:srgbClr val="E9C07A"/>
                    </a:gs>
                  </a:gsLst>
                  <a:lin ang="0" scaled="1"/>
                </a:gradFill>
                <a:cs typeface="+mn-ea"/>
                <a:sym typeface="+mn-lt"/>
              </a:rPr>
              <a:t>年度销售</a:t>
            </a:r>
            <a:endParaRPr lang="zh-CN" altLang="en-US" sz="3200" dirty="0">
              <a:gradFill>
                <a:gsLst>
                  <a:gs pos="0">
                    <a:srgbClr val="E9C07A"/>
                  </a:gs>
                  <a:gs pos="38000">
                    <a:srgbClr val="FEFBDB"/>
                  </a:gs>
                  <a:gs pos="67000">
                    <a:srgbClr val="FEFBDB"/>
                  </a:gs>
                  <a:gs pos="100000">
                    <a:srgbClr val="E9C07A"/>
                  </a:gs>
                </a:gsLst>
                <a:lin ang="0" scaled="1"/>
              </a:gradFill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</a:extLst>
          </a:blip>
          <a:srcRect l="-14314"/>
          <a:stretch>
            <a:fillRect/>
          </a:stretch>
        </p:blipFill>
        <p:spPr>
          <a:xfrm>
            <a:off x="1381595" y="1405076"/>
            <a:ext cx="4060067" cy="4578811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2690284" y="1811425"/>
            <a:ext cx="22098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dirty="0">
                <a:gradFill flip="none" rotWithShape="1">
                  <a:gsLst>
                    <a:gs pos="0">
                      <a:srgbClr val="E9C07A"/>
                    </a:gs>
                    <a:gs pos="38000">
                      <a:srgbClr val="FEFBDB"/>
                    </a:gs>
                    <a:gs pos="67000">
                      <a:srgbClr val="FEFBDB"/>
                    </a:gs>
                    <a:gs pos="100000">
                      <a:srgbClr val="E9C07A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季</a:t>
            </a:r>
            <a:endParaRPr lang="zh-CN" altLang="en-US" sz="13800" dirty="0">
              <a:gradFill flip="none" rotWithShape="1">
                <a:gsLst>
                  <a:gs pos="0">
                    <a:srgbClr val="E9C07A"/>
                  </a:gs>
                  <a:gs pos="38000">
                    <a:srgbClr val="FEFBDB"/>
                  </a:gs>
                  <a:gs pos="67000">
                    <a:srgbClr val="FEFBDB"/>
                  </a:gs>
                  <a:gs pos="100000">
                    <a:srgbClr val="E9C07A"/>
                  </a:gs>
                </a:gsLst>
                <a:lin ang="54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771563" y="3544542"/>
            <a:ext cx="22098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dirty="0">
                <a:gradFill flip="none" rotWithShape="1">
                  <a:gsLst>
                    <a:gs pos="0">
                      <a:srgbClr val="E9C07A"/>
                    </a:gs>
                    <a:gs pos="38000">
                      <a:srgbClr val="FEFBDB"/>
                    </a:gs>
                    <a:gs pos="67000">
                      <a:srgbClr val="FEFBDB"/>
                    </a:gs>
                    <a:gs pos="100000">
                      <a:srgbClr val="E9C07A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军</a:t>
            </a:r>
            <a:endParaRPr lang="zh-CN" altLang="en-US" sz="13800" dirty="0">
              <a:gradFill flip="none" rotWithShape="1">
                <a:gsLst>
                  <a:gs pos="0">
                    <a:srgbClr val="E9C07A"/>
                  </a:gs>
                  <a:gs pos="38000">
                    <a:srgbClr val="FEFBDB"/>
                  </a:gs>
                  <a:gs pos="67000">
                    <a:srgbClr val="FEFBDB"/>
                  </a:gs>
                  <a:gs pos="100000">
                    <a:srgbClr val="E9C07A"/>
                  </a:gs>
                </a:gsLst>
                <a:lin ang="54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screen"/>
          <a:srcRect r="-14647"/>
          <a:stretch>
            <a:fillRect/>
          </a:stretch>
        </p:blipFill>
        <p:spPr>
          <a:xfrm>
            <a:off x="3546286" y="3146463"/>
            <a:ext cx="3459480" cy="327458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5" cstate="screen"/>
          <a:srcRect l="-1021"/>
          <a:stretch>
            <a:fillRect/>
          </a:stretch>
        </p:blipFill>
        <p:spPr>
          <a:xfrm rot="1638495">
            <a:off x="529487" y="710577"/>
            <a:ext cx="2731774" cy="2585773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5708097" y="1848456"/>
            <a:ext cx="5074920" cy="3152878"/>
          </a:xfrm>
          <a:prstGeom prst="rect">
            <a:avLst/>
          </a:prstGeom>
          <a:gradFill flip="none" rotWithShape="1">
            <a:gsLst>
              <a:gs pos="0">
                <a:srgbClr val="E9C07A"/>
              </a:gs>
              <a:gs pos="38000">
                <a:srgbClr val="FEFBDB"/>
              </a:gs>
              <a:gs pos="67000">
                <a:srgbClr val="FEFBDB"/>
              </a:gs>
              <a:gs pos="100000">
                <a:srgbClr val="E9C07A"/>
              </a:gs>
            </a:gsLst>
            <a:lin ang="0" scaled="1"/>
            <a:tileRect/>
          </a:gradFill>
          <a:ln>
            <a:noFill/>
          </a:ln>
          <a:effectLst>
            <a:outerShdw blurRad="1651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6208773" y="2209044"/>
            <a:ext cx="3889072" cy="2439912"/>
          </a:xfrm>
          <a:prstGeom prst="rect">
            <a:avLst/>
          </a:prstGeom>
          <a:blipFill dpi="0" rotWithShape="1">
            <a:blip r:embed="rId6" cstate="screen"/>
            <a:srcRect/>
            <a:stretch>
              <a:fillRect t="-3147" b="-3117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dk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7" cstate="screen"/>
          <a:srcRect l="-158" r="-818" b="-612"/>
          <a:stretch>
            <a:fillRect/>
          </a:stretch>
        </p:blipFill>
        <p:spPr>
          <a:xfrm>
            <a:off x="0" y="3213904"/>
            <a:ext cx="12326657" cy="364409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212299" y="1383963"/>
            <a:ext cx="2787163" cy="1731571"/>
          </a:xfrm>
          <a:prstGeom prst="rect">
            <a:avLst/>
          </a:prstGeom>
          <a:gradFill flip="none" rotWithShape="1">
            <a:gsLst>
              <a:gs pos="0">
                <a:srgbClr val="E9C07A"/>
              </a:gs>
              <a:gs pos="38000">
                <a:srgbClr val="FEFBDB"/>
              </a:gs>
              <a:gs pos="67000">
                <a:srgbClr val="FEFBDB"/>
              </a:gs>
              <a:gs pos="100000">
                <a:srgbClr val="E9C07A"/>
              </a:gs>
            </a:gsLst>
            <a:lin ang="0" scaled="1"/>
            <a:tileRect/>
          </a:gradFill>
          <a:ln>
            <a:noFill/>
          </a:ln>
          <a:effectLst>
            <a:outerShdw blurRad="1651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screen"/>
          <a:srcRect l="-158" r="-818" b="-612"/>
          <a:stretch>
            <a:fillRect/>
          </a:stretch>
        </p:blipFill>
        <p:spPr>
          <a:xfrm>
            <a:off x="0" y="3213904"/>
            <a:ext cx="12326657" cy="3644096"/>
          </a:xfrm>
          <a:prstGeom prst="rect">
            <a:avLst/>
          </a:prstGeom>
        </p:spPr>
      </p:pic>
      <p:sp>
        <p:nvSpPr>
          <p:cNvPr id="11" name="矩形 10"/>
          <p:cNvSpPr>
            <a:spLocks noChangeAspect="1"/>
          </p:cNvSpPr>
          <p:nvPr/>
        </p:nvSpPr>
        <p:spPr>
          <a:xfrm>
            <a:off x="2537934" y="1579744"/>
            <a:ext cx="2135891" cy="1340008"/>
          </a:xfrm>
          <a:prstGeom prst="rect">
            <a:avLst/>
          </a:prstGeom>
          <a:blipFill dpi="0" rotWithShape="1">
            <a:blip r:embed="rId3" cstate="screen"/>
            <a:srcRect/>
            <a:stretch>
              <a:fillRect t="-3147" b="-3117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dk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screen"/>
          <a:srcRect r="-14647"/>
          <a:stretch>
            <a:fillRect/>
          </a:stretch>
        </p:blipFill>
        <p:spPr>
          <a:xfrm>
            <a:off x="3912577" y="1106748"/>
            <a:ext cx="2415075" cy="228600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0270671" y="1257498"/>
            <a:ext cx="677108" cy="22860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3200" dirty="0">
                <a:gradFill>
                  <a:gsLst>
                    <a:gs pos="0">
                      <a:srgbClr val="E9C07A"/>
                    </a:gs>
                    <a:gs pos="38000">
                      <a:srgbClr val="FEFBDB"/>
                    </a:gs>
                    <a:gs pos="67000">
                      <a:srgbClr val="FEFBDB"/>
                    </a:gs>
                    <a:gs pos="100000">
                      <a:srgbClr val="E9C07A"/>
                    </a:gs>
                  </a:gsLst>
                  <a:lin ang="0" scaled="1"/>
                </a:gradFill>
                <a:cs typeface="+mn-ea"/>
                <a:sym typeface="+mn-lt"/>
              </a:rPr>
              <a:t>年度团队奖</a:t>
            </a:r>
            <a:endParaRPr lang="zh-CN" altLang="en-US" sz="3200" dirty="0">
              <a:gradFill>
                <a:gsLst>
                  <a:gs pos="0">
                    <a:srgbClr val="E9C07A"/>
                  </a:gs>
                  <a:gs pos="38000">
                    <a:srgbClr val="FEFBDB"/>
                  </a:gs>
                  <a:gs pos="67000">
                    <a:srgbClr val="FEFBDB"/>
                  </a:gs>
                  <a:gs pos="100000">
                    <a:srgbClr val="E9C07A"/>
                  </a:gs>
                </a:gsLst>
                <a:lin ang="0" scaled="1"/>
              </a:gra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5" cstate="screen"/>
          <a:srcRect l="-1021"/>
          <a:stretch>
            <a:fillRect/>
          </a:stretch>
        </p:blipFill>
        <p:spPr>
          <a:xfrm rot="1638495">
            <a:off x="561928" y="450310"/>
            <a:ext cx="2731774" cy="2585773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4282356" y="3423678"/>
            <a:ext cx="2787163" cy="1731571"/>
          </a:xfrm>
          <a:prstGeom prst="rect">
            <a:avLst/>
          </a:prstGeom>
          <a:gradFill flip="none" rotWithShape="1">
            <a:gsLst>
              <a:gs pos="0">
                <a:srgbClr val="E9C07A"/>
              </a:gs>
              <a:gs pos="38000">
                <a:srgbClr val="FEFBDB"/>
              </a:gs>
              <a:gs pos="67000">
                <a:srgbClr val="FEFBDB"/>
              </a:gs>
              <a:gs pos="100000">
                <a:srgbClr val="E9C07A"/>
              </a:gs>
            </a:gsLst>
            <a:lin ang="0" scaled="1"/>
            <a:tileRect/>
          </a:gradFill>
          <a:ln>
            <a:noFill/>
          </a:ln>
          <a:effectLst>
            <a:outerShdw blurRad="1651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4607991" y="3619459"/>
            <a:ext cx="2135891" cy="1340008"/>
          </a:xfrm>
          <a:prstGeom prst="rect">
            <a:avLst/>
          </a:prstGeom>
          <a:blipFill dpi="0" rotWithShape="1">
            <a:blip r:embed="rId6" cstate="screen"/>
            <a:srcRect/>
            <a:stretch>
              <a:fillRect t="-70205" b="-68886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dk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4" cstate="screen"/>
          <a:srcRect r="-14647"/>
          <a:stretch>
            <a:fillRect/>
          </a:stretch>
        </p:blipFill>
        <p:spPr>
          <a:xfrm>
            <a:off x="5982634" y="3146463"/>
            <a:ext cx="2415075" cy="2286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5" cstate="screen"/>
          <a:srcRect l="-1021"/>
          <a:stretch>
            <a:fillRect/>
          </a:stretch>
        </p:blipFill>
        <p:spPr>
          <a:xfrm rot="1638495">
            <a:off x="2631985" y="2490025"/>
            <a:ext cx="2731774" cy="2585773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6654472" y="1408830"/>
            <a:ext cx="2787163" cy="1731571"/>
          </a:xfrm>
          <a:prstGeom prst="rect">
            <a:avLst/>
          </a:prstGeom>
          <a:gradFill flip="none" rotWithShape="1">
            <a:gsLst>
              <a:gs pos="0">
                <a:srgbClr val="E9C07A"/>
              </a:gs>
              <a:gs pos="38000">
                <a:srgbClr val="FEFBDB"/>
              </a:gs>
              <a:gs pos="67000">
                <a:srgbClr val="FEFBDB"/>
              </a:gs>
              <a:gs pos="100000">
                <a:srgbClr val="E9C07A"/>
              </a:gs>
            </a:gsLst>
            <a:lin ang="0" scaled="1"/>
            <a:tileRect/>
          </a:gradFill>
          <a:ln>
            <a:noFill/>
          </a:ln>
          <a:effectLst>
            <a:outerShdw blurRad="1651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6980107" y="1604611"/>
            <a:ext cx="2135891" cy="1340008"/>
          </a:xfrm>
          <a:prstGeom prst="rect">
            <a:avLst/>
          </a:prstGeom>
          <a:blipFill dpi="0" rotWithShape="1">
            <a:blip r:embed="rId7" cstate="screen"/>
            <a:srcRect/>
            <a:stretch>
              <a:fillRect t="-3189" b="-3129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dk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4" cstate="screen"/>
          <a:srcRect r="-14647"/>
          <a:stretch>
            <a:fillRect/>
          </a:stretch>
        </p:blipFill>
        <p:spPr>
          <a:xfrm>
            <a:off x="8354750" y="1131615"/>
            <a:ext cx="2415075" cy="22860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5" cstate="screen"/>
          <a:srcRect l="-1021"/>
          <a:stretch>
            <a:fillRect/>
          </a:stretch>
        </p:blipFill>
        <p:spPr>
          <a:xfrm rot="1638495">
            <a:off x="5004101" y="475177"/>
            <a:ext cx="2731774" cy="25857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12" grpId="0" animBg="1"/>
      <p:bldP spid="13" grpId="0" animBg="1"/>
      <p:bldP spid="16" grpId="0" animBg="1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2301347" y="146646"/>
            <a:ext cx="7254025" cy="656470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screen"/>
          <a:srcRect l="-1021"/>
          <a:stretch>
            <a:fillRect/>
          </a:stretch>
        </p:blipFill>
        <p:spPr>
          <a:xfrm rot="795408">
            <a:off x="669520" y="1424502"/>
            <a:ext cx="5098296" cy="482581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screen"/>
          <a:srcRect r="-14647"/>
          <a:stretch>
            <a:fillRect/>
          </a:stretch>
        </p:blipFill>
        <p:spPr>
          <a:xfrm rot="21217279">
            <a:off x="6666263" y="2079531"/>
            <a:ext cx="5112679" cy="4839429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575877" y="1465023"/>
            <a:ext cx="3594895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3900" dirty="0">
                <a:gradFill flip="none" rotWithShape="1">
                  <a:gsLst>
                    <a:gs pos="0">
                      <a:srgbClr val="E9C07A"/>
                    </a:gs>
                    <a:gs pos="38000">
                      <a:srgbClr val="FEFBDB"/>
                    </a:gs>
                    <a:gs pos="67000">
                      <a:srgbClr val="FEFBDB"/>
                    </a:gs>
                    <a:gs pos="100000">
                      <a:srgbClr val="E9C07A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叁</a:t>
            </a:r>
            <a:endParaRPr lang="zh-CN" altLang="en-US" sz="23900" dirty="0">
              <a:gradFill flip="none" rotWithShape="1">
                <a:gsLst>
                  <a:gs pos="0">
                    <a:srgbClr val="E9C07A"/>
                  </a:gs>
                  <a:gs pos="38000">
                    <a:srgbClr val="FEFBDB"/>
                  </a:gs>
                  <a:gs pos="67000">
                    <a:srgbClr val="FEFBDB"/>
                  </a:gs>
                  <a:gs pos="100000">
                    <a:srgbClr val="E9C07A"/>
                  </a:gs>
                </a:gsLst>
                <a:lin ang="54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535132" y="1432560"/>
            <a:ext cx="677108" cy="39928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3200" dirty="0">
                <a:gradFill>
                  <a:gsLst>
                    <a:gs pos="0">
                      <a:srgbClr val="E9C07A"/>
                    </a:gs>
                    <a:gs pos="38000">
                      <a:srgbClr val="FEFBDB"/>
                    </a:gs>
                    <a:gs pos="67000">
                      <a:srgbClr val="FEFBDB"/>
                    </a:gs>
                    <a:gs pos="100000">
                      <a:srgbClr val="E9C07A"/>
                    </a:gs>
                  </a:gsLst>
                  <a:lin ang="0" scaled="1"/>
                </a:gradFill>
                <a:cs typeface="+mn-ea"/>
                <a:sym typeface="+mn-lt"/>
              </a:rPr>
              <a:t>文艺汇演</a:t>
            </a:r>
            <a:endParaRPr lang="zh-CN" altLang="en-US" sz="3200" dirty="0">
              <a:gradFill>
                <a:gsLst>
                  <a:gs pos="0">
                    <a:srgbClr val="E9C07A"/>
                  </a:gs>
                  <a:gs pos="38000">
                    <a:srgbClr val="FEFBDB"/>
                  </a:gs>
                  <a:gs pos="67000">
                    <a:srgbClr val="FEFBDB"/>
                  </a:gs>
                  <a:gs pos="100000">
                    <a:srgbClr val="E9C07A"/>
                  </a:gs>
                </a:gsLst>
                <a:lin ang="0" scaled="1"/>
              </a:gra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79760" y="1432560"/>
            <a:ext cx="677108" cy="39928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3200" dirty="0">
                <a:gradFill>
                  <a:gsLst>
                    <a:gs pos="0">
                      <a:srgbClr val="E9C07A"/>
                    </a:gs>
                    <a:gs pos="38000">
                      <a:srgbClr val="FEFBDB"/>
                    </a:gs>
                    <a:gs pos="67000">
                      <a:srgbClr val="FEFBDB"/>
                    </a:gs>
                    <a:gs pos="100000">
                      <a:srgbClr val="E9C07A"/>
                    </a:gs>
                  </a:gsLst>
                  <a:lin ang="0" scaled="1"/>
                </a:gradFill>
                <a:cs typeface="+mn-ea"/>
                <a:sym typeface="+mn-lt"/>
              </a:rPr>
              <a:t>公司新春晚会</a:t>
            </a:r>
            <a:endParaRPr lang="zh-CN" altLang="en-US" sz="3200" dirty="0">
              <a:gradFill>
                <a:gsLst>
                  <a:gs pos="0">
                    <a:srgbClr val="E9C07A"/>
                  </a:gs>
                  <a:gs pos="38000">
                    <a:srgbClr val="FEFBDB"/>
                  </a:gs>
                  <a:gs pos="67000">
                    <a:srgbClr val="FEFBDB"/>
                  </a:gs>
                  <a:gs pos="100000">
                    <a:srgbClr val="E9C07A"/>
                  </a:gs>
                </a:gsLst>
                <a:lin ang="0" scaled="1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screen"/>
          <a:srcRect r="-975"/>
          <a:stretch>
            <a:fillRect/>
          </a:stretch>
        </p:blipFill>
        <p:spPr>
          <a:xfrm>
            <a:off x="-19251" y="0"/>
            <a:ext cx="12326657" cy="562529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1355673" y="506392"/>
            <a:ext cx="9480653" cy="600726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197373" y="3243804"/>
            <a:ext cx="5797254" cy="1858599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r>
              <a:rPr lang="zh-CN" altLang="en-US" sz="19900" dirty="0">
                <a:effectLst>
                  <a:outerShdw blurRad="50800" dist="114300" dir="5400000" algn="t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市场部歌曲</a:t>
            </a:r>
            <a:endParaRPr lang="zh-CN" altLang="en-US" sz="19900" dirty="0">
              <a:effectLst>
                <a:outerShdw blurRad="50800" dist="114300" dir="5400000" algn="t" rotWithShape="0">
                  <a:prstClr val="black">
                    <a:alpha val="40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 rot="18335658">
            <a:off x="2219772" y="4008973"/>
            <a:ext cx="615553" cy="279443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800" dirty="0">
                <a:gradFill>
                  <a:gsLst>
                    <a:gs pos="0">
                      <a:srgbClr val="E9C07A"/>
                    </a:gs>
                    <a:gs pos="38000">
                      <a:srgbClr val="FEFBDB"/>
                    </a:gs>
                    <a:gs pos="67000">
                      <a:srgbClr val="FEFBDB"/>
                    </a:gs>
                    <a:gs pos="100000">
                      <a:srgbClr val="E9C07A"/>
                    </a:gs>
                  </a:gsLst>
                  <a:lin ang="0" scaled="1"/>
                </a:gradFill>
                <a:cs typeface="+mn-ea"/>
                <a:sym typeface="+mn-lt"/>
              </a:rPr>
              <a:t>公司新春晚会</a:t>
            </a:r>
            <a:endParaRPr lang="zh-CN" altLang="en-US" sz="2800" dirty="0">
              <a:gradFill>
                <a:gsLst>
                  <a:gs pos="0">
                    <a:srgbClr val="E9C07A"/>
                  </a:gs>
                  <a:gs pos="38000">
                    <a:srgbClr val="FEFBDB"/>
                  </a:gs>
                  <a:gs pos="67000">
                    <a:srgbClr val="FEFBDB"/>
                  </a:gs>
                  <a:gs pos="100000">
                    <a:srgbClr val="E9C07A"/>
                  </a:gs>
                </a:gsLst>
                <a:lin ang="0" scaled="1"/>
              </a:gra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 rot="3062300">
            <a:off x="9169212" y="4008972"/>
            <a:ext cx="615553" cy="279443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800" dirty="0">
                <a:gradFill>
                  <a:gsLst>
                    <a:gs pos="0">
                      <a:srgbClr val="E9C07A"/>
                    </a:gs>
                    <a:gs pos="38000">
                      <a:srgbClr val="FEFBDB"/>
                    </a:gs>
                    <a:gs pos="67000">
                      <a:srgbClr val="FEFBDB"/>
                    </a:gs>
                    <a:gs pos="100000">
                      <a:srgbClr val="E9C07A"/>
                    </a:gs>
                  </a:gsLst>
                  <a:lin ang="0" scaled="1"/>
                </a:gradFill>
                <a:cs typeface="+mn-ea"/>
                <a:sym typeface="+mn-lt"/>
              </a:rPr>
              <a:t>公司新春晚会</a:t>
            </a:r>
            <a:endParaRPr lang="zh-CN" altLang="en-US" sz="2800" dirty="0">
              <a:gradFill>
                <a:gsLst>
                  <a:gs pos="0">
                    <a:srgbClr val="E9C07A"/>
                  </a:gs>
                  <a:gs pos="38000">
                    <a:srgbClr val="FEFBDB"/>
                  </a:gs>
                  <a:gs pos="67000">
                    <a:srgbClr val="FEFBDB"/>
                  </a:gs>
                  <a:gs pos="100000">
                    <a:srgbClr val="E9C07A"/>
                  </a:gs>
                </a:gsLst>
                <a:lin ang="0" scaled="1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screen"/>
          <a:srcRect r="-975"/>
          <a:stretch>
            <a:fillRect/>
          </a:stretch>
        </p:blipFill>
        <p:spPr>
          <a:xfrm>
            <a:off x="-19251" y="0"/>
            <a:ext cx="12326657" cy="562529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939347" y="1410568"/>
            <a:ext cx="10313306" cy="483108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3404850" y="3584256"/>
            <a:ext cx="5797254" cy="2755443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r>
              <a:rPr lang="zh-CN" altLang="en-US" sz="34400" dirty="0">
                <a:gradFill flip="none" rotWithShape="1">
                  <a:gsLst>
                    <a:gs pos="0">
                      <a:srgbClr val="E9C07A"/>
                    </a:gs>
                    <a:gs pos="38000">
                      <a:srgbClr val="FEFBDB"/>
                    </a:gs>
                    <a:gs pos="67000">
                      <a:srgbClr val="FEFBDB"/>
                    </a:gs>
                    <a:gs pos="100000">
                      <a:srgbClr val="E9C07A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宣传部舞蹈</a:t>
            </a:r>
            <a:endParaRPr lang="zh-CN" altLang="en-US" sz="34400" dirty="0">
              <a:gradFill flip="none" rotWithShape="1">
                <a:gsLst>
                  <a:gs pos="0">
                    <a:srgbClr val="E9C07A"/>
                  </a:gs>
                  <a:gs pos="38000">
                    <a:srgbClr val="FEFBDB"/>
                  </a:gs>
                  <a:gs pos="67000">
                    <a:srgbClr val="FEFBDB"/>
                  </a:gs>
                  <a:gs pos="100000">
                    <a:srgbClr val="E9C07A"/>
                  </a:gs>
                </a:gsLst>
                <a:lin ang="54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292894" y="5346921"/>
            <a:ext cx="370236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dirty="0">
                <a:gradFill flip="none" rotWithShape="1">
                  <a:gsLst>
                    <a:gs pos="0">
                      <a:srgbClr val="E9C07A"/>
                    </a:gs>
                    <a:gs pos="38000">
                      <a:srgbClr val="FEFBDB"/>
                    </a:gs>
                    <a:gs pos="67000">
                      <a:srgbClr val="FEFBDB"/>
                    </a:gs>
                    <a:gs pos="100000">
                      <a:srgbClr val="E9C07A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文艺表演</a:t>
            </a:r>
            <a:endParaRPr lang="zh-CN" altLang="en-US" sz="5400" dirty="0">
              <a:gradFill flip="none" rotWithShape="1">
                <a:gsLst>
                  <a:gs pos="0">
                    <a:srgbClr val="E9C07A"/>
                  </a:gs>
                  <a:gs pos="38000">
                    <a:srgbClr val="FEFBDB"/>
                  </a:gs>
                  <a:gs pos="67000">
                    <a:srgbClr val="FEFBDB"/>
                  </a:gs>
                  <a:gs pos="100000">
                    <a:srgbClr val="E9C07A"/>
                  </a:gs>
                </a:gsLst>
                <a:lin ang="54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mph" presetSubtype="0" autoRev="1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9" dur="1600" fill="hold"/>
                                        <p:tgtEl>
                                          <p:spTgt spid="2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2" grpId="0"/>
      <p:bldP spid="22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screen"/>
          <a:srcRect r="-975"/>
          <a:stretch>
            <a:fillRect/>
          </a:stretch>
        </p:blipFill>
        <p:spPr>
          <a:xfrm>
            <a:off x="-19251" y="0"/>
            <a:ext cx="12326657" cy="562529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1355673" y="506392"/>
            <a:ext cx="9480653" cy="600726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197373" y="3243804"/>
            <a:ext cx="5797254" cy="1858599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r>
              <a:rPr lang="zh-CN" altLang="en-US" sz="19900" dirty="0">
                <a:effectLst>
                  <a:outerShdw blurRad="50800" dist="114300" dir="5400000" algn="t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公关部相声</a:t>
            </a:r>
            <a:endParaRPr lang="zh-CN" altLang="en-US" sz="19900" dirty="0">
              <a:effectLst>
                <a:outerShdw blurRad="50800" dist="114300" dir="5400000" algn="t" rotWithShape="0">
                  <a:prstClr val="black">
                    <a:alpha val="40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 rot="18335658">
            <a:off x="2219772" y="4008973"/>
            <a:ext cx="615553" cy="279443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800" dirty="0">
                <a:gradFill>
                  <a:gsLst>
                    <a:gs pos="0">
                      <a:srgbClr val="E9C07A"/>
                    </a:gs>
                    <a:gs pos="38000">
                      <a:srgbClr val="FEFBDB"/>
                    </a:gs>
                    <a:gs pos="67000">
                      <a:srgbClr val="FEFBDB"/>
                    </a:gs>
                    <a:gs pos="100000">
                      <a:srgbClr val="E9C07A"/>
                    </a:gs>
                  </a:gsLst>
                  <a:lin ang="0" scaled="1"/>
                </a:gradFill>
                <a:cs typeface="+mn-ea"/>
                <a:sym typeface="+mn-lt"/>
              </a:rPr>
              <a:t>公司新春晚会</a:t>
            </a:r>
            <a:endParaRPr lang="zh-CN" altLang="en-US" sz="2800" dirty="0">
              <a:gradFill>
                <a:gsLst>
                  <a:gs pos="0">
                    <a:srgbClr val="E9C07A"/>
                  </a:gs>
                  <a:gs pos="38000">
                    <a:srgbClr val="FEFBDB"/>
                  </a:gs>
                  <a:gs pos="67000">
                    <a:srgbClr val="FEFBDB"/>
                  </a:gs>
                  <a:gs pos="100000">
                    <a:srgbClr val="E9C07A"/>
                  </a:gs>
                </a:gsLst>
                <a:lin ang="0" scaled="1"/>
              </a:gra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 rot="3062300">
            <a:off x="9169212" y="4008972"/>
            <a:ext cx="615553" cy="279443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800" dirty="0">
                <a:gradFill>
                  <a:gsLst>
                    <a:gs pos="0">
                      <a:srgbClr val="E9C07A"/>
                    </a:gs>
                    <a:gs pos="38000">
                      <a:srgbClr val="FEFBDB"/>
                    </a:gs>
                    <a:gs pos="67000">
                      <a:srgbClr val="FEFBDB"/>
                    </a:gs>
                    <a:gs pos="100000">
                      <a:srgbClr val="E9C07A"/>
                    </a:gs>
                  </a:gsLst>
                  <a:lin ang="0" scaled="1"/>
                </a:gradFill>
                <a:cs typeface="+mn-ea"/>
                <a:sym typeface="+mn-lt"/>
              </a:rPr>
              <a:t>公司新春晚会</a:t>
            </a:r>
            <a:endParaRPr lang="zh-CN" altLang="en-US" sz="2800" dirty="0">
              <a:gradFill>
                <a:gsLst>
                  <a:gs pos="0">
                    <a:srgbClr val="E9C07A"/>
                  </a:gs>
                  <a:gs pos="38000">
                    <a:srgbClr val="FEFBDB"/>
                  </a:gs>
                  <a:gs pos="67000">
                    <a:srgbClr val="FEFBDB"/>
                  </a:gs>
                  <a:gs pos="100000">
                    <a:srgbClr val="E9C07A"/>
                  </a:gs>
                </a:gsLst>
                <a:lin ang="0" scaled="1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screen"/>
          <a:srcRect r="-975"/>
          <a:stretch>
            <a:fillRect/>
          </a:stretch>
        </p:blipFill>
        <p:spPr>
          <a:xfrm>
            <a:off x="-19251" y="0"/>
            <a:ext cx="12326657" cy="562529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939347" y="1410568"/>
            <a:ext cx="10313306" cy="483108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3404850" y="3584256"/>
            <a:ext cx="5797254" cy="2755443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r>
              <a:rPr lang="zh-CN" altLang="en-US" sz="34400" dirty="0">
                <a:gradFill flip="none" rotWithShape="1">
                  <a:gsLst>
                    <a:gs pos="0">
                      <a:srgbClr val="E9C07A"/>
                    </a:gs>
                    <a:gs pos="38000">
                      <a:srgbClr val="FEFBDB"/>
                    </a:gs>
                    <a:gs pos="67000">
                      <a:srgbClr val="FEFBDB"/>
                    </a:gs>
                    <a:gs pos="100000">
                      <a:srgbClr val="E9C07A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销售部合唱</a:t>
            </a:r>
            <a:endParaRPr lang="zh-CN" altLang="en-US" sz="34400" dirty="0">
              <a:gradFill flip="none" rotWithShape="1">
                <a:gsLst>
                  <a:gs pos="0">
                    <a:srgbClr val="E9C07A"/>
                  </a:gs>
                  <a:gs pos="38000">
                    <a:srgbClr val="FEFBDB"/>
                  </a:gs>
                  <a:gs pos="67000">
                    <a:srgbClr val="FEFBDB"/>
                  </a:gs>
                  <a:gs pos="100000">
                    <a:srgbClr val="E9C07A"/>
                  </a:gs>
                </a:gsLst>
                <a:lin ang="54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292894" y="5346921"/>
            <a:ext cx="370236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dirty="0">
                <a:gradFill flip="none" rotWithShape="1">
                  <a:gsLst>
                    <a:gs pos="0">
                      <a:srgbClr val="E9C07A"/>
                    </a:gs>
                    <a:gs pos="38000">
                      <a:srgbClr val="FEFBDB"/>
                    </a:gs>
                    <a:gs pos="67000">
                      <a:srgbClr val="FEFBDB"/>
                    </a:gs>
                    <a:gs pos="100000">
                      <a:srgbClr val="E9C07A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文艺表演</a:t>
            </a:r>
            <a:endParaRPr lang="zh-CN" altLang="en-US" sz="5400" dirty="0">
              <a:gradFill flip="none" rotWithShape="1">
                <a:gsLst>
                  <a:gs pos="0">
                    <a:srgbClr val="E9C07A"/>
                  </a:gs>
                  <a:gs pos="38000">
                    <a:srgbClr val="FEFBDB"/>
                  </a:gs>
                  <a:gs pos="67000">
                    <a:srgbClr val="FEFBDB"/>
                  </a:gs>
                  <a:gs pos="100000">
                    <a:srgbClr val="E9C07A"/>
                  </a:gs>
                </a:gsLst>
                <a:lin ang="54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mph" presetSubtype="0" autoRev="1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9" dur="1600" fill="hold"/>
                                        <p:tgtEl>
                                          <p:spTgt spid="2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2" grpId="0"/>
      <p:bldP spid="22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2301347" y="146646"/>
            <a:ext cx="7254025" cy="656470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screen"/>
          <a:srcRect l="-1021"/>
          <a:stretch>
            <a:fillRect/>
          </a:stretch>
        </p:blipFill>
        <p:spPr>
          <a:xfrm rot="795408">
            <a:off x="669520" y="1424502"/>
            <a:ext cx="5098296" cy="482581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screen"/>
          <a:srcRect r="-14647"/>
          <a:stretch>
            <a:fillRect/>
          </a:stretch>
        </p:blipFill>
        <p:spPr>
          <a:xfrm rot="21217279">
            <a:off x="6666263" y="2079531"/>
            <a:ext cx="5112679" cy="4839429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309393" y="1810503"/>
            <a:ext cx="3594895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3900" dirty="0">
                <a:gradFill flip="none" rotWithShape="1">
                  <a:gsLst>
                    <a:gs pos="0">
                      <a:srgbClr val="E9C07A"/>
                    </a:gs>
                    <a:gs pos="38000">
                      <a:srgbClr val="FEFBDB"/>
                    </a:gs>
                    <a:gs pos="67000">
                      <a:srgbClr val="FEFBDB"/>
                    </a:gs>
                    <a:gs pos="100000">
                      <a:srgbClr val="E9C07A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肆</a:t>
            </a:r>
            <a:endParaRPr lang="zh-CN" altLang="en-US" sz="23900" dirty="0">
              <a:gradFill flip="none" rotWithShape="1">
                <a:gsLst>
                  <a:gs pos="0">
                    <a:srgbClr val="E9C07A"/>
                  </a:gs>
                  <a:gs pos="38000">
                    <a:srgbClr val="FEFBDB"/>
                  </a:gs>
                  <a:gs pos="67000">
                    <a:srgbClr val="FEFBDB"/>
                  </a:gs>
                  <a:gs pos="100000">
                    <a:srgbClr val="E9C07A"/>
                  </a:gs>
                </a:gsLst>
                <a:lin ang="54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535132" y="1432560"/>
            <a:ext cx="677108" cy="39928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3200" dirty="0">
                <a:gradFill>
                  <a:gsLst>
                    <a:gs pos="0">
                      <a:srgbClr val="E9C07A"/>
                    </a:gs>
                    <a:gs pos="38000">
                      <a:srgbClr val="FEFBDB"/>
                    </a:gs>
                    <a:gs pos="67000">
                      <a:srgbClr val="FEFBDB"/>
                    </a:gs>
                    <a:gs pos="100000">
                      <a:srgbClr val="E9C07A"/>
                    </a:gs>
                  </a:gsLst>
                  <a:lin ang="0" scaled="1"/>
                </a:gradFill>
                <a:cs typeface="+mn-ea"/>
                <a:sym typeface="+mn-lt"/>
              </a:rPr>
              <a:t>展望</a:t>
            </a:r>
            <a:r>
              <a:rPr lang="en-US" altLang="zh-CN" sz="3200" dirty="0">
                <a:gradFill>
                  <a:gsLst>
                    <a:gs pos="0">
                      <a:srgbClr val="E9C07A"/>
                    </a:gs>
                    <a:gs pos="38000">
                      <a:srgbClr val="FEFBDB"/>
                    </a:gs>
                    <a:gs pos="67000">
                      <a:srgbClr val="FEFBDB"/>
                    </a:gs>
                    <a:gs pos="100000">
                      <a:srgbClr val="E9C07A"/>
                    </a:gs>
                  </a:gsLst>
                  <a:lin ang="0" scaled="1"/>
                </a:gradFill>
                <a:cs typeface="+mn-ea"/>
                <a:sym typeface="+mn-lt"/>
              </a:rPr>
              <a:t>2030</a:t>
            </a:r>
            <a:endParaRPr lang="en-US" altLang="zh-CN" sz="3200" dirty="0">
              <a:gradFill>
                <a:gsLst>
                  <a:gs pos="0">
                    <a:srgbClr val="E9C07A"/>
                  </a:gs>
                  <a:gs pos="38000">
                    <a:srgbClr val="FEFBDB"/>
                  </a:gs>
                  <a:gs pos="67000">
                    <a:srgbClr val="FEFBDB"/>
                  </a:gs>
                  <a:gs pos="100000">
                    <a:srgbClr val="E9C07A"/>
                  </a:gs>
                </a:gsLst>
                <a:lin ang="0" scaled="1"/>
              </a:gra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79760" y="1432560"/>
            <a:ext cx="677108" cy="39928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3200" dirty="0">
                <a:gradFill>
                  <a:gsLst>
                    <a:gs pos="0">
                      <a:srgbClr val="E9C07A"/>
                    </a:gs>
                    <a:gs pos="38000">
                      <a:srgbClr val="FEFBDB"/>
                    </a:gs>
                    <a:gs pos="67000">
                      <a:srgbClr val="FEFBDB"/>
                    </a:gs>
                    <a:gs pos="100000">
                      <a:srgbClr val="E9C07A"/>
                    </a:gs>
                  </a:gsLst>
                  <a:lin ang="0" scaled="1"/>
                </a:gradFill>
                <a:cs typeface="+mn-ea"/>
                <a:sym typeface="+mn-lt"/>
              </a:rPr>
              <a:t>公司新春晚会</a:t>
            </a:r>
            <a:endParaRPr lang="zh-CN" altLang="en-US" sz="3200" dirty="0">
              <a:gradFill>
                <a:gsLst>
                  <a:gs pos="0">
                    <a:srgbClr val="E9C07A"/>
                  </a:gs>
                  <a:gs pos="38000">
                    <a:srgbClr val="FEFBDB"/>
                  </a:gs>
                  <a:gs pos="67000">
                    <a:srgbClr val="FEFBDB"/>
                  </a:gs>
                  <a:gs pos="100000">
                    <a:srgbClr val="E9C07A"/>
                  </a:gs>
                </a:gsLst>
                <a:lin ang="0" scaled="1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screen"/>
          <a:srcRect l="-158" r="-818" b="-612"/>
          <a:stretch>
            <a:fillRect/>
          </a:stretch>
        </p:blipFill>
        <p:spPr>
          <a:xfrm>
            <a:off x="-67329" y="3213904"/>
            <a:ext cx="12326657" cy="364409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731080" y="118484"/>
            <a:ext cx="2986491" cy="201913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6696164" y="4199649"/>
            <a:ext cx="2986491" cy="201913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4" cstate="screen"/>
          <a:srcRect r="-1338"/>
          <a:stretch>
            <a:fillRect/>
          </a:stretch>
        </p:blipFill>
        <p:spPr>
          <a:xfrm>
            <a:off x="627948" y="0"/>
            <a:ext cx="5711801" cy="6050280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2955927" y="2724903"/>
            <a:ext cx="2350487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600" dirty="0">
                <a:gradFill flip="none" rotWithShape="1">
                  <a:gsLst>
                    <a:gs pos="0">
                      <a:srgbClr val="E9C07A"/>
                    </a:gs>
                    <a:gs pos="38000">
                      <a:srgbClr val="FEFBDB"/>
                    </a:gs>
                    <a:gs pos="67000">
                      <a:srgbClr val="FEFBDB"/>
                    </a:gs>
                    <a:gs pos="100000">
                      <a:srgbClr val="E9C07A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贺</a:t>
            </a:r>
            <a:endParaRPr lang="zh-CN" altLang="en-US" sz="16600" dirty="0">
              <a:gradFill flip="none" rotWithShape="1">
                <a:gsLst>
                  <a:gs pos="0">
                    <a:srgbClr val="E9C07A"/>
                  </a:gs>
                  <a:gs pos="38000">
                    <a:srgbClr val="FEFBDB"/>
                  </a:gs>
                  <a:gs pos="67000">
                    <a:srgbClr val="FEFBDB"/>
                  </a:gs>
                  <a:gs pos="100000">
                    <a:srgbClr val="E9C07A"/>
                  </a:gs>
                </a:gsLst>
                <a:lin ang="54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883386" y="1720872"/>
            <a:ext cx="4962094" cy="2608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BB1F2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       </a:t>
            </a:r>
            <a:r>
              <a:rPr lang="zh-CN" altLang="en-US" sz="2800" dirty="0">
                <a:gradFill flip="none" rotWithShape="1">
                  <a:gsLst>
                    <a:gs pos="0">
                      <a:srgbClr val="E9C07A"/>
                    </a:gs>
                    <a:gs pos="38000">
                      <a:srgbClr val="FEFBDB"/>
                    </a:gs>
                    <a:gs pos="67000">
                      <a:srgbClr val="FEFBDB"/>
                    </a:gs>
                    <a:gs pos="100000">
                      <a:srgbClr val="E9C07A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公司已经走过了一年的风雨，值此周年庆，首先祝各位在新的一年里身体健康，心想事成</a:t>
            </a:r>
            <a:r>
              <a:rPr lang="en-US" altLang="zh-CN" sz="2800" dirty="0">
                <a:gradFill flip="none" rotWithShape="1">
                  <a:gsLst>
                    <a:gs pos="0">
                      <a:srgbClr val="E9C07A"/>
                    </a:gs>
                    <a:gs pos="38000">
                      <a:srgbClr val="FEFBDB"/>
                    </a:gs>
                    <a:gs pos="67000">
                      <a:srgbClr val="FEFBDB"/>
                    </a:gs>
                    <a:gs pos="100000">
                      <a:srgbClr val="E9C07A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!</a:t>
            </a:r>
            <a:r>
              <a:rPr lang="zh-CN" altLang="en-US" sz="2800" dirty="0">
                <a:gradFill flip="none" rotWithShape="1">
                  <a:gsLst>
                    <a:gs pos="0">
                      <a:srgbClr val="E9C07A"/>
                    </a:gs>
                    <a:gs pos="38000">
                      <a:srgbClr val="FEFBDB"/>
                    </a:gs>
                    <a:gs pos="67000">
                      <a:srgbClr val="FEFBDB"/>
                    </a:gs>
                    <a:gs pos="100000">
                      <a:srgbClr val="E9C07A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更要感谢各位与公司一路同行。</a:t>
            </a:r>
            <a:endParaRPr lang="zh-CN" altLang="en-US" sz="5400" dirty="0">
              <a:gradFill flip="none" rotWithShape="1">
                <a:gsLst>
                  <a:gs pos="0">
                    <a:srgbClr val="E9C07A"/>
                  </a:gs>
                  <a:gs pos="38000">
                    <a:srgbClr val="FEFBDB"/>
                  </a:gs>
                  <a:gs pos="67000">
                    <a:srgbClr val="FEFBDB"/>
                  </a:gs>
                  <a:gs pos="100000">
                    <a:srgbClr val="E9C07A"/>
                  </a:gs>
                </a:gsLst>
                <a:lin ang="54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screen"/>
          <a:srcRect l="-158" r="-818" b="-612"/>
          <a:stretch>
            <a:fillRect/>
          </a:stretch>
        </p:blipFill>
        <p:spPr>
          <a:xfrm>
            <a:off x="-67329" y="3213904"/>
            <a:ext cx="12326657" cy="364409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731080" y="118484"/>
            <a:ext cx="2986491" cy="201913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6696164" y="4199649"/>
            <a:ext cx="2986491" cy="201913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932487" y="678748"/>
            <a:ext cx="2209800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 dirty="0">
                <a:gradFill flip="none" rotWithShape="1">
                  <a:gsLst>
                    <a:gs pos="0">
                      <a:srgbClr val="E9C07A"/>
                    </a:gs>
                    <a:gs pos="38000">
                      <a:srgbClr val="FEFBDB"/>
                    </a:gs>
                    <a:gs pos="67000">
                      <a:srgbClr val="FEFBDB"/>
                    </a:gs>
                    <a:gs pos="100000">
                      <a:srgbClr val="E9C07A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流</a:t>
            </a:r>
            <a:endParaRPr lang="zh-CN" altLang="en-US" sz="19900" dirty="0">
              <a:gradFill flip="none" rotWithShape="1">
                <a:gsLst>
                  <a:gs pos="0">
                    <a:srgbClr val="E9C07A"/>
                  </a:gs>
                  <a:gs pos="38000">
                    <a:srgbClr val="FEFBDB"/>
                  </a:gs>
                  <a:gs pos="67000">
                    <a:srgbClr val="FEFBDB"/>
                  </a:gs>
                  <a:gs pos="100000">
                    <a:srgbClr val="E9C07A"/>
                  </a:gs>
                </a:gsLst>
                <a:lin ang="54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24325" y="2491562"/>
            <a:ext cx="2209800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 dirty="0">
                <a:gradFill flip="none" rotWithShape="1">
                  <a:gsLst>
                    <a:gs pos="0">
                      <a:srgbClr val="E9C07A"/>
                    </a:gs>
                    <a:gs pos="38000">
                      <a:srgbClr val="FEFBDB"/>
                    </a:gs>
                    <a:gs pos="67000">
                      <a:srgbClr val="FEFBDB"/>
                    </a:gs>
                    <a:gs pos="100000">
                      <a:srgbClr val="E9C07A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程</a:t>
            </a:r>
            <a:endParaRPr lang="zh-CN" altLang="en-US" sz="19900" dirty="0">
              <a:gradFill flip="none" rotWithShape="1">
                <a:gsLst>
                  <a:gs pos="0">
                    <a:srgbClr val="E9C07A"/>
                  </a:gs>
                  <a:gs pos="38000">
                    <a:srgbClr val="FEFBDB"/>
                  </a:gs>
                  <a:gs pos="67000">
                    <a:srgbClr val="FEFBDB"/>
                  </a:gs>
                  <a:gs pos="100000">
                    <a:srgbClr val="E9C07A"/>
                  </a:gs>
                </a:gsLst>
                <a:lin ang="54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13955" y="2027377"/>
            <a:ext cx="2556416" cy="891586"/>
          </a:xfrm>
          <a:prstGeom prst="rect">
            <a:avLst/>
          </a:prstGeom>
          <a:gradFill flip="none" rotWithShape="1">
            <a:gsLst>
              <a:gs pos="0">
                <a:srgbClr val="E9C07A"/>
              </a:gs>
              <a:gs pos="38000">
                <a:srgbClr val="FEFBDB"/>
              </a:gs>
              <a:gs pos="67000">
                <a:srgbClr val="FEFBDB"/>
              </a:gs>
              <a:gs pos="100000">
                <a:srgbClr val="E9C07A"/>
              </a:gs>
            </a:gsLst>
            <a:lin ang="0" scaled="1"/>
            <a:tileRect/>
          </a:gradFill>
          <a:ln>
            <a:noFill/>
          </a:ln>
          <a:effectLst>
            <a:outerShdw blurRad="1651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01833" y="2148302"/>
            <a:ext cx="24079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B9010B"/>
                </a:solidFill>
                <a:cs typeface="+mn-ea"/>
                <a:sym typeface="+mn-lt"/>
              </a:rPr>
              <a:t>回首</a:t>
            </a:r>
            <a:r>
              <a:rPr lang="en-US" altLang="zh-CN" sz="4000" dirty="0">
                <a:solidFill>
                  <a:srgbClr val="B9010B"/>
                </a:solidFill>
                <a:cs typeface="+mn-ea"/>
                <a:sym typeface="+mn-lt"/>
              </a:rPr>
              <a:t>2029</a:t>
            </a:r>
            <a:endParaRPr lang="zh-CN" altLang="en-US" sz="4000" dirty="0">
              <a:solidFill>
                <a:srgbClr val="B9010B"/>
              </a:solidFill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394405" y="3434567"/>
            <a:ext cx="2556416" cy="891586"/>
          </a:xfrm>
          <a:prstGeom prst="rect">
            <a:avLst/>
          </a:prstGeom>
          <a:gradFill flip="none" rotWithShape="1">
            <a:gsLst>
              <a:gs pos="0">
                <a:srgbClr val="E9C07A"/>
              </a:gs>
              <a:gs pos="38000">
                <a:srgbClr val="FEFBDB"/>
              </a:gs>
              <a:gs pos="67000">
                <a:srgbClr val="FEFBDB"/>
              </a:gs>
              <a:gs pos="100000">
                <a:srgbClr val="E9C07A"/>
              </a:gs>
            </a:gsLst>
            <a:lin ang="0" scaled="1"/>
            <a:tileRect/>
          </a:gradFill>
          <a:ln>
            <a:noFill/>
          </a:ln>
          <a:effectLst>
            <a:outerShdw blurRad="1651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542901" y="3550765"/>
            <a:ext cx="24079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B9010B"/>
                </a:solidFill>
                <a:cs typeface="+mn-ea"/>
                <a:sym typeface="+mn-lt"/>
              </a:rPr>
              <a:t>颁奖典礼</a:t>
            </a:r>
            <a:endParaRPr lang="zh-CN" altLang="en-US" sz="4000" dirty="0">
              <a:solidFill>
                <a:srgbClr val="B9010B"/>
              </a:solidFill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188983" y="2310070"/>
            <a:ext cx="2556416" cy="891586"/>
          </a:xfrm>
          <a:prstGeom prst="rect">
            <a:avLst/>
          </a:prstGeom>
          <a:gradFill flip="none" rotWithShape="1">
            <a:gsLst>
              <a:gs pos="0">
                <a:srgbClr val="E9C07A"/>
              </a:gs>
              <a:gs pos="38000">
                <a:srgbClr val="FEFBDB"/>
              </a:gs>
              <a:gs pos="67000">
                <a:srgbClr val="FEFBDB"/>
              </a:gs>
              <a:gs pos="100000">
                <a:srgbClr val="E9C07A"/>
              </a:gs>
            </a:gsLst>
            <a:lin ang="0" scaled="1"/>
            <a:tileRect/>
          </a:gradFill>
          <a:ln>
            <a:noFill/>
          </a:ln>
          <a:effectLst>
            <a:outerShdw blurRad="1651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364229" y="2421080"/>
            <a:ext cx="24079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B9010B"/>
                </a:solidFill>
                <a:cs typeface="+mn-ea"/>
                <a:sym typeface="+mn-lt"/>
              </a:rPr>
              <a:t>文艺汇演</a:t>
            </a:r>
            <a:endParaRPr lang="zh-CN" altLang="en-US" sz="4000" dirty="0">
              <a:solidFill>
                <a:srgbClr val="B9010B"/>
              </a:solidFill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669433" y="3717260"/>
            <a:ext cx="2556416" cy="891586"/>
          </a:xfrm>
          <a:prstGeom prst="rect">
            <a:avLst/>
          </a:prstGeom>
          <a:gradFill flip="none" rotWithShape="1">
            <a:gsLst>
              <a:gs pos="0">
                <a:srgbClr val="E9C07A"/>
              </a:gs>
              <a:gs pos="38000">
                <a:srgbClr val="FEFBDB"/>
              </a:gs>
              <a:gs pos="67000">
                <a:srgbClr val="FEFBDB"/>
              </a:gs>
              <a:gs pos="100000">
                <a:srgbClr val="E9C07A"/>
              </a:gs>
            </a:gsLst>
            <a:lin ang="0" scaled="1"/>
            <a:tileRect/>
          </a:gradFill>
          <a:ln>
            <a:noFill/>
          </a:ln>
          <a:effectLst>
            <a:outerShdw blurRad="1651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851593" y="3833458"/>
            <a:ext cx="24079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B9010B"/>
                </a:solidFill>
                <a:cs typeface="+mn-ea"/>
                <a:sym typeface="+mn-lt"/>
              </a:rPr>
              <a:t>展望</a:t>
            </a:r>
            <a:r>
              <a:rPr lang="en-US" altLang="zh-CN" sz="4000" dirty="0">
                <a:solidFill>
                  <a:srgbClr val="B9010B"/>
                </a:solidFill>
                <a:cs typeface="+mn-ea"/>
                <a:sym typeface="+mn-lt"/>
              </a:rPr>
              <a:t>2030</a:t>
            </a:r>
            <a:endParaRPr lang="en-US" altLang="zh-CN" sz="4000" dirty="0">
              <a:solidFill>
                <a:srgbClr val="B9010B"/>
              </a:solidFill>
              <a:cs typeface="+mn-ea"/>
              <a:sym typeface="+mn-lt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4" cstate="screen"/>
          <a:srcRect l="-1021"/>
          <a:stretch>
            <a:fillRect/>
          </a:stretch>
        </p:blipFill>
        <p:spPr>
          <a:xfrm rot="1638495">
            <a:off x="4183299" y="1559566"/>
            <a:ext cx="1349010" cy="127691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5" cstate="screen"/>
          <a:srcRect l="-1021"/>
          <a:stretch>
            <a:fillRect/>
          </a:stretch>
        </p:blipFill>
        <p:spPr>
          <a:xfrm rot="21096894" flipH="1">
            <a:off x="7068792" y="2097895"/>
            <a:ext cx="893138" cy="84540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4" cstate="screen"/>
          <a:srcRect l="-1021"/>
          <a:stretch>
            <a:fillRect/>
          </a:stretch>
        </p:blipFill>
        <p:spPr>
          <a:xfrm rot="1638495">
            <a:off x="4748559" y="2946181"/>
            <a:ext cx="1349010" cy="1276911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5" cstate="screen"/>
          <a:srcRect l="-1021"/>
          <a:stretch>
            <a:fillRect/>
          </a:stretch>
        </p:blipFill>
        <p:spPr>
          <a:xfrm rot="21096894" flipH="1">
            <a:off x="7634052" y="3484510"/>
            <a:ext cx="893138" cy="845403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4" cstate="screen"/>
          <a:srcRect l="-1021"/>
          <a:stretch>
            <a:fillRect/>
          </a:stretch>
        </p:blipFill>
        <p:spPr>
          <a:xfrm rot="1638495">
            <a:off x="7489179" y="1808419"/>
            <a:ext cx="1349010" cy="1276911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5" cstate="screen"/>
          <a:srcRect l="-1021"/>
          <a:stretch>
            <a:fillRect/>
          </a:stretch>
        </p:blipFill>
        <p:spPr>
          <a:xfrm rot="21096894" flipH="1">
            <a:off x="10374672" y="2346748"/>
            <a:ext cx="893138" cy="845403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4" cstate="screen"/>
          <a:srcRect l="-1021"/>
          <a:stretch>
            <a:fillRect/>
          </a:stretch>
        </p:blipFill>
        <p:spPr>
          <a:xfrm rot="1638495">
            <a:off x="7994928" y="3238274"/>
            <a:ext cx="1349010" cy="1276911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5" cstate="screen"/>
          <a:srcRect l="-1021"/>
          <a:stretch>
            <a:fillRect/>
          </a:stretch>
        </p:blipFill>
        <p:spPr>
          <a:xfrm rot="21096894" flipH="1">
            <a:off x="10878932" y="3777863"/>
            <a:ext cx="893138" cy="84540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 animBg="1"/>
      <p:bldP spid="4" grpId="0"/>
      <p:bldP spid="11" grpId="0" animBg="1"/>
      <p:bldP spid="12" grpId="0"/>
      <p:bldP spid="13" grpId="0" animBg="1"/>
      <p:bldP spid="14" grpId="0"/>
      <p:bldP spid="15" grpId="0" animBg="1"/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screen"/>
          <a:srcRect l="-158" r="-818" b="-612"/>
          <a:stretch>
            <a:fillRect/>
          </a:stretch>
        </p:blipFill>
        <p:spPr>
          <a:xfrm>
            <a:off x="-67329" y="3213904"/>
            <a:ext cx="12326657" cy="364409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screen"/>
          <a:srcRect r="-1338"/>
          <a:stretch>
            <a:fillRect/>
          </a:stretch>
        </p:blipFill>
        <p:spPr>
          <a:xfrm>
            <a:off x="5882854" y="0"/>
            <a:ext cx="5711801" cy="605028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8210833" y="2724903"/>
            <a:ext cx="2350487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600" dirty="0">
                <a:gradFill flip="none" rotWithShape="1">
                  <a:gsLst>
                    <a:gs pos="0">
                      <a:srgbClr val="E9C07A"/>
                    </a:gs>
                    <a:gs pos="38000">
                      <a:srgbClr val="FEFBDB"/>
                    </a:gs>
                    <a:gs pos="67000">
                      <a:srgbClr val="FEFBDB"/>
                    </a:gs>
                    <a:gs pos="100000">
                      <a:srgbClr val="E9C07A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年</a:t>
            </a:r>
            <a:endParaRPr lang="zh-CN" altLang="en-US" sz="16600" dirty="0">
              <a:gradFill flip="none" rotWithShape="1">
                <a:gsLst>
                  <a:gs pos="0">
                    <a:srgbClr val="E9C07A"/>
                  </a:gs>
                  <a:gs pos="38000">
                    <a:srgbClr val="FEFBDB"/>
                  </a:gs>
                  <a:gs pos="67000">
                    <a:srgbClr val="FEFBDB"/>
                  </a:gs>
                  <a:gs pos="100000">
                    <a:srgbClr val="E9C07A"/>
                  </a:gs>
                </a:gsLst>
                <a:lin ang="54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356739" y="1571843"/>
            <a:ext cx="4526115" cy="3254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BB1F2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       </a:t>
            </a:r>
            <a:r>
              <a:rPr lang="zh-CN" altLang="en-US" sz="2800" dirty="0">
                <a:gradFill flip="none" rotWithShape="1">
                  <a:gsLst>
                    <a:gs pos="0">
                      <a:srgbClr val="E9C07A"/>
                    </a:gs>
                    <a:gs pos="38000">
                      <a:srgbClr val="FEFBDB"/>
                    </a:gs>
                    <a:gs pos="67000">
                      <a:srgbClr val="FEFBDB"/>
                    </a:gs>
                    <a:gs pos="100000">
                      <a:srgbClr val="E9C07A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公司已经走过了一年的风雨，值此周年庆，首先祝各位在新的一年里身体健康，心想事成</a:t>
            </a:r>
            <a:r>
              <a:rPr lang="en-US" altLang="zh-CN" sz="2800" dirty="0">
                <a:gradFill flip="none" rotWithShape="1">
                  <a:gsLst>
                    <a:gs pos="0">
                      <a:srgbClr val="E9C07A"/>
                    </a:gs>
                    <a:gs pos="38000">
                      <a:srgbClr val="FEFBDB"/>
                    </a:gs>
                    <a:gs pos="67000">
                      <a:srgbClr val="FEFBDB"/>
                    </a:gs>
                    <a:gs pos="100000">
                      <a:srgbClr val="E9C07A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!</a:t>
            </a:r>
            <a:r>
              <a:rPr lang="zh-CN" altLang="en-US" sz="2800" dirty="0">
                <a:gradFill flip="none" rotWithShape="1">
                  <a:gsLst>
                    <a:gs pos="0">
                      <a:srgbClr val="E9C07A"/>
                    </a:gs>
                    <a:gs pos="38000">
                      <a:srgbClr val="FEFBDB"/>
                    </a:gs>
                    <a:gs pos="67000">
                      <a:srgbClr val="FEFBDB"/>
                    </a:gs>
                    <a:gs pos="100000">
                      <a:srgbClr val="E9C07A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更要感谢各位与公司一路同行。</a:t>
            </a:r>
            <a:endParaRPr lang="zh-CN" altLang="en-US" sz="5400" dirty="0">
              <a:gradFill flip="none" rotWithShape="1">
                <a:gsLst>
                  <a:gs pos="0">
                    <a:srgbClr val="E9C07A"/>
                  </a:gs>
                  <a:gs pos="38000">
                    <a:srgbClr val="FEFBDB"/>
                  </a:gs>
                  <a:gs pos="67000">
                    <a:srgbClr val="FEFBDB"/>
                  </a:gs>
                  <a:gs pos="100000">
                    <a:srgbClr val="E9C07A"/>
                  </a:gs>
                </a:gsLst>
                <a:lin ang="54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827834" y="1359088"/>
            <a:ext cx="2600693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 dirty="0">
                <a:gradFill flip="none" rotWithShape="1">
                  <a:gsLst>
                    <a:gs pos="0">
                      <a:srgbClr val="E9C07A"/>
                    </a:gs>
                    <a:gs pos="38000">
                      <a:srgbClr val="FEFBDB"/>
                    </a:gs>
                    <a:gs pos="67000">
                      <a:srgbClr val="FEFBDB"/>
                    </a:gs>
                    <a:gs pos="100000">
                      <a:srgbClr val="E9C07A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新</a:t>
            </a:r>
            <a:endParaRPr lang="zh-CN" altLang="en-US" sz="19900" dirty="0">
              <a:gradFill flip="none" rotWithShape="1">
                <a:gsLst>
                  <a:gs pos="0">
                    <a:srgbClr val="E9C07A"/>
                  </a:gs>
                  <a:gs pos="38000">
                    <a:srgbClr val="FEFBDB"/>
                  </a:gs>
                  <a:gs pos="67000">
                    <a:srgbClr val="FEFBDB"/>
                  </a:gs>
                  <a:gs pos="100000">
                    <a:srgbClr val="E9C07A"/>
                  </a:gs>
                </a:gsLst>
                <a:lin ang="54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95653" y="2031683"/>
            <a:ext cx="2600693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 dirty="0">
                <a:gradFill flip="none" rotWithShape="1">
                  <a:gsLst>
                    <a:gs pos="0">
                      <a:srgbClr val="E9C07A"/>
                    </a:gs>
                    <a:gs pos="38000">
                      <a:srgbClr val="FEFBDB"/>
                    </a:gs>
                    <a:gs pos="67000">
                      <a:srgbClr val="FEFBDB"/>
                    </a:gs>
                    <a:gs pos="100000">
                      <a:srgbClr val="E9C07A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梦</a:t>
            </a:r>
            <a:endParaRPr lang="zh-CN" altLang="en-US" sz="19900" dirty="0">
              <a:gradFill flip="none" rotWithShape="1">
                <a:gsLst>
                  <a:gs pos="0">
                    <a:srgbClr val="E9C07A"/>
                  </a:gs>
                  <a:gs pos="38000">
                    <a:srgbClr val="FEFBDB"/>
                  </a:gs>
                  <a:gs pos="67000">
                    <a:srgbClr val="FEFBDB"/>
                  </a:gs>
                  <a:gs pos="100000">
                    <a:srgbClr val="E9C07A"/>
                  </a:gs>
                </a:gsLst>
                <a:lin ang="54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09213" y="1359088"/>
            <a:ext cx="2600693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 dirty="0">
                <a:gradFill flip="none" rotWithShape="1">
                  <a:gsLst>
                    <a:gs pos="0">
                      <a:srgbClr val="E9C07A"/>
                    </a:gs>
                    <a:gs pos="38000">
                      <a:srgbClr val="FEFBDB"/>
                    </a:gs>
                    <a:gs pos="67000">
                      <a:srgbClr val="FEFBDB"/>
                    </a:gs>
                    <a:gs pos="100000">
                      <a:srgbClr val="E9C07A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想</a:t>
            </a:r>
            <a:endParaRPr lang="zh-CN" altLang="en-US" sz="19900" dirty="0">
              <a:gradFill flip="none" rotWithShape="1">
                <a:gsLst>
                  <a:gs pos="0">
                    <a:srgbClr val="E9C07A"/>
                  </a:gs>
                  <a:gs pos="38000">
                    <a:srgbClr val="FEFBDB"/>
                  </a:gs>
                  <a:gs pos="67000">
                    <a:srgbClr val="FEFBDB"/>
                  </a:gs>
                  <a:gs pos="100000">
                    <a:srgbClr val="E9C07A"/>
                  </a:gs>
                </a:gsLst>
                <a:lin ang="54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827834" y="1359088"/>
            <a:ext cx="2600693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 dirty="0">
                <a:gradFill flip="none" rotWithShape="1">
                  <a:gsLst>
                    <a:gs pos="0">
                      <a:srgbClr val="E9C07A"/>
                    </a:gs>
                    <a:gs pos="38000">
                      <a:srgbClr val="FEFBDB"/>
                    </a:gs>
                    <a:gs pos="67000">
                      <a:srgbClr val="FEFBDB"/>
                    </a:gs>
                    <a:gs pos="100000">
                      <a:srgbClr val="E9C07A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新</a:t>
            </a:r>
            <a:endParaRPr lang="zh-CN" altLang="en-US" sz="19900" dirty="0">
              <a:gradFill flip="none" rotWithShape="1">
                <a:gsLst>
                  <a:gs pos="0">
                    <a:srgbClr val="E9C07A"/>
                  </a:gs>
                  <a:gs pos="38000">
                    <a:srgbClr val="FEFBDB"/>
                  </a:gs>
                  <a:gs pos="67000">
                    <a:srgbClr val="FEFBDB"/>
                  </a:gs>
                  <a:gs pos="100000">
                    <a:srgbClr val="E9C07A"/>
                  </a:gs>
                </a:gsLst>
                <a:lin ang="54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09034" y="2112706"/>
            <a:ext cx="2600693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 dirty="0">
                <a:gradFill flip="none" rotWithShape="1">
                  <a:gsLst>
                    <a:gs pos="0">
                      <a:srgbClr val="E9C07A"/>
                    </a:gs>
                    <a:gs pos="38000">
                      <a:srgbClr val="FEFBDB"/>
                    </a:gs>
                    <a:gs pos="67000">
                      <a:srgbClr val="FEFBDB"/>
                    </a:gs>
                    <a:gs pos="100000">
                      <a:srgbClr val="E9C07A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征</a:t>
            </a:r>
            <a:endParaRPr lang="zh-CN" altLang="en-US" sz="19900" dirty="0">
              <a:gradFill flip="none" rotWithShape="1">
                <a:gsLst>
                  <a:gs pos="0">
                    <a:srgbClr val="E9C07A"/>
                  </a:gs>
                  <a:gs pos="38000">
                    <a:srgbClr val="FEFBDB"/>
                  </a:gs>
                  <a:gs pos="67000">
                    <a:srgbClr val="FEFBDB"/>
                  </a:gs>
                  <a:gs pos="100000">
                    <a:srgbClr val="E9C07A"/>
                  </a:gs>
                </a:gsLst>
                <a:lin ang="54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90234" y="1104445"/>
            <a:ext cx="2600693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 dirty="0">
                <a:gradFill flip="none" rotWithShape="1">
                  <a:gsLst>
                    <a:gs pos="0">
                      <a:srgbClr val="E9C07A"/>
                    </a:gs>
                    <a:gs pos="38000">
                      <a:srgbClr val="FEFBDB"/>
                    </a:gs>
                    <a:gs pos="67000">
                      <a:srgbClr val="FEFBDB"/>
                    </a:gs>
                    <a:gs pos="100000">
                      <a:srgbClr val="E9C07A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程</a:t>
            </a:r>
            <a:endParaRPr lang="zh-CN" altLang="en-US" sz="19900" dirty="0">
              <a:gradFill flip="none" rotWithShape="1">
                <a:gsLst>
                  <a:gs pos="0">
                    <a:srgbClr val="E9C07A"/>
                  </a:gs>
                  <a:gs pos="38000">
                    <a:srgbClr val="FEFBDB"/>
                  </a:gs>
                  <a:gs pos="67000">
                    <a:srgbClr val="FEFBDB"/>
                  </a:gs>
                  <a:gs pos="100000">
                    <a:srgbClr val="E9C07A"/>
                  </a:gs>
                </a:gsLst>
                <a:lin ang="54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619489" y="1543868"/>
            <a:ext cx="3028956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3900" dirty="0">
                <a:gradFill flip="none" rotWithShape="1">
                  <a:gsLst>
                    <a:gs pos="0">
                      <a:srgbClr val="E9C07A"/>
                    </a:gs>
                    <a:gs pos="38000">
                      <a:srgbClr val="FEFBDB"/>
                    </a:gs>
                    <a:gs pos="67000">
                      <a:srgbClr val="FEFBDB"/>
                    </a:gs>
                    <a:gs pos="100000">
                      <a:srgbClr val="E9C07A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再</a:t>
            </a:r>
            <a:endParaRPr lang="zh-CN" altLang="en-US" sz="23900" dirty="0">
              <a:gradFill flip="none" rotWithShape="1">
                <a:gsLst>
                  <a:gs pos="0">
                    <a:srgbClr val="E9C07A"/>
                  </a:gs>
                  <a:gs pos="38000">
                    <a:srgbClr val="FEFBDB"/>
                  </a:gs>
                  <a:gs pos="67000">
                    <a:srgbClr val="FEFBDB"/>
                  </a:gs>
                  <a:gs pos="100000">
                    <a:srgbClr val="E9C07A"/>
                  </a:gs>
                </a:gsLst>
                <a:lin ang="54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905614" y="1046225"/>
            <a:ext cx="2600693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 dirty="0">
                <a:gradFill flip="none" rotWithShape="1">
                  <a:gsLst>
                    <a:gs pos="0">
                      <a:srgbClr val="E9C07A"/>
                    </a:gs>
                    <a:gs pos="38000">
                      <a:srgbClr val="FEFBDB"/>
                    </a:gs>
                    <a:gs pos="67000">
                      <a:srgbClr val="FEFBDB"/>
                    </a:gs>
                    <a:gs pos="100000">
                      <a:srgbClr val="E9C07A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出</a:t>
            </a:r>
            <a:endParaRPr lang="zh-CN" altLang="en-US" sz="19900" dirty="0">
              <a:gradFill flip="none" rotWithShape="1">
                <a:gsLst>
                  <a:gs pos="0">
                    <a:srgbClr val="E9C07A"/>
                  </a:gs>
                  <a:gs pos="38000">
                    <a:srgbClr val="FEFBDB"/>
                  </a:gs>
                  <a:gs pos="67000">
                    <a:srgbClr val="FEFBDB"/>
                  </a:gs>
                  <a:gs pos="100000">
                    <a:srgbClr val="E9C07A"/>
                  </a:gs>
                </a:gsLst>
                <a:lin ang="54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63475" y="1851645"/>
            <a:ext cx="2600693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 dirty="0">
                <a:gradFill flip="none" rotWithShape="1">
                  <a:gsLst>
                    <a:gs pos="0">
                      <a:srgbClr val="E9C07A"/>
                    </a:gs>
                    <a:gs pos="38000">
                      <a:srgbClr val="FEFBDB"/>
                    </a:gs>
                    <a:gs pos="67000">
                      <a:srgbClr val="FEFBDB"/>
                    </a:gs>
                    <a:gs pos="100000">
                      <a:srgbClr val="E9C07A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发</a:t>
            </a:r>
            <a:endParaRPr lang="zh-CN" altLang="en-US" sz="19900" dirty="0">
              <a:gradFill flip="none" rotWithShape="1">
                <a:gsLst>
                  <a:gs pos="0">
                    <a:srgbClr val="E9C07A"/>
                  </a:gs>
                  <a:gs pos="38000">
                    <a:srgbClr val="FEFBDB"/>
                  </a:gs>
                  <a:gs pos="67000">
                    <a:srgbClr val="FEFBDB"/>
                  </a:gs>
                  <a:gs pos="100000">
                    <a:srgbClr val="E9C07A"/>
                  </a:gs>
                </a:gsLst>
                <a:lin ang="54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701183" y="488812"/>
            <a:ext cx="3594895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3900" dirty="0">
                <a:gradFill flip="none" rotWithShape="1">
                  <a:gsLst>
                    <a:gs pos="0">
                      <a:srgbClr val="E9C07A"/>
                    </a:gs>
                    <a:gs pos="38000">
                      <a:srgbClr val="FEFBDB"/>
                    </a:gs>
                    <a:gs pos="67000">
                      <a:srgbClr val="FEFBDB"/>
                    </a:gs>
                    <a:gs pos="100000">
                      <a:srgbClr val="E9C07A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新</a:t>
            </a:r>
            <a:endParaRPr lang="zh-CN" altLang="en-US" sz="23900" dirty="0">
              <a:gradFill flip="none" rotWithShape="1">
                <a:gsLst>
                  <a:gs pos="0">
                    <a:srgbClr val="E9C07A"/>
                  </a:gs>
                  <a:gs pos="38000">
                    <a:srgbClr val="FEFBDB"/>
                  </a:gs>
                  <a:gs pos="67000">
                    <a:srgbClr val="FEFBDB"/>
                  </a:gs>
                  <a:gs pos="100000">
                    <a:srgbClr val="E9C07A"/>
                  </a:gs>
                </a:gsLst>
                <a:lin ang="54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354184" y="3129179"/>
            <a:ext cx="2209800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 dirty="0">
                <a:gradFill flip="none" rotWithShape="1">
                  <a:gsLst>
                    <a:gs pos="0">
                      <a:srgbClr val="E9C07A"/>
                    </a:gs>
                    <a:gs pos="38000">
                      <a:srgbClr val="FEFBDB"/>
                    </a:gs>
                    <a:gs pos="67000">
                      <a:srgbClr val="FEFBDB"/>
                    </a:gs>
                    <a:gs pos="100000">
                      <a:srgbClr val="E9C07A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年</a:t>
            </a:r>
            <a:endParaRPr lang="zh-CN" altLang="en-US" sz="19900" dirty="0">
              <a:gradFill flip="none" rotWithShape="1">
                <a:gsLst>
                  <a:gs pos="0">
                    <a:srgbClr val="E9C07A"/>
                  </a:gs>
                  <a:gs pos="38000">
                    <a:srgbClr val="FEFBDB"/>
                  </a:gs>
                  <a:gs pos="67000">
                    <a:srgbClr val="FEFBDB"/>
                  </a:gs>
                  <a:gs pos="100000">
                    <a:srgbClr val="E9C07A"/>
                  </a:gs>
                </a:gsLst>
                <a:lin ang="54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63665" y="1889760"/>
            <a:ext cx="677108" cy="39928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3200" dirty="0">
                <a:gradFill>
                  <a:gsLst>
                    <a:gs pos="0">
                      <a:srgbClr val="E9C07A"/>
                    </a:gs>
                    <a:gs pos="38000">
                      <a:srgbClr val="FEFBDB"/>
                    </a:gs>
                    <a:gs pos="67000">
                      <a:srgbClr val="FEFBDB"/>
                    </a:gs>
                    <a:gs pos="100000">
                      <a:srgbClr val="E9C07A"/>
                    </a:gs>
                  </a:gsLst>
                  <a:lin ang="0" scaled="1"/>
                </a:gradFill>
                <a:cs typeface="+mn-ea"/>
                <a:sym typeface="+mn-lt"/>
              </a:rPr>
              <a:t>公司新春晚会</a:t>
            </a:r>
            <a:endParaRPr lang="zh-CN" altLang="en-US" sz="3200" dirty="0">
              <a:gradFill>
                <a:gsLst>
                  <a:gs pos="0">
                    <a:srgbClr val="E9C07A"/>
                  </a:gs>
                  <a:gs pos="38000">
                    <a:srgbClr val="FEFBDB"/>
                  </a:gs>
                  <a:gs pos="67000">
                    <a:srgbClr val="FEFBDB"/>
                  </a:gs>
                  <a:gs pos="100000">
                    <a:srgbClr val="E9C07A"/>
                  </a:gs>
                </a:gsLst>
                <a:lin ang="0" scaled="1"/>
              </a:gra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658865" y="3490064"/>
            <a:ext cx="149198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gradFill flip="none" rotWithShape="1">
                  <a:gsLst>
                    <a:gs pos="0">
                      <a:srgbClr val="E9C07A"/>
                    </a:gs>
                    <a:gs pos="38000">
                      <a:srgbClr val="FEFBDB"/>
                    </a:gs>
                    <a:gs pos="67000">
                      <a:srgbClr val="FEFBDB"/>
                    </a:gs>
                    <a:gs pos="100000">
                      <a:srgbClr val="E9C07A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大</a:t>
            </a:r>
            <a:endParaRPr lang="zh-CN" altLang="en-US" sz="8000" dirty="0">
              <a:gradFill flip="none" rotWithShape="1">
                <a:gsLst>
                  <a:gs pos="0">
                    <a:srgbClr val="E9C07A"/>
                  </a:gs>
                  <a:gs pos="38000">
                    <a:srgbClr val="FEFBDB"/>
                  </a:gs>
                  <a:gs pos="67000">
                    <a:srgbClr val="FEFBDB"/>
                  </a:gs>
                  <a:gs pos="100000">
                    <a:srgbClr val="E9C07A"/>
                  </a:gs>
                </a:gsLst>
                <a:lin ang="54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588927" y="4425705"/>
            <a:ext cx="149198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gradFill flip="none" rotWithShape="1">
                  <a:gsLst>
                    <a:gs pos="0">
                      <a:srgbClr val="E9C07A"/>
                    </a:gs>
                    <a:gs pos="38000">
                      <a:srgbClr val="FEFBDB"/>
                    </a:gs>
                    <a:gs pos="67000">
                      <a:srgbClr val="FEFBDB"/>
                    </a:gs>
                    <a:gs pos="100000">
                      <a:srgbClr val="E9C07A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吉</a:t>
            </a:r>
            <a:endParaRPr lang="zh-CN" altLang="en-US" sz="8000" dirty="0">
              <a:gradFill flip="none" rotWithShape="1">
                <a:gsLst>
                  <a:gs pos="0">
                    <a:srgbClr val="E9C07A"/>
                  </a:gs>
                  <a:gs pos="38000">
                    <a:srgbClr val="FEFBDB"/>
                  </a:gs>
                  <a:gs pos="67000">
                    <a:srgbClr val="FEFBDB"/>
                  </a:gs>
                  <a:gs pos="100000">
                    <a:srgbClr val="E9C07A"/>
                  </a:gs>
                </a:gsLst>
                <a:lin ang="54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449065" y="2659116"/>
            <a:ext cx="461665" cy="163562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dirty="0">
                <a:gradFill>
                  <a:gsLst>
                    <a:gs pos="0">
                      <a:srgbClr val="E9C07A"/>
                    </a:gs>
                    <a:gs pos="38000">
                      <a:srgbClr val="FEFBDB"/>
                    </a:gs>
                    <a:gs pos="67000">
                      <a:srgbClr val="FEFBDB"/>
                    </a:gs>
                    <a:gs pos="100000">
                      <a:srgbClr val="E9C07A"/>
                    </a:gs>
                  </a:gsLst>
                  <a:lin ang="0" scaled="1"/>
                </a:gradFill>
                <a:cs typeface="+mn-ea"/>
                <a:sym typeface="+mn-lt"/>
              </a:rPr>
              <a:t>贰零三零</a:t>
            </a:r>
            <a:endParaRPr lang="zh-CN" altLang="en-US" dirty="0">
              <a:gradFill>
                <a:gsLst>
                  <a:gs pos="0">
                    <a:srgbClr val="E9C07A"/>
                  </a:gs>
                  <a:gs pos="38000">
                    <a:srgbClr val="FEFBDB"/>
                  </a:gs>
                  <a:gs pos="67000">
                    <a:srgbClr val="FEFBDB"/>
                  </a:gs>
                  <a:gs pos="100000">
                    <a:srgbClr val="E9C07A"/>
                  </a:gs>
                </a:gsLst>
                <a:lin ang="0" scaled="1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2301347" y="146646"/>
            <a:ext cx="7254025" cy="656470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screen"/>
          <a:srcRect l="-1021"/>
          <a:stretch>
            <a:fillRect/>
          </a:stretch>
        </p:blipFill>
        <p:spPr>
          <a:xfrm rot="795408">
            <a:off x="669520" y="1424502"/>
            <a:ext cx="5098296" cy="482581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screen"/>
          <a:srcRect r="-14647"/>
          <a:stretch>
            <a:fillRect/>
          </a:stretch>
        </p:blipFill>
        <p:spPr>
          <a:xfrm rot="21217279">
            <a:off x="6666263" y="2079531"/>
            <a:ext cx="5112679" cy="4839429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575877" y="1465023"/>
            <a:ext cx="3594895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3900" dirty="0">
                <a:gradFill flip="none" rotWithShape="1">
                  <a:gsLst>
                    <a:gs pos="0">
                      <a:srgbClr val="E9C07A"/>
                    </a:gs>
                    <a:gs pos="38000">
                      <a:srgbClr val="FEFBDB"/>
                    </a:gs>
                    <a:gs pos="67000">
                      <a:srgbClr val="FEFBDB"/>
                    </a:gs>
                    <a:gs pos="100000">
                      <a:srgbClr val="E9C07A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壹</a:t>
            </a:r>
            <a:endParaRPr lang="zh-CN" altLang="en-US" sz="23900" dirty="0">
              <a:gradFill flip="none" rotWithShape="1">
                <a:gsLst>
                  <a:gs pos="0">
                    <a:srgbClr val="E9C07A"/>
                  </a:gs>
                  <a:gs pos="38000">
                    <a:srgbClr val="FEFBDB"/>
                  </a:gs>
                  <a:gs pos="67000">
                    <a:srgbClr val="FEFBDB"/>
                  </a:gs>
                  <a:gs pos="100000">
                    <a:srgbClr val="E9C07A"/>
                  </a:gs>
                </a:gsLst>
                <a:lin ang="54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535132" y="1432560"/>
            <a:ext cx="677108" cy="39928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3200" dirty="0">
                <a:gradFill>
                  <a:gsLst>
                    <a:gs pos="0">
                      <a:srgbClr val="E9C07A"/>
                    </a:gs>
                    <a:gs pos="38000">
                      <a:srgbClr val="FEFBDB"/>
                    </a:gs>
                    <a:gs pos="67000">
                      <a:srgbClr val="FEFBDB"/>
                    </a:gs>
                    <a:gs pos="100000">
                      <a:srgbClr val="E9C07A"/>
                    </a:gs>
                  </a:gsLst>
                  <a:lin ang="0" scaled="1"/>
                </a:gradFill>
                <a:cs typeface="+mn-ea"/>
                <a:sym typeface="+mn-lt"/>
              </a:rPr>
              <a:t>回首</a:t>
            </a:r>
            <a:r>
              <a:rPr lang="en-US" altLang="zh-CN" sz="3200" dirty="0">
                <a:gradFill>
                  <a:gsLst>
                    <a:gs pos="0">
                      <a:srgbClr val="E9C07A"/>
                    </a:gs>
                    <a:gs pos="38000">
                      <a:srgbClr val="FEFBDB"/>
                    </a:gs>
                    <a:gs pos="67000">
                      <a:srgbClr val="FEFBDB"/>
                    </a:gs>
                    <a:gs pos="100000">
                      <a:srgbClr val="E9C07A"/>
                    </a:gs>
                  </a:gsLst>
                  <a:lin ang="0" scaled="1"/>
                </a:gradFill>
                <a:cs typeface="+mn-ea"/>
                <a:sym typeface="+mn-lt"/>
              </a:rPr>
              <a:t>2029</a:t>
            </a:r>
            <a:endParaRPr lang="en-US" altLang="zh-CN" sz="3200" dirty="0">
              <a:gradFill>
                <a:gsLst>
                  <a:gs pos="0">
                    <a:srgbClr val="E9C07A"/>
                  </a:gs>
                  <a:gs pos="38000">
                    <a:srgbClr val="FEFBDB"/>
                  </a:gs>
                  <a:gs pos="67000">
                    <a:srgbClr val="FEFBDB"/>
                  </a:gs>
                  <a:gs pos="100000">
                    <a:srgbClr val="E9C07A"/>
                  </a:gs>
                </a:gsLst>
                <a:lin ang="0" scaled="1"/>
              </a:gra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79760" y="1432560"/>
            <a:ext cx="677108" cy="39928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3200" dirty="0">
                <a:gradFill>
                  <a:gsLst>
                    <a:gs pos="0">
                      <a:srgbClr val="E9C07A"/>
                    </a:gs>
                    <a:gs pos="38000">
                      <a:srgbClr val="FEFBDB"/>
                    </a:gs>
                    <a:gs pos="67000">
                      <a:srgbClr val="FEFBDB"/>
                    </a:gs>
                    <a:gs pos="100000">
                      <a:srgbClr val="E9C07A"/>
                    </a:gs>
                  </a:gsLst>
                  <a:lin ang="0" scaled="1"/>
                </a:gradFill>
                <a:cs typeface="+mn-ea"/>
                <a:sym typeface="+mn-lt"/>
              </a:rPr>
              <a:t>公司新春晚会</a:t>
            </a:r>
            <a:endParaRPr lang="zh-CN" altLang="en-US" sz="3200" dirty="0">
              <a:gradFill>
                <a:gsLst>
                  <a:gs pos="0">
                    <a:srgbClr val="E9C07A"/>
                  </a:gs>
                  <a:gs pos="38000">
                    <a:srgbClr val="FEFBDB"/>
                  </a:gs>
                  <a:gs pos="67000">
                    <a:srgbClr val="FEFBDB"/>
                  </a:gs>
                  <a:gs pos="100000">
                    <a:srgbClr val="E9C07A"/>
                  </a:gs>
                </a:gsLst>
                <a:lin ang="0" scaled="1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47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271714" y="1825012"/>
            <a:ext cx="7648572" cy="36625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7200" dirty="0">
                <a:gradFill flip="none" rotWithShape="1">
                  <a:gsLst>
                    <a:gs pos="0">
                      <a:srgbClr val="E9C07A"/>
                    </a:gs>
                    <a:gs pos="38000">
                      <a:srgbClr val="FEFBDB"/>
                    </a:gs>
                    <a:gs pos="67000">
                      <a:srgbClr val="FEFBDB"/>
                    </a:gs>
                    <a:gs pos="100000">
                      <a:srgbClr val="E9C07A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2029</a:t>
            </a:r>
            <a:endParaRPr lang="en-US" altLang="zh-CN" sz="7200" dirty="0">
              <a:gradFill flip="none" rotWithShape="1">
                <a:gsLst>
                  <a:gs pos="0">
                    <a:srgbClr val="E9C07A"/>
                  </a:gs>
                  <a:gs pos="38000">
                    <a:srgbClr val="FEFBDB"/>
                  </a:gs>
                  <a:gs pos="67000">
                    <a:srgbClr val="FEFBDB"/>
                  </a:gs>
                  <a:gs pos="100000">
                    <a:srgbClr val="E9C07A"/>
                  </a:gs>
                </a:gsLst>
                <a:lin ang="54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200" dirty="0">
                <a:gradFill flip="none" rotWithShape="1">
                  <a:gsLst>
                    <a:gs pos="0">
                      <a:srgbClr val="E9C07A"/>
                    </a:gs>
                    <a:gs pos="38000">
                      <a:srgbClr val="FEFBDB"/>
                    </a:gs>
                    <a:gs pos="67000">
                      <a:srgbClr val="FEFBDB"/>
                    </a:gs>
                    <a:gs pos="100000">
                      <a:srgbClr val="E9C07A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公司实现营业总额</a:t>
            </a:r>
            <a:endParaRPr lang="en-US" altLang="zh-CN" sz="7200" dirty="0">
              <a:gradFill flip="none" rotWithShape="1">
                <a:gsLst>
                  <a:gs pos="0">
                    <a:srgbClr val="E9C07A"/>
                  </a:gs>
                  <a:gs pos="38000">
                    <a:srgbClr val="FEFBDB"/>
                  </a:gs>
                  <a:gs pos="67000">
                    <a:srgbClr val="FEFBDB"/>
                  </a:gs>
                  <a:gs pos="100000">
                    <a:srgbClr val="E9C07A"/>
                  </a:gs>
                </a:gsLst>
                <a:lin ang="54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b="1" dirty="0">
                <a:gradFill flip="none" rotWithShape="1">
                  <a:gsLst>
                    <a:gs pos="0">
                      <a:srgbClr val="E9C07A"/>
                    </a:gs>
                    <a:gs pos="38000">
                      <a:srgbClr val="FEFBDB"/>
                    </a:gs>
                    <a:gs pos="67000">
                      <a:srgbClr val="FEFBDB"/>
                    </a:gs>
                    <a:gs pos="100000">
                      <a:srgbClr val="E9C07A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26.5</a:t>
            </a:r>
            <a:r>
              <a:rPr lang="zh-CN" altLang="en-US" sz="8800" b="1" dirty="0">
                <a:gradFill flip="none" rotWithShape="1">
                  <a:gsLst>
                    <a:gs pos="0">
                      <a:srgbClr val="E9C07A"/>
                    </a:gs>
                    <a:gs pos="38000">
                      <a:srgbClr val="FEFBDB"/>
                    </a:gs>
                    <a:gs pos="67000">
                      <a:srgbClr val="FEFBDB"/>
                    </a:gs>
                    <a:gs pos="100000">
                      <a:srgbClr val="E9C07A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亿</a:t>
            </a:r>
            <a:r>
              <a:rPr lang="zh-CN" altLang="en-US" sz="7200" dirty="0">
                <a:gradFill flip="none" rotWithShape="1">
                  <a:gsLst>
                    <a:gs pos="0">
                      <a:srgbClr val="E9C07A"/>
                    </a:gs>
                    <a:gs pos="38000">
                      <a:srgbClr val="FEFBDB"/>
                    </a:gs>
                    <a:gs pos="67000">
                      <a:srgbClr val="FEFBDB"/>
                    </a:gs>
                    <a:gs pos="100000">
                      <a:srgbClr val="E9C07A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元</a:t>
            </a:r>
            <a:endParaRPr lang="zh-CN" altLang="en-US" sz="7200" dirty="0">
              <a:gradFill flip="none" rotWithShape="1">
                <a:gsLst>
                  <a:gs pos="0">
                    <a:srgbClr val="E9C07A"/>
                  </a:gs>
                  <a:gs pos="38000">
                    <a:srgbClr val="FEFBDB"/>
                  </a:gs>
                  <a:gs pos="67000">
                    <a:srgbClr val="FEFBDB"/>
                  </a:gs>
                  <a:gs pos="100000">
                    <a:srgbClr val="E9C07A"/>
                  </a:gs>
                </a:gsLst>
                <a:lin ang="54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867966" y="2867692"/>
            <a:ext cx="1869440" cy="45719"/>
          </a:xfrm>
          <a:prstGeom prst="rect">
            <a:avLst/>
          </a:prstGeom>
          <a:gradFill flip="none" rotWithShape="1">
            <a:gsLst>
              <a:gs pos="0">
                <a:srgbClr val="E9C07A"/>
              </a:gs>
              <a:gs pos="22000">
                <a:srgbClr val="FEFBDB"/>
              </a:gs>
              <a:gs pos="52000">
                <a:srgbClr val="FEFBDB"/>
              </a:gs>
              <a:gs pos="100000">
                <a:srgbClr val="E9C07A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screen"/>
          <a:srcRect l="-1021"/>
          <a:stretch>
            <a:fillRect/>
          </a:stretch>
        </p:blipFill>
        <p:spPr>
          <a:xfrm rot="20727154">
            <a:off x="741716" y="2962197"/>
            <a:ext cx="2537452" cy="240183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screen"/>
          <a:srcRect r="-14647"/>
          <a:stretch>
            <a:fillRect/>
          </a:stretch>
        </p:blipFill>
        <p:spPr>
          <a:xfrm rot="320521">
            <a:off x="7795181" y="3799389"/>
            <a:ext cx="2507063" cy="2373072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2594392" y="2821973"/>
            <a:ext cx="1869440" cy="45719"/>
          </a:xfrm>
          <a:prstGeom prst="rect">
            <a:avLst/>
          </a:prstGeom>
          <a:gradFill flip="none" rotWithShape="1">
            <a:gsLst>
              <a:gs pos="0">
                <a:srgbClr val="E9C07A"/>
              </a:gs>
              <a:gs pos="22000">
                <a:srgbClr val="FEFBDB"/>
              </a:gs>
              <a:gs pos="52000">
                <a:srgbClr val="FEFBDB"/>
              </a:gs>
              <a:gs pos="100000">
                <a:srgbClr val="E9C07A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autoRev="1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1" dur="1600" fill="hold"/>
                                        <p:tgtEl>
                                          <p:spTgt spid="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47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271714" y="1786416"/>
            <a:ext cx="7325894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0" dirty="0">
                <a:gradFill flip="none" rotWithShape="1">
                  <a:gsLst>
                    <a:gs pos="0">
                      <a:srgbClr val="E9C07A"/>
                    </a:gs>
                    <a:gs pos="38000">
                      <a:srgbClr val="FEFBDB"/>
                    </a:gs>
                    <a:gs pos="67000">
                      <a:srgbClr val="FEFBDB"/>
                    </a:gs>
                    <a:gs pos="100000">
                      <a:srgbClr val="E9C07A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今年</a:t>
            </a:r>
            <a:endParaRPr lang="en-US" altLang="zh-CN" sz="8000" dirty="0">
              <a:gradFill flip="none" rotWithShape="1">
                <a:gsLst>
                  <a:gs pos="0">
                    <a:srgbClr val="E9C07A"/>
                  </a:gs>
                  <a:gs pos="38000">
                    <a:srgbClr val="FEFBDB"/>
                  </a:gs>
                  <a:gs pos="67000">
                    <a:srgbClr val="FEFBDB"/>
                  </a:gs>
                  <a:gs pos="100000">
                    <a:srgbClr val="E9C07A"/>
                  </a:gs>
                </a:gsLst>
                <a:lin ang="54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0" dirty="0">
                <a:gradFill flip="none" rotWithShape="1">
                  <a:gsLst>
                    <a:gs pos="0">
                      <a:srgbClr val="E9C07A"/>
                    </a:gs>
                    <a:gs pos="38000">
                      <a:srgbClr val="FEFBDB"/>
                    </a:gs>
                    <a:gs pos="67000">
                      <a:srgbClr val="FEFBDB"/>
                    </a:gs>
                    <a:gs pos="100000">
                      <a:srgbClr val="E9C07A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比去年同期</a:t>
            </a:r>
            <a:endParaRPr lang="zh-CN" altLang="en-US" sz="8000" dirty="0">
              <a:gradFill flip="none" rotWithShape="1">
                <a:gsLst>
                  <a:gs pos="0">
                    <a:srgbClr val="E9C07A"/>
                  </a:gs>
                  <a:gs pos="38000">
                    <a:srgbClr val="FEFBDB"/>
                  </a:gs>
                  <a:gs pos="67000">
                    <a:srgbClr val="FEFBDB"/>
                  </a:gs>
                  <a:gs pos="100000">
                    <a:srgbClr val="E9C07A"/>
                  </a:gs>
                </a:gsLst>
                <a:lin ang="54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0" dirty="0">
                <a:gradFill flip="none" rotWithShape="1">
                  <a:gsLst>
                    <a:gs pos="0">
                      <a:srgbClr val="E9C07A"/>
                    </a:gs>
                    <a:gs pos="38000">
                      <a:srgbClr val="FEFBDB"/>
                    </a:gs>
                    <a:gs pos="67000">
                      <a:srgbClr val="FEFBDB"/>
                    </a:gs>
                    <a:gs pos="100000">
                      <a:srgbClr val="E9C07A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增长</a:t>
            </a:r>
            <a:r>
              <a:rPr lang="en-US" altLang="zh-CN" sz="9600" b="1" dirty="0">
                <a:gradFill flip="none" rotWithShape="1">
                  <a:gsLst>
                    <a:gs pos="0">
                      <a:srgbClr val="E9C07A"/>
                    </a:gs>
                    <a:gs pos="38000">
                      <a:srgbClr val="FEFBDB"/>
                    </a:gs>
                    <a:gs pos="67000">
                      <a:srgbClr val="FEFBDB"/>
                    </a:gs>
                    <a:gs pos="100000">
                      <a:srgbClr val="E9C07A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46%</a:t>
            </a:r>
            <a:endParaRPr lang="en-US" altLang="zh-CN" sz="8000" b="1" dirty="0">
              <a:gradFill flip="none" rotWithShape="1">
                <a:gsLst>
                  <a:gs pos="0">
                    <a:srgbClr val="E9C07A"/>
                  </a:gs>
                  <a:gs pos="38000">
                    <a:srgbClr val="FEFBDB"/>
                  </a:gs>
                  <a:gs pos="67000">
                    <a:srgbClr val="FEFBDB"/>
                  </a:gs>
                  <a:gs pos="100000">
                    <a:srgbClr val="E9C07A"/>
                  </a:gs>
                </a:gsLst>
                <a:lin ang="54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867966" y="2867692"/>
            <a:ext cx="1869440" cy="45719"/>
          </a:xfrm>
          <a:prstGeom prst="rect">
            <a:avLst/>
          </a:prstGeom>
          <a:gradFill flip="none" rotWithShape="1">
            <a:gsLst>
              <a:gs pos="0">
                <a:srgbClr val="E9C07A"/>
              </a:gs>
              <a:gs pos="22000">
                <a:srgbClr val="FEFBDB"/>
              </a:gs>
              <a:gs pos="52000">
                <a:srgbClr val="FEFBDB"/>
              </a:gs>
              <a:gs pos="100000">
                <a:srgbClr val="E9C07A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screen"/>
          <a:srcRect l="-1021"/>
          <a:stretch>
            <a:fillRect/>
          </a:stretch>
        </p:blipFill>
        <p:spPr>
          <a:xfrm rot="20727154">
            <a:off x="741716" y="2962197"/>
            <a:ext cx="2537452" cy="240183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screen"/>
          <a:srcRect r="-14647"/>
          <a:stretch>
            <a:fillRect/>
          </a:stretch>
        </p:blipFill>
        <p:spPr>
          <a:xfrm rot="320521">
            <a:off x="8115221" y="3790794"/>
            <a:ext cx="2507063" cy="2373072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2594392" y="2821973"/>
            <a:ext cx="1869440" cy="45719"/>
          </a:xfrm>
          <a:prstGeom prst="rect">
            <a:avLst/>
          </a:prstGeom>
          <a:gradFill flip="none" rotWithShape="1">
            <a:gsLst>
              <a:gs pos="0">
                <a:srgbClr val="E9C07A"/>
              </a:gs>
              <a:gs pos="22000">
                <a:srgbClr val="FEFBDB"/>
              </a:gs>
              <a:gs pos="52000">
                <a:srgbClr val="FEFBDB"/>
              </a:gs>
              <a:gs pos="100000">
                <a:srgbClr val="E9C07A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autoRev="1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1" dur="1600" fill="hold"/>
                                        <p:tgtEl>
                                          <p:spTgt spid="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47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271714" y="1836586"/>
            <a:ext cx="7648572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200" dirty="0">
                <a:gradFill flip="none" rotWithShape="1">
                  <a:gsLst>
                    <a:gs pos="0">
                      <a:srgbClr val="E9C07A"/>
                    </a:gs>
                    <a:gs pos="38000">
                      <a:srgbClr val="FEFBDB"/>
                    </a:gs>
                    <a:gs pos="67000">
                      <a:srgbClr val="FEFBDB"/>
                    </a:gs>
                    <a:gs pos="100000">
                      <a:srgbClr val="E9C07A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回首</a:t>
            </a:r>
            <a:r>
              <a:rPr lang="en-US" altLang="zh-CN" sz="7200" dirty="0">
                <a:gradFill flip="none" rotWithShape="1">
                  <a:gsLst>
                    <a:gs pos="0">
                      <a:srgbClr val="E9C07A"/>
                    </a:gs>
                    <a:gs pos="38000">
                      <a:srgbClr val="FEFBDB"/>
                    </a:gs>
                    <a:gs pos="67000">
                      <a:srgbClr val="FEFBDB"/>
                    </a:gs>
                    <a:gs pos="100000">
                      <a:srgbClr val="E9C07A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2029</a:t>
            </a:r>
            <a:endParaRPr lang="en-US" altLang="zh-CN" sz="7200" dirty="0">
              <a:gradFill flip="none" rotWithShape="1">
                <a:gsLst>
                  <a:gs pos="0">
                    <a:srgbClr val="E9C07A"/>
                  </a:gs>
                  <a:gs pos="38000">
                    <a:srgbClr val="FEFBDB"/>
                  </a:gs>
                  <a:gs pos="67000">
                    <a:srgbClr val="FEFBDB"/>
                  </a:gs>
                  <a:gs pos="100000">
                    <a:srgbClr val="E9C07A"/>
                  </a:gs>
                </a:gsLst>
                <a:lin ang="54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200" dirty="0">
                <a:gradFill flip="none" rotWithShape="1">
                  <a:gsLst>
                    <a:gs pos="0">
                      <a:srgbClr val="E9C07A"/>
                    </a:gs>
                    <a:gs pos="38000">
                      <a:srgbClr val="FEFBDB"/>
                    </a:gs>
                    <a:gs pos="67000">
                      <a:srgbClr val="FEFBDB"/>
                    </a:gs>
                    <a:gs pos="100000">
                      <a:srgbClr val="E9C07A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赢得了一次次的</a:t>
            </a:r>
            <a:endParaRPr lang="en-US" altLang="zh-CN" sz="7200" dirty="0">
              <a:gradFill flip="none" rotWithShape="1">
                <a:gsLst>
                  <a:gs pos="0">
                    <a:srgbClr val="E9C07A"/>
                  </a:gs>
                  <a:gs pos="38000">
                    <a:srgbClr val="FEFBDB"/>
                  </a:gs>
                  <a:gs pos="67000">
                    <a:srgbClr val="FEFBDB"/>
                  </a:gs>
                  <a:gs pos="100000">
                    <a:srgbClr val="E9C07A"/>
                  </a:gs>
                </a:gsLst>
                <a:lin ang="54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200" dirty="0">
                <a:gradFill flip="none" rotWithShape="1">
                  <a:gsLst>
                    <a:gs pos="0">
                      <a:srgbClr val="E9C07A"/>
                    </a:gs>
                    <a:gs pos="38000">
                      <a:srgbClr val="FEFBDB"/>
                    </a:gs>
                    <a:gs pos="67000">
                      <a:srgbClr val="FEFBDB"/>
                    </a:gs>
                    <a:gs pos="100000">
                      <a:srgbClr val="E9C07A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胜利！</a:t>
            </a:r>
            <a:endParaRPr lang="zh-CN" altLang="en-US" sz="7200" dirty="0">
              <a:gradFill flip="none" rotWithShape="1">
                <a:gsLst>
                  <a:gs pos="0">
                    <a:srgbClr val="E9C07A"/>
                  </a:gs>
                  <a:gs pos="38000">
                    <a:srgbClr val="FEFBDB"/>
                  </a:gs>
                  <a:gs pos="67000">
                    <a:srgbClr val="FEFBDB"/>
                  </a:gs>
                  <a:gs pos="100000">
                    <a:srgbClr val="E9C07A"/>
                  </a:gs>
                </a:gsLst>
                <a:lin ang="54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867966" y="2867692"/>
            <a:ext cx="1869440" cy="45719"/>
          </a:xfrm>
          <a:prstGeom prst="rect">
            <a:avLst/>
          </a:prstGeom>
          <a:gradFill flip="none" rotWithShape="1">
            <a:gsLst>
              <a:gs pos="0">
                <a:srgbClr val="E9C07A"/>
              </a:gs>
              <a:gs pos="22000">
                <a:srgbClr val="FEFBDB"/>
              </a:gs>
              <a:gs pos="52000">
                <a:srgbClr val="FEFBDB"/>
              </a:gs>
              <a:gs pos="100000">
                <a:srgbClr val="E9C07A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screen"/>
          <a:srcRect l="-1021"/>
          <a:stretch>
            <a:fillRect/>
          </a:stretch>
        </p:blipFill>
        <p:spPr>
          <a:xfrm rot="20727154">
            <a:off x="741716" y="2962197"/>
            <a:ext cx="2537452" cy="240183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screen"/>
          <a:srcRect r="-14647"/>
          <a:stretch>
            <a:fillRect/>
          </a:stretch>
        </p:blipFill>
        <p:spPr>
          <a:xfrm rot="320521">
            <a:off x="7795181" y="3799389"/>
            <a:ext cx="2507063" cy="2373072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2594392" y="2821973"/>
            <a:ext cx="1869440" cy="45719"/>
          </a:xfrm>
          <a:prstGeom prst="rect">
            <a:avLst/>
          </a:prstGeom>
          <a:gradFill flip="none" rotWithShape="1">
            <a:gsLst>
              <a:gs pos="0">
                <a:srgbClr val="E9C07A"/>
              </a:gs>
              <a:gs pos="22000">
                <a:srgbClr val="FEFBDB"/>
              </a:gs>
              <a:gs pos="52000">
                <a:srgbClr val="FEFBDB"/>
              </a:gs>
              <a:gs pos="100000">
                <a:srgbClr val="E9C07A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autoRev="1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1" dur="1600" fill="hold"/>
                                        <p:tgtEl>
                                          <p:spTgt spid="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47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271714" y="1825012"/>
            <a:ext cx="7648572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200" dirty="0">
                <a:gradFill flip="none" rotWithShape="1">
                  <a:gsLst>
                    <a:gs pos="0">
                      <a:srgbClr val="E9C07A"/>
                    </a:gs>
                    <a:gs pos="38000">
                      <a:srgbClr val="FEFBDB"/>
                    </a:gs>
                    <a:gs pos="67000">
                      <a:srgbClr val="FEFBDB"/>
                    </a:gs>
                    <a:gs pos="100000">
                      <a:srgbClr val="E9C07A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展望</a:t>
            </a:r>
            <a:r>
              <a:rPr lang="en-US" altLang="zh-CN" sz="7200" dirty="0">
                <a:gradFill flip="none" rotWithShape="1">
                  <a:gsLst>
                    <a:gs pos="0">
                      <a:srgbClr val="E9C07A"/>
                    </a:gs>
                    <a:gs pos="38000">
                      <a:srgbClr val="FEFBDB"/>
                    </a:gs>
                    <a:gs pos="67000">
                      <a:srgbClr val="FEFBDB"/>
                    </a:gs>
                    <a:gs pos="100000">
                      <a:srgbClr val="E9C07A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2030</a:t>
            </a:r>
            <a:endParaRPr lang="en-US" altLang="zh-CN" sz="7200" dirty="0">
              <a:gradFill flip="none" rotWithShape="1">
                <a:gsLst>
                  <a:gs pos="0">
                    <a:srgbClr val="E9C07A"/>
                  </a:gs>
                  <a:gs pos="38000">
                    <a:srgbClr val="FEFBDB"/>
                  </a:gs>
                  <a:gs pos="67000">
                    <a:srgbClr val="FEFBDB"/>
                  </a:gs>
                  <a:gs pos="100000">
                    <a:srgbClr val="E9C07A"/>
                  </a:gs>
                </a:gsLst>
                <a:lin ang="54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200" dirty="0">
                <a:gradFill flip="none" rotWithShape="1">
                  <a:gsLst>
                    <a:gs pos="0">
                      <a:srgbClr val="E9C07A"/>
                    </a:gs>
                    <a:gs pos="38000">
                      <a:srgbClr val="FEFBDB"/>
                    </a:gs>
                    <a:gs pos="67000">
                      <a:srgbClr val="FEFBDB"/>
                    </a:gs>
                    <a:gs pos="100000">
                      <a:srgbClr val="E9C07A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我们肩负使命</a:t>
            </a:r>
            <a:endParaRPr lang="en-US" altLang="zh-CN" sz="7200" dirty="0">
              <a:gradFill flip="none" rotWithShape="1">
                <a:gsLst>
                  <a:gs pos="0">
                    <a:srgbClr val="E9C07A"/>
                  </a:gs>
                  <a:gs pos="38000">
                    <a:srgbClr val="FEFBDB"/>
                  </a:gs>
                  <a:gs pos="67000">
                    <a:srgbClr val="FEFBDB"/>
                  </a:gs>
                  <a:gs pos="100000">
                    <a:srgbClr val="E9C07A"/>
                  </a:gs>
                </a:gsLst>
                <a:lin ang="54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200" dirty="0">
                <a:gradFill flip="none" rotWithShape="1">
                  <a:gsLst>
                    <a:gs pos="0">
                      <a:srgbClr val="E9C07A"/>
                    </a:gs>
                    <a:gs pos="38000">
                      <a:srgbClr val="FEFBDB"/>
                    </a:gs>
                    <a:gs pos="67000">
                      <a:srgbClr val="FEFBDB"/>
                    </a:gs>
                    <a:gs pos="100000">
                      <a:srgbClr val="E9C07A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运筹帷幄</a:t>
            </a:r>
            <a:endParaRPr lang="zh-CN" altLang="en-US" sz="7200" dirty="0">
              <a:gradFill flip="none" rotWithShape="1">
                <a:gsLst>
                  <a:gs pos="0">
                    <a:srgbClr val="E9C07A"/>
                  </a:gs>
                  <a:gs pos="38000">
                    <a:srgbClr val="FEFBDB"/>
                  </a:gs>
                  <a:gs pos="67000">
                    <a:srgbClr val="FEFBDB"/>
                  </a:gs>
                  <a:gs pos="100000">
                    <a:srgbClr val="E9C07A"/>
                  </a:gs>
                </a:gsLst>
                <a:lin ang="54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867966" y="2867692"/>
            <a:ext cx="1869440" cy="45719"/>
          </a:xfrm>
          <a:prstGeom prst="rect">
            <a:avLst/>
          </a:prstGeom>
          <a:gradFill flip="none" rotWithShape="1">
            <a:gsLst>
              <a:gs pos="0">
                <a:srgbClr val="E9C07A"/>
              </a:gs>
              <a:gs pos="22000">
                <a:srgbClr val="FEFBDB"/>
              </a:gs>
              <a:gs pos="52000">
                <a:srgbClr val="FEFBDB"/>
              </a:gs>
              <a:gs pos="100000">
                <a:srgbClr val="E9C07A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screen"/>
          <a:srcRect l="-1021"/>
          <a:stretch>
            <a:fillRect/>
          </a:stretch>
        </p:blipFill>
        <p:spPr>
          <a:xfrm rot="20727154">
            <a:off x="741716" y="2962197"/>
            <a:ext cx="2537452" cy="240183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screen"/>
          <a:srcRect r="-14647"/>
          <a:stretch>
            <a:fillRect/>
          </a:stretch>
        </p:blipFill>
        <p:spPr>
          <a:xfrm rot="320521">
            <a:off x="8188720" y="3799389"/>
            <a:ext cx="2507063" cy="2373072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2594392" y="2821973"/>
            <a:ext cx="1869440" cy="45719"/>
          </a:xfrm>
          <a:prstGeom prst="rect">
            <a:avLst/>
          </a:prstGeom>
          <a:gradFill flip="none" rotWithShape="1">
            <a:gsLst>
              <a:gs pos="0">
                <a:srgbClr val="E9C07A"/>
              </a:gs>
              <a:gs pos="22000">
                <a:srgbClr val="FEFBDB"/>
              </a:gs>
              <a:gs pos="52000">
                <a:srgbClr val="FEFBDB"/>
              </a:gs>
              <a:gs pos="100000">
                <a:srgbClr val="E9C07A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autoRev="1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1" dur="1600" fill="hold"/>
                                        <p:tgtEl>
                                          <p:spTgt spid="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2301347" y="146646"/>
            <a:ext cx="7254025" cy="656470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screen"/>
          <a:srcRect l="-1021"/>
          <a:stretch>
            <a:fillRect/>
          </a:stretch>
        </p:blipFill>
        <p:spPr>
          <a:xfrm rot="795408">
            <a:off x="669520" y="1424502"/>
            <a:ext cx="5098296" cy="482581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screen"/>
          <a:srcRect r="-14647"/>
          <a:stretch>
            <a:fillRect/>
          </a:stretch>
        </p:blipFill>
        <p:spPr>
          <a:xfrm rot="21217279">
            <a:off x="6666263" y="2079531"/>
            <a:ext cx="5112679" cy="4839429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775526" y="2008902"/>
            <a:ext cx="359489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 dirty="0">
                <a:gradFill flip="none" rotWithShape="1">
                  <a:gsLst>
                    <a:gs pos="0">
                      <a:srgbClr val="E9C07A"/>
                    </a:gs>
                    <a:gs pos="38000">
                      <a:srgbClr val="FEFBDB"/>
                    </a:gs>
                    <a:gs pos="67000">
                      <a:srgbClr val="FEFBDB"/>
                    </a:gs>
                    <a:gs pos="100000">
                      <a:srgbClr val="E9C07A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贰</a:t>
            </a:r>
            <a:endParaRPr lang="zh-CN" altLang="en-US" sz="19900" dirty="0">
              <a:gradFill flip="none" rotWithShape="1">
                <a:gsLst>
                  <a:gs pos="0">
                    <a:srgbClr val="E9C07A"/>
                  </a:gs>
                  <a:gs pos="38000">
                    <a:srgbClr val="FEFBDB"/>
                  </a:gs>
                  <a:gs pos="67000">
                    <a:srgbClr val="FEFBDB"/>
                  </a:gs>
                  <a:gs pos="100000">
                    <a:srgbClr val="E9C07A"/>
                  </a:gs>
                </a:gsLst>
                <a:lin ang="54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535132" y="1432560"/>
            <a:ext cx="677108" cy="39928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3200" dirty="0">
                <a:gradFill>
                  <a:gsLst>
                    <a:gs pos="0">
                      <a:srgbClr val="E9C07A"/>
                    </a:gs>
                    <a:gs pos="38000">
                      <a:srgbClr val="FEFBDB"/>
                    </a:gs>
                    <a:gs pos="67000">
                      <a:srgbClr val="FEFBDB"/>
                    </a:gs>
                    <a:gs pos="100000">
                      <a:srgbClr val="E9C07A"/>
                    </a:gs>
                  </a:gsLst>
                  <a:lin ang="0" scaled="1"/>
                </a:gradFill>
                <a:cs typeface="+mn-ea"/>
                <a:sym typeface="+mn-lt"/>
              </a:rPr>
              <a:t>颁奖典礼</a:t>
            </a:r>
            <a:endParaRPr lang="zh-CN" altLang="en-US" sz="3200" dirty="0">
              <a:gradFill>
                <a:gsLst>
                  <a:gs pos="0">
                    <a:srgbClr val="E9C07A"/>
                  </a:gs>
                  <a:gs pos="38000">
                    <a:srgbClr val="FEFBDB"/>
                  </a:gs>
                  <a:gs pos="67000">
                    <a:srgbClr val="FEFBDB"/>
                  </a:gs>
                  <a:gs pos="100000">
                    <a:srgbClr val="E9C07A"/>
                  </a:gs>
                </a:gsLst>
                <a:lin ang="0" scaled="1"/>
              </a:gra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79760" y="1432560"/>
            <a:ext cx="677108" cy="39928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3200" dirty="0">
                <a:gradFill>
                  <a:gsLst>
                    <a:gs pos="0">
                      <a:srgbClr val="E9C07A"/>
                    </a:gs>
                    <a:gs pos="38000">
                      <a:srgbClr val="FEFBDB"/>
                    </a:gs>
                    <a:gs pos="67000">
                      <a:srgbClr val="FEFBDB"/>
                    </a:gs>
                    <a:gs pos="100000">
                      <a:srgbClr val="E9C07A"/>
                    </a:gs>
                  </a:gsLst>
                  <a:lin ang="0" scaled="1"/>
                </a:gradFill>
                <a:cs typeface="+mn-ea"/>
                <a:sym typeface="+mn-lt"/>
              </a:rPr>
              <a:t>公司新春晚会</a:t>
            </a:r>
            <a:endParaRPr lang="zh-CN" altLang="en-US" sz="3200" dirty="0">
              <a:gradFill>
                <a:gsLst>
                  <a:gs pos="0">
                    <a:srgbClr val="E9C07A"/>
                  </a:gs>
                  <a:gs pos="38000">
                    <a:srgbClr val="FEFBDB"/>
                  </a:gs>
                  <a:gs pos="67000">
                    <a:srgbClr val="FEFBDB"/>
                  </a:gs>
                  <a:gs pos="100000">
                    <a:srgbClr val="E9C07A"/>
                  </a:gs>
                </a:gsLst>
                <a:lin ang="0" scaled="1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screen"/>
          <a:srcRect l="-1021"/>
          <a:stretch>
            <a:fillRect/>
          </a:stretch>
        </p:blipFill>
        <p:spPr>
          <a:xfrm rot="1638495">
            <a:off x="373591" y="959095"/>
            <a:ext cx="2731774" cy="2585773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602471" y="793021"/>
            <a:ext cx="220980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600" dirty="0">
                <a:gradFill flip="none" rotWithShape="1">
                  <a:gsLst>
                    <a:gs pos="0">
                      <a:srgbClr val="E9C07A"/>
                    </a:gs>
                    <a:gs pos="38000">
                      <a:srgbClr val="FEFBDB"/>
                    </a:gs>
                    <a:gs pos="67000">
                      <a:srgbClr val="FEFBDB"/>
                    </a:gs>
                    <a:gs pos="100000">
                      <a:srgbClr val="E9C07A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冠</a:t>
            </a:r>
            <a:endParaRPr lang="zh-CN" altLang="en-US" sz="16600" dirty="0">
              <a:gradFill flip="none" rotWithShape="1">
                <a:gsLst>
                  <a:gs pos="0">
                    <a:srgbClr val="E9C07A"/>
                  </a:gs>
                  <a:gs pos="38000">
                    <a:srgbClr val="FEFBDB"/>
                  </a:gs>
                  <a:gs pos="67000">
                    <a:srgbClr val="FEFBDB"/>
                  </a:gs>
                  <a:gs pos="100000">
                    <a:srgbClr val="E9C07A"/>
                  </a:gs>
                </a:gsLst>
                <a:lin ang="54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58754" y="2852381"/>
            <a:ext cx="220980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600" dirty="0">
                <a:gradFill flip="none" rotWithShape="1">
                  <a:gsLst>
                    <a:gs pos="0">
                      <a:srgbClr val="E9C07A"/>
                    </a:gs>
                    <a:gs pos="38000">
                      <a:srgbClr val="FEFBDB"/>
                    </a:gs>
                    <a:gs pos="67000">
                      <a:srgbClr val="FEFBDB"/>
                    </a:gs>
                    <a:gs pos="100000">
                      <a:srgbClr val="E9C07A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军</a:t>
            </a:r>
            <a:endParaRPr lang="zh-CN" altLang="en-US" sz="16600" dirty="0">
              <a:gradFill flip="none" rotWithShape="1">
                <a:gsLst>
                  <a:gs pos="0">
                    <a:srgbClr val="E9C07A"/>
                  </a:gs>
                  <a:gs pos="38000">
                    <a:srgbClr val="FEFBDB"/>
                  </a:gs>
                  <a:gs pos="67000">
                    <a:srgbClr val="FEFBDB"/>
                  </a:gs>
                  <a:gs pos="100000">
                    <a:srgbClr val="E9C07A"/>
                  </a:gs>
                </a:gsLst>
                <a:lin ang="54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303541" y="1452911"/>
            <a:ext cx="5074920" cy="3152878"/>
          </a:xfrm>
          <a:prstGeom prst="rect">
            <a:avLst/>
          </a:prstGeom>
          <a:gradFill flip="none" rotWithShape="1">
            <a:gsLst>
              <a:gs pos="0">
                <a:srgbClr val="E9C07A"/>
              </a:gs>
              <a:gs pos="38000">
                <a:srgbClr val="FEFBDB"/>
              </a:gs>
              <a:gs pos="67000">
                <a:srgbClr val="FEFBDB"/>
              </a:gs>
              <a:gs pos="100000">
                <a:srgbClr val="E9C07A"/>
              </a:gs>
            </a:gsLst>
            <a:lin ang="0" scaled="1"/>
            <a:tileRect/>
          </a:gradFill>
          <a:ln>
            <a:noFill/>
          </a:ln>
          <a:effectLst>
            <a:outerShdw blurRad="1651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screen"/>
          <a:srcRect l="-158" r="-818" b="-612"/>
          <a:stretch>
            <a:fillRect/>
          </a:stretch>
        </p:blipFill>
        <p:spPr>
          <a:xfrm>
            <a:off x="0" y="3213904"/>
            <a:ext cx="12326657" cy="3644096"/>
          </a:xfrm>
          <a:prstGeom prst="rect">
            <a:avLst/>
          </a:prstGeom>
        </p:spPr>
      </p:pic>
      <p:sp>
        <p:nvSpPr>
          <p:cNvPr id="11" name="矩形 10"/>
          <p:cNvSpPr>
            <a:spLocks noChangeAspect="1"/>
          </p:cNvSpPr>
          <p:nvPr/>
        </p:nvSpPr>
        <p:spPr>
          <a:xfrm>
            <a:off x="5777301" y="1813499"/>
            <a:ext cx="3889072" cy="2439912"/>
          </a:xfrm>
          <a:prstGeom prst="rect">
            <a:avLst/>
          </a:prstGeom>
          <a:blipFill dpi="0" rotWithShape="1">
            <a:blip r:embed="rId4" cstate="screen"/>
            <a:srcRect/>
            <a:stretch>
              <a:fillRect t="-59709" b="-79382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dk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 cstate="screen"/>
          <a:srcRect r="-14647"/>
          <a:stretch>
            <a:fillRect/>
          </a:stretch>
        </p:blipFill>
        <p:spPr>
          <a:xfrm>
            <a:off x="8184966" y="1802606"/>
            <a:ext cx="3459480" cy="3274586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0869731" y="860463"/>
            <a:ext cx="677108" cy="22860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3200" dirty="0">
                <a:gradFill>
                  <a:gsLst>
                    <a:gs pos="0">
                      <a:srgbClr val="E9C07A"/>
                    </a:gs>
                    <a:gs pos="38000">
                      <a:srgbClr val="FEFBDB"/>
                    </a:gs>
                    <a:gs pos="67000">
                      <a:srgbClr val="FEFBDB"/>
                    </a:gs>
                    <a:gs pos="100000">
                      <a:srgbClr val="E9C07A"/>
                    </a:gs>
                  </a:gsLst>
                  <a:lin ang="0" scaled="1"/>
                </a:gradFill>
                <a:cs typeface="+mn-ea"/>
                <a:sym typeface="+mn-lt"/>
              </a:rPr>
              <a:t>年度销售</a:t>
            </a:r>
            <a:endParaRPr lang="zh-CN" altLang="en-US" sz="3200" dirty="0">
              <a:gradFill>
                <a:gsLst>
                  <a:gs pos="0">
                    <a:srgbClr val="E9C07A"/>
                  </a:gs>
                  <a:gs pos="38000">
                    <a:srgbClr val="FEFBDB"/>
                  </a:gs>
                  <a:gs pos="67000">
                    <a:srgbClr val="FEFBDB"/>
                  </a:gs>
                  <a:gs pos="100000">
                    <a:srgbClr val="E9C07A"/>
                  </a:gs>
                </a:gsLst>
                <a:lin ang="0" scaled="1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3566.337007874016,&quot;width&quot;:727.0314960629921}"/>
</p:tagLst>
</file>

<file path=ppt/tags/tag2.xml><?xml version="1.0" encoding="utf-8"?>
<p:tagLst xmlns:p="http://schemas.openxmlformats.org/presentationml/2006/main">
  <p:tag name="ISPRING_PRESENTATION_TITLE" val="PowerPoint 演示文稿"/>
  <p:tag name="KSO_WPP_MARK_KEY" val="6a493324-707f-404b-b807-b579ea1019c0"/>
  <p:tag name="COMMONDATA" val="eyJoZGlkIjoiYWZlNGNiNjAyNjBkNWIwYTMyZDk3N2Y1MDZlYjJlYzIifQ=="/>
</p:tagLst>
</file>

<file path=ppt/theme/theme1.xml><?xml version="1.0" encoding="utf-8"?>
<a:theme xmlns:a="http://schemas.openxmlformats.org/drawingml/2006/main" name="第一PPT，www.1ppt.com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w2olusta">
      <a:majorFont>
        <a:latin typeface="Arial"/>
        <a:ea typeface="仓耳青禾体-谷力 W05"/>
        <a:cs typeface=""/>
      </a:majorFont>
      <a:minorFont>
        <a:latin typeface="Arial"/>
        <a:ea typeface="仓耳青禾体-谷力 W05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402</Words>
  <Application>WPS 演示</Application>
  <PresentationFormat>宽屏</PresentationFormat>
  <Paragraphs>144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Arial</vt:lpstr>
      <vt:lpstr>仓耳青禾体-谷力 W05</vt:lpstr>
      <vt:lpstr>Segoe Print</vt:lpstr>
      <vt:lpstr>Calibri</vt:lpstr>
      <vt:lpstr>等线</vt:lpstr>
      <vt:lpstr>Arial Unicode MS</vt:lpstr>
      <vt:lpstr>汉仪中圆简</vt:lpstr>
      <vt:lpstr>仓耳青禾体-谷力 W05</vt:lpstr>
      <vt:lpstr>第一PPT，www.1ppt.com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新春晚会</dc:title>
  <dc:creator>第一PPT</dc:creator>
  <cp:keywords>www.1ppt.com</cp:keywords>
  <dc:description>www.1ppt.com</dc:description>
  <cp:lastModifiedBy>吴为</cp:lastModifiedBy>
  <cp:revision>213</cp:revision>
  <dcterms:created xsi:type="dcterms:W3CDTF">2019-03-29T12:25:00Z</dcterms:created>
  <dcterms:modified xsi:type="dcterms:W3CDTF">2022-11-30T07:29:28Z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A0D36B8AAA5A4360B30E62EFBC80B783</vt:lpwstr>
  </property>
  <property fmtid="{D5CDD505-2E9C-101B-9397-08002B2CF9AE}" pid="3" name="KSOProductBuildVer">
    <vt:lpwstr>2052-11.1.0.12763</vt:lpwstr>
  </property>
</Properties>
</file>