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4" r:id="rId3"/>
  </p:sldMasterIdLst>
  <p:notesMasterIdLst>
    <p:notesMasterId r:id="rId5"/>
  </p:notesMasterIdLst>
  <p:handoutMasterIdLst>
    <p:handoutMasterId r:id="rId30"/>
  </p:handoutMasterIdLst>
  <p:sldIdLst>
    <p:sldId id="256" r:id="rId4"/>
    <p:sldId id="298" r:id="rId6"/>
    <p:sldId id="301" r:id="rId7"/>
    <p:sldId id="309" r:id="rId8"/>
    <p:sldId id="314" r:id="rId9"/>
    <p:sldId id="330" r:id="rId10"/>
    <p:sldId id="329" r:id="rId11"/>
    <p:sldId id="318" r:id="rId12"/>
    <p:sldId id="322" r:id="rId13"/>
    <p:sldId id="326" r:id="rId14"/>
    <p:sldId id="316" r:id="rId15"/>
    <p:sldId id="317" r:id="rId16"/>
    <p:sldId id="327" r:id="rId17"/>
    <p:sldId id="311" r:id="rId18"/>
    <p:sldId id="323" r:id="rId19"/>
    <p:sldId id="304" r:id="rId20"/>
    <p:sldId id="328" r:id="rId21"/>
    <p:sldId id="303" r:id="rId22"/>
    <p:sldId id="319" r:id="rId23"/>
    <p:sldId id="324" r:id="rId24"/>
    <p:sldId id="321" r:id="rId25"/>
    <p:sldId id="325" r:id="rId26"/>
    <p:sldId id="310" r:id="rId27"/>
    <p:sldId id="299" r:id="rId28"/>
    <p:sldId id="331" r:id="rId29"/>
  </p:sldIdLst>
  <p:sldSz cx="11878945" cy="3959225"/>
  <p:notesSz cx="6858000" cy="9144000"/>
  <p:custDataLst>
    <p:tags r:id="rId3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0101"/>
    <a:srgbClr val="E0BA7E"/>
    <a:srgbClr val="B6423A"/>
    <a:srgbClr val="E6E6E6"/>
    <a:srgbClr val="6F0101"/>
    <a:srgbClr val="DC5348"/>
    <a:srgbClr val="F2BCB8"/>
    <a:srgbClr val="CA3026"/>
    <a:srgbClr val="FFFFF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907" autoAdjust="0"/>
    <p:restoredTop sz="94662" autoAdjust="0"/>
  </p:normalViewPr>
  <p:slideViewPr>
    <p:cSldViewPr snapToGrid="0" showGuides="1">
      <p:cViewPr>
        <p:scale>
          <a:sx n="100" d="100"/>
          <a:sy n="100" d="100"/>
        </p:scale>
        <p:origin x="-870" y="-1176"/>
      </p:cViewPr>
      <p:guideLst>
        <p:guide orient="horz" pos="1283"/>
        <p:guide pos="1496"/>
        <p:guide pos="5964"/>
      </p:guideLst>
    </p:cSldViewPr>
  </p:slideViewPr>
  <p:notesTextViewPr>
    <p:cViewPr>
      <p:scale>
        <a:sx n="3" d="2"/>
        <a:sy n="3" d="2"/>
      </p:scale>
      <p:origin x="0" y="0"/>
    </p:cViewPr>
  </p:notesTextViewPr>
  <p:sorterViewPr>
    <p:cViewPr>
      <p:scale>
        <a:sx n="66" d="100"/>
        <a:sy n="66" d="100"/>
      </p:scale>
      <p:origin x="0" y="-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38.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Noto Sans S Chinese Light" panose="020B0300000000000000" pitchFamily="34" charset="-122"/>
              <a:ea typeface="Noto Sans S Chinese Light" panose="020B03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Noto Sans S Chinese Light" panose="020B0300000000000000" pitchFamily="34" charset="-122"/>
                <a:ea typeface="Noto Sans S Chinese Light" panose="020B0300000000000000" pitchFamily="34" charset="-122"/>
              </a:rPr>
            </a:fld>
            <a:endParaRPr lang="zh-CN" altLang="en-US" dirty="0">
              <a:latin typeface="Noto Sans S Chinese Light" panose="020B0300000000000000" pitchFamily="34" charset="-122"/>
              <a:ea typeface="Noto Sans S Chinese Light" panose="020B03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Noto Sans S Chinese Light" panose="020B0300000000000000" pitchFamily="34" charset="-122"/>
              <a:ea typeface="Noto Sans S Chinese Light" panose="020B03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Noto Sans S Chinese Light" panose="020B0300000000000000" pitchFamily="34" charset="-122"/>
                <a:ea typeface="Noto Sans S Chinese Light" panose="020B0300000000000000" pitchFamily="34" charset="-122"/>
              </a:rPr>
            </a:fld>
            <a:endParaRPr lang="zh-CN" altLang="en-US" dirty="0">
              <a:latin typeface="Noto Sans S Chinese Light" panose="020B0300000000000000" pitchFamily="34" charset="-122"/>
              <a:ea typeface="Noto Sans S Chinese Light" panose="020B0300000000000000"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Noto Sans S Chinese Light" panose="020B0300000000000000" pitchFamily="34" charset="-122"/>
                <a:ea typeface="Noto Sans S Chinese Light" panose="020B03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Noto Sans S Chinese Light" panose="020B0300000000000000" pitchFamily="34" charset="-122"/>
                <a:ea typeface="Noto Sans S Chinese Light" panose="020B0300000000000000" pitchFamily="34" charset="-122"/>
              </a:defRPr>
            </a:lvl1pPr>
          </a:lstStyle>
          <a:p>
            <a:fld id="{1AC49D05-6128-4D0D-A32A-06A5E73B386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1200150" y="1143000"/>
            <a:ext cx="92583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Noto Sans S Chinese Light" panose="020B0300000000000000" pitchFamily="34" charset="-122"/>
                <a:ea typeface="Noto Sans S Chinese Light" panose="020B03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Noto Sans S Chinese Light" panose="020B0300000000000000" pitchFamily="34" charset="-122"/>
                <a:ea typeface="Noto Sans S Chinese Light" panose="020B0300000000000000" pitchFamily="34" charset="-122"/>
              </a:defRPr>
            </a:lvl1pPr>
          </a:lstStyle>
          <a:p>
            <a:fld id="{5849F42C-2DAE-424C-A4B8-3140182C3E9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1387475" rtl="0" eaLnBrk="1" latinLnBrk="0" hangingPunct="1">
      <a:defRPr sz="2425" kern="1200">
        <a:solidFill>
          <a:schemeClr val="tx1"/>
        </a:solidFill>
        <a:latin typeface="Noto Sans S Chinese Light" panose="020B0300000000000000" pitchFamily="34" charset="-122"/>
        <a:ea typeface="Noto Sans S Chinese Light" panose="020B0300000000000000" pitchFamily="34" charset="-122"/>
        <a:cs typeface="+mn-cs"/>
      </a:defRPr>
    </a:lvl1pPr>
    <a:lvl2pPr marL="693420" algn="l" defTabSz="1387475" rtl="0" eaLnBrk="1" latinLnBrk="0" hangingPunct="1">
      <a:defRPr sz="1820" kern="1200">
        <a:solidFill>
          <a:schemeClr val="tx1"/>
        </a:solidFill>
        <a:latin typeface="Noto Sans S Chinese Light" panose="020B0300000000000000" pitchFamily="34" charset="-122"/>
        <a:ea typeface="Noto Sans S Chinese Light" panose="020B0300000000000000" pitchFamily="34" charset="-122"/>
        <a:cs typeface="+mn-cs"/>
      </a:defRPr>
    </a:lvl2pPr>
    <a:lvl3pPr marL="1387475" algn="l" defTabSz="1387475" rtl="0" eaLnBrk="1" latinLnBrk="0" hangingPunct="1">
      <a:defRPr sz="1820" kern="1200">
        <a:solidFill>
          <a:schemeClr val="tx1"/>
        </a:solidFill>
        <a:latin typeface="Noto Sans S Chinese Light" panose="020B0300000000000000" pitchFamily="34" charset="-122"/>
        <a:ea typeface="Noto Sans S Chinese Light" panose="020B0300000000000000" pitchFamily="34" charset="-122"/>
        <a:cs typeface="+mn-cs"/>
      </a:defRPr>
    </a:lvl3pPr>
    <a:lvl4pPr marL="2080895" algn="l" defTabSz="1387475" rtl="0" eaLnBrk="1" latinLnBrk="0" hangingPunct="1">
      <a:defRPr sz="1820" kern="1200">
        <a:solidFill>
          <a:schemeClr val="tx1"/>
        </a:solidFill>
        <a:latin typeface="Noto Sans S Chinese Light" panose="020B0300000000000000" pitchFamily="34" charset="-122"/>
        <a:ea typeface="Noto Sans S Chinese Light" panose="020B0300000000000000" pitchFamily="34" charset="-122"/>
        <a:cs typeface="+mn-cs"/>
      </a:defRPr>
    </a:lvl4pPr>
    <a:lvl5pPr marL="2774315" algn="l" defTabSz="1387475" rtl="0" eaLnBrk="1" latinLnBrk="0" hangingPunct="1">
      <a:defRPr sz="1820" kern="1200">
        <a:solidFill>
          <a:schemeClr val="tx1"/>
        </a:solidFill>
        <a:latin typeface="Noto Sans S Chinese Light" panose="020B0300000000000000" pitchFamily="34" charset="-122"/>
        <a:ea typeface="Noto Sans S Chinese Light" panose="020B0300000000000000" pitchFamily="34" charset="-122"/>
        <a:cs typeface="+mn-cs"/>
      </a:defRPr>
    </a:lvl5pPr>
    <a:lvl6pPr marL="3467735" algn="l" defTabSz="1387475" rtl="0" eaLnBrk="1" latinLnBrk="0" hangingPunct="1">
      <a:defRPr sz="1820" kern="1200">
        <a:solidFill>
          <a:schemeClr val="tx1"/>
        </a:solidFill>
        <a:latin typeface="+mn-lt"/>
        <a:ea typeface="+mn-ea"/>
        <a:cs typeface="+mn-cs"/>
      </a:defRPr>
    </a:lvl6pPr>
    <a:lvl7pPr marL="4161790" algn="l" defTabSz="1387475" rtl="0" eaLnBrk="1" latinLnBrk="0" hangingPunct="1">
      <a:defRPr sz="1820" kern="1200">
        <a:solidFill>
          <a:schemeClr val="tx1"/>
        </a:solidFill>
        <a:latin typeface="+mn-lt"/>
        <a:ea typeface="+mn-ea"/>
        <a:cs typeface="+mn-cs"/>
      </a:defRPr>
    </a:lvl7pPr>
    <a:lvl8pPr marL="4855210" algn="l" defTabSz="1387475" rtl="0" eaLnBrk="1" latinLnBrk="0" hangingPunct="1">
      <a:defRPr sz="1820" kern="1200">
        <a:solidFill>
          <a:schemeClr val="tx1"/>
        </a:solidFill>
        <a:latin typeface="+mn-lt"/>
        <a:ea typeface="+mn-ea"/>
        <a:cs typeface="+mn-cs"/>
      </a:defRPr>
    </a:lvl8pPr>
    <a:lvl9pPr marL="5548630" algn="l" defTabSz="1387475" rtl="0" eaLnBrk="1" latinLnBrk="0" hangingPunct="1">
      <a:defRPr sz="182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200150" y="1143000"/>
            <a:ext cx="92583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484908" y="647957"/>
            <a:ext cx="8909447" cy="1378397"/>
          </a:xfrm>
        </p:spPr>
        <p:txBody>
          <a:bodyPr anchor="b"/>
          <a:lstStyle>
            <a:lvl1pPr algn="ctr">
              <a:defRPr sz="3465"/>
            </a:lvl1pPr>
          </a:lstStyle>
          <a:p>
            <a:r>
              <a:rPr lang="zh-CN" altLang="en-US"/>
              <a:t>单击此处编辑母版标题样式</a:t>
            </a:r>
            <a:endParaRPr lang="en-US" dirty="0"/>
          </a:p>
        </p:txBody>
      </p:sp>
      <p:sp>
        <p:nvSpPr>
          <p:cNvPr id="3" name="Subtitle 2"/>
          <p:cNvSpPr>
            <a:spLocks noGrp="1"/>
          </p:cNvSpPr>
          <p:nvPr>
            <p:ph type="subTitle" idx="1"/>
          </p:nvPr>
        </p:nvSpPr>
        <p:spPr>
          <a:xfrm>
            <a:off x="1484908" y="2079510"/>
            <a:ext cx="8909447" cy="955896"/>
          </a:xfrm>
        </p:spPr>
        <p:txBody>
          <a:bodyPr/>
          <a:lstStyle>
            <a:lvl1pPr marL="0" indent="0" algn="ctr">
              <a:buNone/>
              <a:defRPr sz="1385"/>
            </a:lvl1pPr>
            <a:lvl2pPr marL="264160" indent="0" algn="ctr">
              <a:buNone/>
              <a:defRPr sz="1155"/>
            </a:lvl2pPr>
            <a:lvl3pPr marL="527685" indent="0" algn="ctr">
              <a:buNone/>
              <a:defRPr sz="1040"/>
            </a:lvl3pPr>
            <a:lvl4pPr marL="791845" indent="0" algn="ctr">
              <a:buNone/>
              <a:defRPr sz="925"/>
            </a:lvl4pPr>
            <a:lvl5pPr marL="1056005" indent="0" algn="ctr">
              <a:buNone/>
              <a:defRPr sz="925"/>
            </a:lvl5pPr>
            <a:lvl6pPr marL="1319530" indent="0" algn="ctr">
              <a:buNone/>
              <a:defRPr sz="925"/>
            </a:lvl6pPr>
            <a:lvl7pPr marL="1583690" indent="0" algn="ctr">
              <a:buNone/>
              <a:defRPr sz="925"/>
            </a:lvl7pPr>
            <a:lvl8pPr marL="1847850" indent="0" algn="ctr">
              <a:buNone/>
              <a:defRPr sz="925"/>
            </a:lvl8pPr>
            <a:lvl9pPr marL="2111375" indent="0" algn="ctr">
              <a:buNone/>
              <a:defRPr sz="925"/>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6" name="Slide Number Placeholder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18247" y="263948"/>
            <a:ext cx="3831371" cy="923819"/>
          </a:xfrm>
        </p:spPr>
        <p:txBody>
          <a:bodyPr anchor="b"/>
          <a:lstStyle>
            <a:lvl1pPr>
              <a:defRPr sz="1845"/>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050234" y="570055"/>
            <a:ext cx="6013877" cy="2813616"/>
          </a:xfrm>
        </p:spPr>
        <p:txBody>
          <a:bodyPr anchor="t"/>
          <a:lstStyle>
            <a:lvl1pPr marL="0" indent="0">
              <a:buNone/>
              <a:defRPr sz="1845"/>
            </a:lvl1pPr>
            <a:lvl2pPr marL="264160" indent="0">
              <a:buNone/>
              <a:defRPr sz="1615"/>
            </a:lvl2pPr>
            <a:lvl3pPr marL="527685" indent="0">
              <a:buNone/>
              <a:defRPr sz="1385"/>
            </a:lvl3pPr>
            <a:lvl4pPr marL="791845" indent="0">
              <a:buNone/>
              <a:defRPr sz="1155"/>
            </a:lvl4pPr>
            <a:lvl5pPr marL="1056005" indent="0">
              <a:buNone/>
              <a:defRPr sz="1155"/>
            </a:lvl5pPr>
            <a:lvl6pPr marL="1319530" indent="0">
              <a:buNone/>
              <a:defRPr sz="1155"/>
            </a:lvl6pPr>
            <a:lvl7pPr marL="1583690" indent="0">
              <a:buNone/>
              <a:defRPr sz="1155"/>
            </a:lvl7pPr>
            <a:lvl8pPr marL="1847850" indent="0">
              <a:buNone/>
              <a:defRPr sz="1155"/>
            </a:lvl8pPr>
            <a:lvl9pPr marL="2111375" indent="0">
              <a:buNone/>
              <a:defRPr sz="1155"/>
            </a:lvl9pPr>
          </a:lstStyle>
          <a:p>
            <a:r>
              <a:rPr lang="zh-CN" altLang="en-US"/>
              <a:t>单击图标添加图片</a:t>
            </a:r>
            <a:endParaRPr lang="en-US" dirty="0"/>
          </a:p>
        </p:txBody>
      </p:sp>
      <p:sp>
        <p:nvSpPr>
          <p:cNvPr id="4" name="Text Placeholder 3"/>
          <p:cNvSpPr>
            <a:spLocks noGrp="1"/>
          </p:cNvSpPr>
          <p:nvPr>
            <p:ph type="body" sz="half" idx="2"/>
          </p:nvPr>
        </p:nvSpPr>
        <p:spPr>
          <a:xfrm>
            <a:off x="818247" y="1187768"/>
            <a:ext cx="3831371" cy="2200486"/>
          </a:xfrm>
        </p:spPr>
        <p:txBody>
          <a:bodyPr/>
          <a:lstStyle>
            <a:lvl1pPr marL="0" indent="0">
              <a:buNone/>
              <a:defRPr sz="925"/>
            </a:lvl1pPr>
            <a:lvl2pPr marL="264160" indent="0">
              <a:buNone/>
              <a:defRPr sz="810"/>
            </a:lvl2pPr>
            <a:lvl3pPr marL="527685" indent="0">
              <a:buNone/>
              <a:defRPr sz="695"/>
            </a:lvl3pPr>
            <a:lvl4pPr marL="791845" indent="0">
              <a:buNone/>
              <a:defRPr sz="575"/>
            </a:lvl4pPr>
            <a:lvl5pPr marL="1056005" indent="0">
              <a:buNone/>
              <a:defRPr sz="575"/>
            </a:lvl5pPr>
            <a:lvl6pPr marL="1319530" indent="0">
              <a:buNone/>
              <a:defRPr sz="575"/>
            </a:lvl6pPr>
            <a:lvl7pPr marL="1583690" indent="0">
              <a:buNone/>
              <a:defRPr sz="575"/>
            </a:lvl7pPr>
            <a:lvl8pPr marL="1847850" indent="0">
              <a:buNone/>
              <a:defRPr sz="575"/>
            </a:lvl8pPr>
            <a:lvl9pPr marL="2111375" indent="0">
              <a:buNone/>
              <a:defRPr sz="57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Footer Placeholder 5"/>
          <p:cNvSpPr>
            <a:spLocks noGrp="1"/>
          </p:cNvSpPr>
          <p:nvPr>
            <p:ph type="ftr" sz="quarter" idx="11"/>
          </p:nvPr>
        </p:nvSpPr>
        <p:spPr/>
        <p:txBody>
          <a:bodyPr/>
          <a:lstStyle/>
          <a:p>
            <a:endParaRPr lang="zh-CN" altLang="en-US" dirty="0"/>
          </a:p>
        </p:txBody>
      </p:sp>
      <p:sp>
        <p:nvSpPr>
          <p:cNvPr id="7" name="Slide Number Placeholder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dirty="0"/>
          </a:p>
        </p:txBody>
      </p:sp>
      <p:sp>
        <p:nvSpPr>
          <p:cNvPr id="6" name="Slide Number Placeholder 5"/>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501098" y="210792"/>
            <a:ext cx="2561466" cy="3355260"/>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16700" y="210792"/>
            <a:ext cx="7535907" cy="335526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52735" y="748549"/>
            <a:ext cx="5147633" cy="2911014"/>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380" b="0" i="0" u="none" strike="noStrike" kern="1200" cap="none" spc="150" normalizeH="0" baseline="0" noProof="1" dirty="0">
                <a:solidFill>
                  <a:schemeClr val="tx1">
                    <a:lumMod val="75000"/>
                    <a:lumOff val="25000"/>
                  </a:schemeClr>
                </a:solidFill>
                <a:uFillTx/>
                <a:latin typeface="Noto Sans S Chinese Light" panose="020B0300000000000000" pitchFamily="34" charset="-122"/>
                <a:ea typeface="Noto Sans S Chinese Light" panose="020B0300000000000000" pitchFamily="34" charset="-122"/>
                <a:cs typeface="+mn-cs"/>
                <a:sym typeface="+mn-ea"/>
              </a:defRPr>
            </a:lvl1pPr>
            <a:lvl2pPr marL="161925" marR="0" lvl="1" indent="-53975"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380" b="0" i="0" u="none" strike="noStrike" kern="1200" cap="none" spc="150" normalizeH="0" baseline="0" noProof="1" dirty="0">
                <a:solidFill>
                  <a:schemeClr val="tx1"/>
                </a:solidFill>
                <a:uFillTx/>
                <a:latin typeface="+mn-lt"/>
                <a:ea typeface="+mn-ea"/>
                <a:cs typeface="+mn-cs"/>
                <a:sym typeface="+mn-ea"/>
              </a:defRPr>
            </a:lvl2pPr>
            <a:lvl3pPr marL="269875" marR="0" lvl="2" indent="-5397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380" b="0" i="0" u="none" strike="noStrike" kern="1200" cap="none" spc="150" normalizeH="0" baseline="0" noProof="1" dirty="0">
                <a:solidFill>
                  <a:schemeClr val="tx1"/>
                </a:solidFill>
                <a:uFillTx/>
                <a:latin typeface="+mn-lt"/>
                <a:ea typeface="+mn-ea"/>
                <a:cs typeface="+mn-cs"/>
                <a:sym typeface="+mn-ea"/>
              </a:defRPr>
            </a:lvl3pPr>
            <a:lvl4pPr marL="377825" marR="0" lvl="3" indent="-5397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380" b="0" i="0" u="none" strike="noStrike" kern="1200" cap="none" spc="150" normalizeH="0" baseline="0" noProof="1" dirty="0">
                <a:solidFill>
                  <a:schemeClr val="tx1"/>
                </a:solidFill>
                <a:uFillTx/>
                <a:latin typeface="+mn-lt"/>
                <a:ea typeface="+mn-ea"/>
                <a:cs typeface="+mn-cs"/>
                <a:sym typeface="+mn-ea"/>
              </a:defRPr>
            </a:lvl4pPr>
            <a:lvl5pPr marL="485775" marR="0" lvl="4" indent="-5397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38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078787" y="748549"/>
            <a:ext cx="5147633" cy="2911014"/>
          </a:xfrm>
        </p:spPr>
        <p:txBody>
          <a:bodyPr vert="horz" lIns="101600" tIns="0" rIns="82550" bIns="0" rtlCol="0">
            <a:normAutofit/>
          </a:bodyPr>
          <a:lstStyle>
            <a:lvl1pPr marL="53975" marR="0" lvl="0" indent="-53975"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380" b="0" i="0" u="none" strike="noStrike" kern="1200" cap="none" spc="150" normalizeH="0" baseline="0" noProof="1" dirty="0">
                <a:solidFill>
                  <a:schemeClr val="tx1">
                    <a:lumMod val="75000"/>
                    <a:lumOff val="25000"/>
                  </a:schemeClr>
                </a:solidFill>
                <a:uFillTx/>
                <a:latin typeface="Noto Sans S Chinese Light" panose="020B0300000000000000" pitchFamily="34" charset="-122"/>
                <a:ea typeface="Noto Sans S Chinese Light" panose="020B0300000000000000" pitchFamily="34" charset="-122"/>
                <a:cs typeface="+mn-cs"/>
                <a:sym typeface="+mn-ea"/>
              </a:defRPr>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52735" y="550154"/>
            <a:ext cx="10573687" cy="2911014"/>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52688" y="1494945"/>
            <a:ext cx="10573687" cy="519344"/>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1275"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Noto Sans S Chinese Light" panose="020B0300000000000000" pitchFamily="34" charset="-122"/>
                <a:ea typeface="Noto Sans S Chinese Light" panose="020B0300000000000000" pitchFamily="34" charset="-122"/>
                <a:cs typeface="+mj-cs"/>
                <a:sym typeface="+mn-ea"/>
              </a:defRPr>
            </a:lvl1pPr>
          </a:lstStyle>
          <a:p>
            <a:pPr lvl="0"/>
            <a:r>
              <a:rPr dirty="0">
                <a:sym typeface="+mn-ea"/>
              </a:rPr>
              <a:t>单击此处编辑标题</a:t>
            </a:r>
            <a:endParaRPr dirty="0">
              <a:sym typeface="+mn-ea"/>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93963" y="158553"/>
            <a:ext cx="10691337" cy="659871"/>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93963" y="923820"/>
            <a:ext cx="10691337" cy="261290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593963" y="3669615"/>
            <a:ext cx="2771828" cy="210792"/>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058748" y="3669615"/>
            <a:ext cx="3761767" cy="210792"/>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513472" y="3669615"/>
            <a:ext cx="2771828" cy="210792"/>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612466" y="158553"/>
            <a:ext cx="2672834" cy="3378172"/>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93963" y="158553"/>
            <a:ext cx="7820515" cy="33781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593963" y="3669615"/>
            <a:ext cx="2771828" cy="210792"/>
          </a:xfrm>
          <a:prstGeom prst="rect">
            <a:avLst/>
          </a:prstGeom>
        </p:spPr>
        <p:txBody>
          <a:bodyPr/>
          <a:lstStyle/>
          <a:p>
            <a:pPr defTabSz="914400"/>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058748" y="3669615"/>
            <a:ext cx="3761767" cy="210792"/>
          </a:xfrm>
          <a:prstGeom prst="rect">
            <a:avLst/>
          </a:prstGeom>
        </p:spPr>
        <p:txBody>
          <a:bodyPr/>
          <a:lstStyle/>
          <a:p>
            <a:pPr defTabSz="914400"/>
            <a:endParaRPr lang="zh-CN" altLang="en-US">
              <a:solidFill>
                <a:prstClr val="black"/>
              </a:solidFill>
            </a:endParaRPr>
          </a:p>
        </p:txBody>
      </p:sp>
      <p:sp>
        <p:nvSpPr>
          <p:cNvPr id="6" name="灯片编号占位符 5"/>
          <p:cNvSpPr>
            <a:spLocks noGrp="1"/>
          </p:cNvSpPr>
          <p:nvPr>
            <p:ph type="sldNum" sz="quarter" idx="12"/>
          </p:nvPr>
        </p:nvSpPr>
        <p:spPr>
          <a:xfrm>
            <a:off x="8513472" y="3669615"/>
            <a:ext cx="2771828" cy="210792"/>
          </a:xfrm>
          <a:prstGeom prst="rect">
            <a:avLst/>
          </a:prstGeom>
        </p:spPr>
        <p:txBody>
          <a:bodyPr/>
          <a:lstStyle/>
          <a:p>
            <a:pPr defTabSz="914400"/>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10512" y="987058"/>
            <a:ext cx="10245864" cy="1646927"/>
          </a:xfrm>
        </p:spPr>
        <p:txBody>
          <a:bodyPr anchor="b"/>
          <a:lstStyle>
            <a:lvl1pPr>
              <a:defRPr sz="3465"/>
            </a:lvl1pPr>
          </a:lstStyle>
          <a:p>
            <a:r>
              <a:rPr lang="zh-CN" altLang="en-US"/>
              <a:t>单击此处编辑母版标题样式</a:t>
            </a:r>
            <a:endParaRPr lang="en-US" dirty="0"/>
          </a:p>
        </p:txBody>
      </p:sp>
      <p:sp>
        <p:nvSpPr>
          <p:cNvPr id="3" name="Text Placeholder 2"/>
          <p:cNvSpPr>
            <a:spLocks noGrp="1"/>
          </p:cNvSpPr>
          <p:nvPr>
            <p:ph type="body" idx="1"/>
          </p:nvPr>
        </p:nvSpPr>
        <p:spPr>
          <a:xfrm>
            <a:off x="810512" y="2649565"/>
            <a:ext cx="10245864" cy="866080"/>
          </a:xfrm>
        </p:spPr>
        <p:txBody>
          <a:bodyPr/>
          <a:lstStyle>
            <a:lvl1pPr marL="0" indent="0">
              <a:buNone/>
              <a:defRPr sz="1385">
                <a:solidFill>
                  <a:schemeClr val="tx1">
                    <a:tint val="75000"/>
                  </a:schemeClr>
                </a:solidFill>
              </a:defRPr>
            </a:lvl1pPr>
            <a:lvl2pPr marL="264160" indent="0">
              <a:buNone/>
              <a:defRPr sz="1155">
                <a:solidFill>
                  <a:schemeClr val="tx1">
                    <a:tint val="75000"/>
                  </a:schemeClr>
                </a:solidFill>
              </a:defRPr>
            </a:lvl2pPr>
            <a:lvl3pPr marL="527685" indent="0">
              <a:buNone/>
              <a:defRPr sz="1040">
                <a:solidFill>
                  <a:schemeClr val="tx1">
                    <a:tint val="75000"/>
                  </a:schemeClr>
                </a:solidFill>
              </a:defRPr>
            </a:lvl3pPr>
            <a:lvl4pPr marL="791845" indent="0">
              <a:buNone/>
              <a:defRPr sz="925">
                <a:solidFill>
                  <a:schemeClr val="tx1">
                    <a:tint val="75000"/>
                  </a:schemeClr>
                </a:solidFill>
              </a:defRPr>
            </a:lvl4pPr>
            <a:lvl5pPr marL="1056005" indent="0">
              <a:buNone/>
              <a:defRPr sz="925">
                <a:solidFill>
                  <a:schemeClr val="tx1">
                    <a:tint val="75000"/>
                  </a:schemeClr>
                </a:solidFill>
              </a:defRPr>
            </a:lvl5pPr>
            <a:lvl6pPr marL="1319530" indent="0">
              <a:buNone/>
              <a:defRPr sz="925">
                <a:solidFill>
                  <a:schemeClr val="tx1">
                    <a:tint val="75000"/>
                  </a:schemeClr>
                </a:solidFill>
              </a:defRPr>
            </a:lvl6pPr>
            <a:lvl7pPr marL="1583690" indent="0">
              <a:buNone/>
              <a:defRPr sz="925">
                <a:solidFill>
                  <a:schemeClr val="tx1">
                    <a:tint val="75000"/>
                  </a:schemeClr>
                </a:solidFill>
              </a:defRPr>
            </a:lvl7pPr>
            <a:lvl8pPr marL="1847850" indent="0">
              <a:buNone/>
              <a:defRPr sz="925">
                <a:solidFill>
                  <a:schemeClr val="tx1">
                    <a:tint val="75000"/>
                  </a:schemeClr>
                </a:solidFill>
              </a:defRPr>
            </a:lvl8pPr>
            <a:lvl9pPr marL="2111375" indent="0">
              <a:buNone/>
              <a:defRPr sz="925">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16699" y="1053960"/>
            <a:ext cx="5048687" cy="251209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013877" y="1053960"/>
            <a:ext cx="5048687" cy="251209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18247" y="210792"/>
            <a:ext cx="10245864" cy="76526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18247" y="970560"/>
            <a:ext cx="5025485" cy="475657"/>
          </a:xfrm>
        </p:spPr>
        <p:txBody>
          <a:bodyPr anchor="b"/>
          <a:lstStyle>
            <a:lvl1pPr marL="0" indent="0">
              <a:buNone/>
              <a:defRPr sz="1385" b="1"/>
            </a:lvl1pPr>
            <a:lvl2pPr marL="264160" indent="0">
              <a:buNone/>
              <a:defRPr sz="1155" b="1"/>
            </a:lvl2pPr>
            <a:lvl3pPr marL="527685" indent="0">
              <a:buNone/>
              <a:defRPr sz="1040" b="1"/>
            </a:lvl3pPr>
            <a:lvl4pPr marL="791845" indent="0">
              <a:buNone/>
              <a:defRPr sz="925" b="1"/>
            </a:lvl4pPr>
            <a:lvl5pPr marL="1056005" indent="0">
              <a:buNone/>
              <a:defRPr sz="925" b="1"/>
            </a:lvl5pPr>
            <a:lvl6pPr marL="1319530" indent="0">
              <a:buNone/>
              <a:defRPr sz="925" b="1"/>
            </a:lvl6pPr>
            <a:lvl7pPr marL="1583690" indent="0">
              <a:buNone/>
              <a:defRPr sz="925" b="1"/>
            </a:lvl7pPr>
            <a:lvl8pPr marL="1847850" indent="0">
              <a:buNone/>
              <a:defRPr sz="925" b="1"/>
            </a:lvl8pPr>
            <a:lvl9pPr marL="2111375" indent="0">
              <a:buNone/>
              <a:defRPr sz="925"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18247" y="1446217"/>
            <a:ext cx="5025485" cy="2127167"/>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013877" y="970560"/>
            <a:ext cx="5050234" cy="475657"/>
          </a:xfrm>
        </p:spPr>
        <p:txBody>
          <a:bodyPr anchor="b"/>
          <a:lstStyle>
            <a:lvl1pPr marL="0" indent="0">
              <a:buNone/>
              <a:defRPr sz="1385" b="1"/>
            </a:lvl1pPr>
            <a:lvl2pPr marL="264160" indent="0">
              <a:buNone/>
              <a:defRPr sz="1155" b="1"/>
            </a:lvl2pPr>
            <a:lvl3pPr marL="527685" indent="0">
              <a:buNone/>
              <a:defRPr sz="1040" b="1"/>
            </a:lvl3pPr>
            <a:lvl4pPr marL="791845" indent="0">
              <a:buNone/>
              <a:defRPr sz="925" b="1"/>
            </a:lvl4pPr>
            <a:lvl5pPr marL="1056005" indent="0">
              <a:buNone/>
              <a:defRPr sz="925" b="1"/>
            </a:lvl5pPr>
            <a:lvl6pPr marL="1319530" indent="0">
              <a:buNone/>
              <a:defRPr sz="925" b="1"/>
            </a:lvl6pPr>
            <a:lvl7pPr marL="1583690" indent="0">
              <a:buNone/>
              <a:defRPr sz="925" b="1"/>
            </a:lvl7pPr>
            <a:lvl8pPr marL="1847850" indent="0">
              <a:buNone/>
              <a:defRPr sz="925" b="1"/>
            </a:lvl8pPr>
            <a:lvl9pPr marL="2111375" indent="0">
              <a:buNone/>
              <a:defRPr sz="925"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013877" y="1446217"/>
            <a:ext cx="5050234" cy="2127167"/>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Title 1"/>
          <p:cNvSpPr>
            <a:spLocks noGrp="1"/>
          </p:cNvSpPr>
          <p:nvPr>
            <p:ph type="title"/>
          </p:nvPr>
        </p:nvSpPr>
        <p:spPr>
          <a:xfrm>
            <a:off x="818247" y="210792"/>
            <a:ext cx="10245864" cy="765267"/>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18247" y="970560"/>
            <a:ext cx="5025485" cy="475657"/>
          </a:xfrm>
        </p:spPr>
        <p:txBody>
          <a:bodyPr anchor="b"/>
          <a:lstStyle>
            <a:lvl1pPr marL="0" indent="0">
              <a:buNone/>
              <a:defRPr sz="1385" b="1"/>
            </a:lvl1pPr>
            <a:lvl2pPr marL="264160" indent="0">
              <a:buNone/>
              <a:defRPr sz="1155" b="1"/>
            </a:lvl2pPr>
            <a:lvl3pPr marL="527685" indent="0">
              <a:buNone/>
              <a:defRPr sz="1040" b="1"/>
            </a:lvl3pPr>
            <a:lvl4pPr marL="791845" indent="0">
              <a:buNone/>
              <a:defRPr sz="925" b="1"/>
            </a:lvl4pPr>
            <a:lvl5pPr marL="1056005" indent="0">
              <a:buNone/>
              <a:defRPr sz="925" b="1"/>
            </a:lvl5pPr>
            <a:lvl6pPr marL="1319530" indent="0">
              <a:buNone/>
              <a:defRPr sz="925" b="1"/>
            </a:lvl6pPr>
            <a:lvl7pPr marL="1583690" indent="0">
              <a:buNone/>
              <a:defRPr sz="925" b="1"/>
            </a:lvl7pPr>
            <a:lvl8pPr marL="1847850" indent="0">
              <a:buNone/>
              <a:defRPr sz="925" b="1"/>
            </a:lvl8pPr>
            <a:lvl9pPr marL="2111375" indent="0">
              <a:buNone/>
              <a:defRPr sz="925"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18247" y="1446217"/>
            <a:ext cx="5025485" cy="2127167"/>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Text Placeholder 4"/>
          <p:cNvSpPr>
            <a:spLocks noGrp="1"/>
          </p:cNvSpPr>
          <p:nvPr>
            <p:ph type="body" sz="quarter" idx="3"/>
          </p:nvPr>
        </p:nvSpPr>
        <p:spPr>
          <a:xfrm>
            <a:off x="6013877" y="970560"/>
            <a:ext cx="5050234" cy="475657"/>
          </a:xfrm>
        </p:spPr>
        <p:txBody>
          <a:bodyPr anchor="b"/>
          <a:lstStyle>
            <a:lvl1pPr marL="0" indent="0">
              <a:buNone/>
              <a:defRPr sz="1385" b="1"/>
            </a:lvl1pPr>
            <a:lvl2pPr marL="264160" indent="0">
              <a:buNone/>
              <a:defRPr sz="1155" b="1"/>
            </a:lvl2pPr>
            <a:lvl3pPr marL="527685" indent="0">
              <a:buNone/>
              <a:defRPr sz="1040" b="1"/>
            </a:lvl3pPr>
            <a:lvl4pPr marL="791845" indent="0">
              <a:buNone/>
              <a:defRPr sz="925" b="1"/>
            </a:lvl4pPr>
            <a:lvl5pPr marL="1056005" indent="0">
              <a:buNone/>
              <a:defRPr sz="925" b="1"/>
            </a:lvl5pPr>
            <a:lvl6pPr marL="1319530" indent="0">
              <a:buNone/>
              <a:defRPr sz="925" b="1"/>
            </a:lvl6pPr>
            <a:lvl7pPr marL="1583690" indent="0">
              <a:buNone/>
              <a:defRPr sz="925" b="1"/>
            </a:lvl7pPr>
            <a:lvl8pPr marL="1847850" indent="0">
              <a:buNone/>
              <a:defRPr sz="925" b="1"/>
            </a:lvl8pPr>
            <a:lvl9pPr marL="2111375" indent="0">
              <a:buNone/>
              <a:defRPr sz="925"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013877" y="1446217"/>
            <a:ext cx="5050234" cy="2127167"/>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7" name="Date Placeholder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11" name="TextBox 10"/>
          <p:cNvSpPr txBox="1"/>
          <p:nvPr userDrawn="1"/>
        </p:nvSpPr>
        <p:spPr>
          <a:xfrm>
            <a:off x="926629" y="3854959"/>
            <a:ext cx="1440159" cy="118430"/>
          </a:xfrm>
          <a:prstGeom prst="rect">
            <a:avLst/>
          </a:prstGeom>
          <a:noFill/>
        </p:spPr>
        <p:txBody>
          <a:bodyPr wrap="square" rtlCol="0">
            <a:spAutoFit/>
          </a:bodyPr>
          <a:lstStyle/>
          <a:p>
            <a:pPr defTabSz="914400">
              <a:lnSpc>
                <a:spcPct val="200000"/>
              </a:lnSpc>
            </a:pPr>
            <a:r>
              <a:rPr lang="zh-CN" altLang="en-US" sz="100" dirty="0">
                <a:solidFill>
                  <a:prstClr val="black"/>
                </a:solidFill>
                <a:ea typeface="微软雅黑" panose="020B0503020204020204" pitchFamily="34" charset="-122"/>
                <a:hlinkClick r:id="rId2"/>
              </a:rPr>
              <a:t>节</a:t>
            </a:r>
            <a:r>
              <a:rPr lang="zh-CN" altLang="en-US" sz="100" dirty="0" smtClean="0">
                <a:solidFill>
                  <a:prstClr val="black"/>
                </a:solidFill>
                <a:ea typeface="微软雅黑" panose="020B0503020204020204" pitchFamily="34" charset="-122"/>
                <a:hlinkClick r:id="rId2"/>
              </a:rPr>
              <a:t>日</a:t>
            </a: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http://www.1ppt.com/jieri/</a:t>
            </a:r>
            <a:endParaRPr lang="en-US" altLang="zh-CN" sz="100" dirty="0" smtClean="0">
              <a:solidFill>
                <a:prstClr val="black"/>
              </a:solidFill>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18247" y="263948"/>
            <a:ext cx="3831371" cy="923819"/>
          </a:xfrm>
        </p:spPr>
        <p:txBody>
          <a:bodyPr anchor="b"/>
          <a:lstStyle>
            <a:lvl1pPr>
              <a:defRPr sz="1845"/>
            </a:lvl1pPr>
          </a:lstStyle>
          <a:p>
            <a:r>
              <a:rPr lang="zh-CN" altLang="en-US"/>
              <a:t>单击此处编辑母版标题样式</a:t>
            </a:r>
            <a:endParaRPr lang="en-US" dirty="0"/>
          </a:p>
        </p:txBody>
      </p:sp>
      <p:sp>
        <p:nvSpPr>
          <p:cNvPr id="3" name="Content Placeholder 2"/>
          <p:cNvSpPr>
            <a:spLocks noGrp="1"/>
          </p:cNvSpPr>
          <p:nvPr>
            <p:ph idx="1"/>
          </p:nvPr>
        </p:nvSpPr>
        <p:spPr>
          <a:xfrm>
            <a:off x="5050234" y="570055"/>
            <a:ext cx="6013877" cy="2813616"/>
          </a:xfrm>
        </p:spPr>
        <p:txBody>
          <a:bodyPr/>
          <a:lstStyle>
            <a:lvl1pPr>
              <a:defRPr sz="1845"/>
            </a:lvl1pPr>
            <a:lvl2pPr>
              <a:defRPr sz="1615"/>
            </a:lvl2pPr>
            <a:lvl3pPr>
              <a:defRPr sz="1385"/>
            </a:lvl3pPr>
            <a:lvl4pPr>
              <a:defRPr sz="1155"/>
            </a:lvl4pPr>
            <a:lvl5pPr>
              <a:defRPr sz="1155"/>
            </a:lvl5pPr>
            <a:lvl6pPr>
              <a:defRPr sz="1155"/>
            </a:lvl6pPr>
            <a:lvl7pPr>
              <a:defRPr sz="1155"/>
            </a:lvl7pPr>
            <a:lvl8pPr>
              <a:defRPr sz="1155"/>
            </a:lvl8pPr>
            <a:lvl9pPr>
              <a:defRPr sz="1155"/>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Text Placeholder 3"/>
          <p:cNvSpPr>
            <a:spLocks noGrp="1"/>
          </p:cNvSpPr>
          <p:nvPr>
            <p:ph type="body" sz="half" idx="2"/>
          </p:nvPr>
        </p:nvSpPr>
        <p:spPr>
          <a:xfrm>
            <a:off x="818247" y="1187768"/>
            <a:ext cx="3831371" cy="2200486"/>
          </a:xfrm>
        </p:spPr>
        <p:txBody>
          <a:bodyPr/>
          <a:lstStyle>
            <a:lvl1pPr marL="0" indent="0">
              <a:buNone/>
              <a:defRPr sz="925"/>
            </a:lvl1pPr>
            <a:lvl2pPr marL="264160" indent="0">
              <a:buNone/>
              <a:defRPr sz="810"/>
            </a:lvl2pPr>
            <a:lvl3pPr marL="527685" indent="0">
              <a:buNone/>
              <a:defRPr sz="695"/>
            </a:lvl3pPr>
            <a:lvl4pPr marL="791845" indent="0">
              <a:buNone/>
              <a:defRPr sz="575"/>
            </a:lvl4pPr>
            <a:lvl5pPr marL="1056005" indent="0">
              <a:buNone/>
              <a:defRPr sz="575"/>
            </a:lvl5pPr>
            <a:lvl6pPr marL="1319530" indent="0">
              <a:buNone/>
              <a:defRPr sz="575"/>
            </a:lvl6pPr>
            <a:lvl7pPr marL="1583690" indent="0">
              <a:buNone/>
              <a:defRPr sz="575"/>
            </a:lvl7pPr>
            <a:lvl8pPr marL="1847850" indent="0">
              <a:buNone/>
              <a:defRPr sz="575"/>
            </a:lvl8pPr>
            <a:lvl9pPr marL="2111375" indent="0">
              <a:buNone/>
              <a:defRPr sz="575"/>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dirty="0"/>
          </a:p>
        </p:txBody>
      </p:sp>
      <p:sp>
        <p:nvSpPr>
          <p:cNvPr id="7" name="Slide Number Placeholder 6"/>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6700" y="210792"/>
            <a:ext cx="10245864" cy="765267"/>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16700" y="1053960"/>
            <a:ext cx="10245864" cy="2512092"/>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en-US" dirty="0"/>
          </a:p>
        </p:txBody>
      </p:sp>
      <p:sp>
        <p:nvSpPr>
          <p:cNvPr id="4" name="Date Placeholder 3"/>
          <p:cNvSpPr>
            <a:spLocks noGrp="1"/>
          </p:cNvSpPr>
          <p:nvPr>
            <p:ph type="dt" sz="half" idx="2"/>
          </p:nvPr>
        </p:nvSpPr>
        <p:spPr>
          <a:xfrm>
            <a:off x="816699" y="3669615"/>
            <a:ext cx="2672834" cy="210792"/>
          </a:xfrm>
          <a:prstGeom prst="rect">
            <a:avLst/>
          </a:prstGeom>
        </p:spPr>
        <p:txBody>
          <a:bodyPr vert="horz" lIns="91440" tIns="45720" rIns="91440" bIns="45720" rtlCol="0" anchor="ctr"/>
          <a:lstStyle>
            <a:lvl1pPr algn="l">
              <a:defRPr sz="695">
                <a:solidFill>
                  <a:schemeClr val="tx1">
                    <a:tint val="75000"/>
                  </a:schemeClr>
                </a:solidFill>
                <a:latin typeface="Noto Sans S Chinese Light" panose="020B0300000000000000" pitchFamily="34" charset="-122"/>
                <a:ea typeface="Noto Sans S Chinese Light" panose="020B0300000000000000" pitchFamily="34" charset="-122"/>
              </a:defRPr>
            </a:lvl1pPr>
          </a:lstStyle>
          <a:p>
            <a:fld id="{760FBDFE-C587-4B4C-A407-44438C67B59E}" type="datetimeFigureOut">
              <a:rPr lang="zh-CN" altLang="en-US" smtClean="0"/>
            </a:fld>
            <a:endParaRPr lang="zh-CN" altLang="en-US" dirty="0"/>
          </a:p>
        </p:txBody>
      </p:sp>
      <p:sp>
        <p:nvSpPr>
          <p:cNvPr id="5" name="Footer Placeholder 4"/>
          <p:cNvSpPr>
            <a:spLocks noGrp="1"/>
          </p:cNvSpPr>
          <p:nvPr>
            <p:ph type="ftr" sz="quarter" idx="3"/>
          </p:nvPr>
        </p:nvSpPr>
        <p:spPr>
          <a:xfrm>
            <a:off x="3935006" y="3669615"/>
            <a:ext cx="4009251" cy="210792"/>
          </a:xfrm>
          <a:prstGeom prst="rect">
            <a:avLst/>
          </a:prstGeom>
        </p:spPr>
        <p:txBody>
          <a:bodyPr vert="horz" lIns="91440" tIns="45720" rIns="91440" bIns="45720" rtlCol="0" anchor="ctr"/>
          <a:lstStyle>
            <a:lvl1pPr algn="ctr">
              <a:defRPr sz="695">
                <a:solidFill>
                  <a:schemeClr val="tx1">
                    <a:tint val="75000"/>
                  </a:schemeClr>
                </a:solidFill>
                <a:latin typeface="Noto Sans S Chinese Light" panose="020B0300000000000000" pitchFamily="34" charset="-122"/>
                <a:ea typeface="Noto Sans S Chinese Light" panose="020B0300000000000000" pitchFamily="34" charset="-122"/>
              </a:defRPr>
            </a:lvl1pPr>
          </a:lstStyle>
          <a:p>
            <a:endParaRPr lang="zh-CN" altLang="en-US" dirty="0"/>
          </a:p>
        </p:txBody>
      </p:sp>
      <p:sp>
        <p:nvSpPr>
          <p:cNvPr id="6" name="Slide Number Placeholder 5"/>
          <p:cNvSpPr>
            <a:spLocks noGrp="1"/>
          </p:cNvSpPr>
          <p:nvPr>
            <p:ph type="sldNum" sz="quarter" idx="4"/>
          </p:nvPr>
        </p:nvSpPr>
        <p:spPr>
          <a:xfrm>
            <a:off x="8389730" y="3669615"/>
            <a:ext cx="2672834" cy="210792"/>
          </a:xfrm>
          <a:prstGeom prst="rect">
            <a:avLst/>
          </a:prstGeom>
        </p:spPr>
        <p:txBody>
          <a:bodyPr vert="horz" lIns="91440" tIns="45720" rIns="91440" bIns="45720" rtlCol="0" anchor="ctr"/>
          <a:lstStyle>
            <a:lvl1pPr algn="r">
              <a:defRPr sz="695">
                <a:solidFill>
                  <a:schemeClr val="tx1">
                    <a:tint val="75000"/>
                  </a:schemeClr>
                </a:solidFill>
                <a:latin typeface="Noto Sans S Chinese Light" panose="020B0300000000000000" pitchFamily="34" charset="-122"/>
                <a:ea typeface="Noto Sans S Chinese Light" panose="020B0300000000000000" pitchFamily="34" charset="-122"/>
              </a:defRPr>
            </a:lvl1pPr>
          </a:lstStyle>
          <a:p>
            <a:fld id="{49AE70B2-8BF9-45C0-BB95-33D1B9D3A854}"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527685" rtl="0" eaLnBrk="1" latinLnBrk="0" hangingPunct="1">
        <a:lnSpc>
          <a:spcPct val="90000"/>
        </a:lnSpc>
        <a:spcBef>
          <a:spcPct val="0"/>
        </a:spcBef>
        <a:buNone/>
        <a:defRPr sz="2540" kern="1200">
          <a:solidFill>
            <a:schemeClr val="tx1"/>
          </a:solidFill>
          <a:latin typeface="Noto Sans S Chinese Light" panose="020B0300000000000000" pitchFamily="34" charset="-122"/>
          <a:ea typeface="Noto Sans S Chinese Light" panose="020B0300000000000000" pitchFamily="34" charset="-122"/>
          <a:cs typeface="+mj-cs"/>
        </a:defRPr>
      </a:lvl1pPr>
    </p:titleStyle>
    <p:bodyStyle>
      <a:lvl1pPr marL="132080" indent="-132080" algn="l" defTabSz="527685" rtl="0" eaLnBrk="1" latinLnBrk="0" hangingPunct="1">
        <a:lnSpc>
          <a:spcPct val="90000"/>
        </a:lnSpc>
        <a:spcBef>
          <a:spcPts val="575"/>
        </a:spcBef>
        <a:buFont typeface="Arial" panose="020B0604020202020204" pitchFamily="34" charset="0"/>
        <a:buChar char="•"/>
        <a:defRPr sz="1615" kern="1200">
          <a:solidFill>
            <a:schemeClr val="tx1"/>
          </a:solidFill>
          <a:latin typeface="Noto Sans S Chinese Light" panose="020B0300000000000000" pitchFamily="34" charset="-122"/>
          <a:ea typeface="Noto Sans S Chinese Light" panose="020B0300000000000000" pitchFamily="34" charset="-122"/>
          <a:cs typeface="+mn-cs"/>
        </a:defRPr>
      </a:lvl1pPr>
      <a:lvl2pPr marL="395605" indent="-132080" algn="l" defTabSz="527685" rtl="0" eaLnBrk="1" latinLnBrk="0" hangingPunct="1">
        <a:lnSpc>
          <a:spcPct val="90000"/>
        </a:lnSpc>
        <a:spcBef>
          <a:spcPts val="290"/>
        </a:spcBef>
        <a:buFont typeface="Arial" panose="020B0604020202020204" pitchFamily="34" charset="0"/>
        <a:buChar char="•"/>
        <a:defRPr sz="1385" kern="1200">
          <a:solidFill>
            <a:schemeClr val="tx1"/>
          </a:solidFill>
          <a:latin typeface="Noto Sans S Chinese Light" panose="020B0300000000000000" pitchFamily="34" charset="-122"/>
          <a:ea typeface="Noto Sans S Chinese Light" panose="020B0300000000000000" pitchFamily="34" charset="-122"/>
          <a:cs typeface="+mn-cs"/>
        </a:defRPr>
      </a:lvl2pPr>
      <a:lvl3pPr marL="659765" indent="-132080" algn="l" defTabSz="527685" rtl="0" eaLnBrk="1" latinLnBrk="0" hangingPunct="1">
        <a:lnSpc>
          <a:spcPct val="90000"/>
        </a:lnSpc>
        <a:spcBef>
          <a:spcPts val="290"/>
        </a:spcBef>
        <a:buFont typeface="Arial" panose="020B0604020202020204" pitchFamily="34" charset="0"/>
        <a:buChar char="•"/>
        <a:defRPr sz="1155" kern="1200">
          <a:solidFill>
            <a:schemeClr val="tx1"/>
          </a:solidFill>
          <a:latin typeface="Noto Sans S Chinese Light" panose="020B0300000000000000" pitchFamily="34" charset="-122"/>
          <a:ea typeface="Noto Sans S Chinese Light" panose="020B0300000000000000" pitchFamily="34" charset="-122"/>
          <a:cs typeface="+mn-cs"/>
        </a:defRPr>
      </a:lvl3pPr>
      <a:lvl4pPr marL="923925" indent="-132080" algn="l" defTabSz="527685" rtl="0" eaLnBrk="1" latinLnBrk="0" hangingPunct="1">
        <a:lnSpc>
          <a:spcPct val="90000"/>
        </a:lnSpc>
        <a:spcBef>
          <a:spcPts val="290"/>
        </a:spcBef>
        <a:buFont typeface="Arial" panose="020B0604020202020204" pitchFamily="34" charset="0"/>
        <a:buChar char="•"/>
        <a:defRPr sz="1040" kern="1200">
          <a:solidFill>
            <a:schemeClr val="tx1"/>
          </a:solidFill>
          <a:latin typeface="Noto Sans S Chinese Light" panose="020B0300000000000000" pitchFamily="34" charset="-122"/>
          <a:ea typeface="Noto Sans S Chinese Light" panose="020B0300000000000000" pitchFamily="34" charset="-122"/>
          <a:cs typeface="+mn-cs"/>
        </a:defRPr>
      </a:lvl4pPr>
      <a:lvl5pPr marL="1187450" indent="-132080" algn="l" defTabSz="527685" rtl="0" eaLnBrk="1" latinLnBrk="0" hangingPunct="1">
        <a:lnSpc>
          <a:spcPct val="90000"/>
        </a:lnSpc>
        <a:spcBef>
          <a:spcPts val="290"/>
        </a:spcBef>
        <a:buFont typeface="Arial" panose="020B0604020202020204" pitchFamily="34" charset="0"/>
        <a:buChar char="•"/>
        <a:defRPr sz="1040" kern="1200">
          <a:solidFill>
            <a:schemeClr val="tx1"/>
          </a:solidFill>
          <a:latin typeface="Noto Sans S Chinese Light" panose="020B0300000000000000" pitchFamily="34" charset="-122"/>
          <a:ea typeface="Noto Sans S Chinese Light" panose="020B0300000000000000" pitchFamily="34" charset="-122"/>
          <a:cs typeface="+mn-cs"/>
        </a:defRPr>
      </a:lvl5pPr>
      <a:lvl6pPr marL="1451610" indent="-132080" algn="l" defTabSz="527685" rtl="0" eaLnBrk="1" latinLnBrk="0" hangingPunct="1">
        <a:lnSpc>
          <a:spcPct val="90000"/>
        </a:lnSpc>
        <a:spcBef>
          <a:spcPts val="290"/>
        </a:spcBef>
        <a:buFont typeface="Arial" panose="020B0604020202020204" pitchFamily="34" charset="0"/>
        <a:buChar char="•"/>
        <a:defRPr sz="1040" kern="1200">
          <a:solidFill>
            <a:schemeClr val="tx1"/>
          </a:solidFill>
          <a:latin typeface="+mn-lt"/>
          <a:ea typeface="+mn-ea"/>
          <a:cs typeface="+mn-cs"/>
        </a:defRPr>
      </a:lvl6pPr>
      <a:lvl7pPr marL="1715770" indent="-132080" algn="l" defTabSz="527685" rtl="0" eaLnBrk="1" latinLnBrk="0" hangingPunct="1">
        <a:lnSpc>
          <a:spcPct val="90000"/>
        </a:lnSpc>
        <a:spcBef>
          <a:spcPts val="290"/>
        </a:spcBef>
        <a:buFont typeface="Arial" panose="020B0604020202020204" pitchFamily="34" charset="0"/>
        <a:buChar char="•"/>
        <a:defRPr sz="1040" kern="1200">
          <a:solidFill>
            <a:schemeClr val="tx1"/>
          </a:solidFill>
          <a:latin typeface="+mn-lt"/>
          <a:ea typeface="+mn-ea"/>
          <a:cs typeface="+mn-cs"/>
        </a:defRPr>
      </a:lvl7pPr>
      <a:lvl8pPr marL="1979295" indent="-132080" algn="l" defTabSz="527685" rtl="0" eaLnBrk="1" latinLnBrk="0" hangingPunct="1">
        <a:lnSpc>
          <a:spcPct val="90000"/>
        </a:lnSpc>
        <a:spcBef>
          <a:spcPts val="290"/>
        </a:spcBef>
        <a:buFont typeface="Arial" panose="020B0604020202020204" pitchFamily="34" charset="0"/>
        <a:buChar char="•"/>
        <a:defRPr sz="1040" kern="1200">
          <a:solidFill>
            <a:schemeClr val="tx1"/>
          </a:solidFill>
          <a:latin typeface="+mn-lt"/>
          <a:ea typeface="+mn-ea"/>
          <a:cs typeface="+mn-cs"/>
        </a:defRPr>
      </a:lvl8pPr>
      <a:lvl9pPr marL="2243455" indent="-132080" algn="l" defTabSz="527685" rtl="0" eaLnBrk="1" latinLnBrk="0" hangingPunct="1">
        <a:lnSpc>
          <a:spcPct val="90000"/>
        </a:lnSpc>
        <a:spcBef>
          <a:spcPts val="290"/>
        </a:spcBef>
        <a:buFont typeface="Arial" panose="020B0604020202020204" pitchFamily="34" charset="0"/>
        <a:buChar char="•"/>
        <a:defRPr sz="1040" kern="1200">
          <a:solidFill>
            <a:schemeClr val="tx1"/>
          </a:solidFill>
          <a:latin typeface="+mn-lt"/>
          <a:ea typeface="+mn-ea"/>
          <a:cs typeface="+mn-cs"/>
        </a:defRPr>
      </a:lvl9pPr>
    </p:bodyStyle>
    <p:otherStyle>
      <a:defPPr>
        <a:defRPr lang="en-US"/>
      </a:defPPr>
      <a:lvl1pPr marL="0" algn="l" defTabSz="527685" rtl="0" eaLnBrk="1" latinLnBrk="0" hangingPunct="1">
        <a:defRPr sz="1040" kern="1200">
          <a:solidFill>
            <a:schemeClr val="tx1"/>
          </a:solidFill>
          <a:latin typeface="+mn-lt"/>
          <a:ea typeface="+mn-ea"/>
          <a:cs typeface="+mn-cs"/>
        </a:defRPr>
      </a:lvl1pPr>
      <a:lvl2pPr marL="264160" algn="l" defTabSz="527685" rtl="0" eaLnBrk="1" latinLnBrk="0" hangingPunct="1">
        <a:defRPr sz="1040" kern="1200">
          <a:solidFill>
            <a:schemeClr val="tx1"/>
          </a:solidFill>
          <a:latin typeface="+mn-lt"/>
          <a:ea typeface="+mn-ea"/>
          <a:cs typeface="+mn-cs"/>
        </a:defRPr>
      </a:lvl2pPr>
      <a:lvl3pPr marL="527685" algn="l" defTabSz="527685" rtl="0" eaLnBrk="1" latinLnBrk="0" hangingPunct="1">
        <a:defRPr sz="1040" kern="1200">
          <a:solidFill>
            <a:schemeClr val="tx1"/>
          </a:solidFill>
          <a:latin typeface="+mn-lt"/>
          <a:ea typeface="+mn-ea"/>
          <a:cs typeface="+mn-cs"/>
        </a:defRPr>
      </a:lvl3pPr>
      <a:lvl4pPr marL="791845" algn="l" defTabSz="527685" rtl="0" eaLnBrk="1" latinLnBrk="0" hangingPunct="1">
        <a:defRPr sz="1040" kern="1200">
          <a:solidFill>
            <a:schemeClr val="tx1"/>
          </a:solidFill>
          <a:latin typeface="+mn-lt"/>
          <a:ea typeface="+mn-ea"/>
          <a:cs typeface="+mn-cs"/>
        </a:defRPr>
      </a:lvl4pPr>
      <a:lvl5pPr marL="1056005" algn="l" defTabSz="527685" rtl="0" eaLnBrk="1" latinLnBrk="0" hangingPunct="1">
        <a:defRPr sz="1040" kern="1200">
          <a:solidFill>
            <a:schemeClr val="tx1"/>
          </a:solidFill>
          <a:latin typeface="+mn-lt"/>
          <a:ea typeface="+mn-ea"/>
          <a:cs typeface="+mn-cs"/>
        </a:defRPr>
      </a:lvl5pPr>
      <a:lvl6pPr marL="1319530" algn="l" defTabSz="527685" rtl="0" eaLnBrk="1" latinLnBrk="0" hangingPunct="1">
        <a:defRPr sz="1040" kern="1200">
          <a:solidFill>
            <a:schemeClr val="tx1"/>
          </a:solidFill>
          <a:latin typeface="+mn-lt"/>
          <a:ea typeface="+mn-ea"/>
          <a:cs typeface="+mn-cs"/>
        </a:defRPr>
      </a:lvl6pPr>
      <a:lvl7pPr marL="1583690" algn="l" defTabSz="527685" rtl="0" eaLnBrk="1" latinLnBrk="0" hangingPunct="1">
        <a:defRPr sz="1040" kern="1200">
          <a:solidFill>
            <a:schemeClr val="tx1"/>
          </a:solidFill>
          <a:latin typeface="+mn-lt"/>
          <a:ea typeface="+mn-ea"/>
          <a:cs typeface="+mn-cs"/>
        </a:defRPr>
      </a:lvl7pPr>
      <a:lvl8pPr marL="1847850" algn="l" defTabSz="527685" rtl="0" eaLnBrk="1" latinLnBrk="0" hangingPunct="1">
        <a:defRPr sz="1040" kern="1200">
          <a:solidFill>
            <a:schemeClr val="tx1"/>
          </a:solidFill>
          <a:latin typeface="+mn-lt"/>
          <a:ea typeface="+mn-ea"/>
          <a:cs typeface="+mn-cs"/>
        </a:defRPr>
      </a:lvl8pPr>
      <a:lvl9pPr marL="2111375" algn="l" defTabSz="527685" rtl="0" eaLnBrk="1" latinLnBrk="0" hangingPunct="1">
        <a:defRPr sz="104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1" Type="http://schemas.openxmlformats.org/officeDocument/2006/relationships/notesSlide" Target="../notesSlides/notesSlide1.xml"/><Relationship Id="rId10"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image" Target="../media/image50.jpeg"/><Relationship Id="rId7" Type="http://schemas.microsoft.com/office/2007/relationships/hdphoto" Target="../media/image49.wdp"/><Relationship Id="rId6" Type="http://schemas.openxmlformats.org/officeDocument/2006/relationships/image" Target="../media/image48.png"/><Relationship Id="rId5" Type="http://schemas.openxmlformats.org/officeDocument/2006/relationships/image" Target="../media/image8.png"/><Relationship Id="rId4" Type="http://schemas.microsoft.com/office/2007/relationships/hdphoto" Target="../media/image41.wdp"/><Relationship Id="rId3" Type="http://schemas.openxmlformats.org/officeDocument/2006/relationships/image" Target="../media/image40.png"/><Relationship Id="rId2" Type="http://schemas.microsoft.com/office/2007/relationships/hdphoto" Target="../media/image33.wdp"/><Relationship Id="rId11" Type="http://schemas.openxmlformats.org/officeDocument/2006/relationships/notesSlide" Target="../notesSlides/notesSlide9.xml"/><Relationship Id="rId10" Type="http://schemas.openxmlformats.org/officeDocument/2006/relationships/slideLayout" Target="../slideLayouts/slideLayout1.xml"/><Relationship Id="rId1" Type="http://schemas.openxmlformats.org/officeDocument/2006/relationships/image" Target="../media/image32.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24.xml"/><Relationship Id="rId3" Type="http://schemas.openxmlformats.org/officeDocument/2006/relationships/image" Target="../media/image52.png"/><Relationship Id="rId2" Type="http://schemas.openxmlformats.org/officeDocument/2006/relationships/image" Target="../media/image20.png"/><Relationship Id="rId1" Type="http://schemas.openxmlformats.org/officeDocument/2006/relationships/image" Target="../media/image51.jpe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55.png"/><Relationship Id="rId7" Type="http://schemas.openxmlformats.org/officeDocument/2006/relationships/image" Target="../media/image28.png"/><Relationship Id="rId6" Type="http://schemas.microsoft.com/office/2007/relationships/hdphoto" Target="../media/image54.wdp"/><Relationship Id="rId5" Type="http://schemas.openxmlformats.org/officeDocument/2006/relationships/image" Target="../media/image53.png"/><Relationship Id="rId4" Type="http://schemas.microsoft.com/office/2007/relationships/hdphoto" Target="../media/image49.wdp"/><Relationship Id="rId3" Type="http://schemas.openxmlformats.org/officeDocument/2006/relationships/image" Target="../media/image48.png"/><Relationship Id="rId2" Type="http://schemas.microsoft.com/office/2007/relationships/hdphoto" Target="../media/image33.wdp"/><Relationship Id="rId1" Type="http://schemas.openxmlformats.org/officeDocument/2006/relationships/image" Target="../media/image32.pn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1.xml"/><Relationship Id="rId7" Type="http://schemas.openxmlformats.org/officeDocument/2006/relationships/tags" Target="../tags/tag2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3" Type="http://schemas.openxmlformats.org/officeDocument/2006/relationships/image" Target="../media/image57.png"/><Relationship Id="rId2" Type="http://schemas.openxmlformats.org/officeDocument/2006/relationships/image" Target="../media/image20.png"/><Relationship Id="rId1" Type="http://schemas.openxmlformats.org/officeDocument/2006/relationships/image" Target="../media/image56.jpe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1.xml"/><Relationship Id="rId5" Type="http://schemas.openxmlformats.org/officeDocument/2006/relationships/tags" Target="../tags/tag26.xml"/><Relationship Id="rId4" Type="http://schemas.openxmlformats.org/officeDocument/2006/relationships/image" Target="../media/image61.tiff"/><Relationship Id="rId3" Type="http://schemas.openxmlformats.org/officeDocument/2006/relationships/image" Target="../media/image57.png"/><Relationship Id="rId2" Type="http://schemas.microsoft.com/office/2007/relationships/hdphoto" Target="../media/image33.wdp"/><Relationship Id="rId1" Type="http://schemas.openxmlformats.org/officeDocument/2006/relationships/image" Target="../media/image32.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xml"/><Relationship Id="rId6" Type="http://schemas.openxmlformats.org/officeDocument/2006/relationships/tags" Target="../tags/tag27.xml"/><Relationship Id="rId5" Type="http://schemas.openxmlformats.org/officeDocument/2006/relationships/image" Target="../media/image62.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20.png"/><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28.xml"/><Relationship Id="rId3" Type="http://schemas.openxmlformats.org/officeDocument/2006/relationships/image" Target="../media/image30.png"/><Relationship Id="rId2" Type="http://schemas.microsoft.com/office/2007/relationships/hdphoto" Target="../media/image33.wdp"/><Relationship Id="rId1" Type="http://schemas.openxmlformats.org/officeDocument/2006/relationships/image" Target="../media/image32.png"/></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1.xml"/><Relationship Id="rId7" Type="http://schemas.openxmlformats.org/officeDocument/2006/relationships/tags" Target="../tags/tag29.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63.png"/><Relationship Id="rId2" Type="http://schemas.microsoft.com/office/2007/relationships/hdphoto" Target="../media/image33.wdp"/><Relationship Id="rId1" Type="http://schemas.openxmlformats.org/officeDocument/2006/relationships/image" Target="../media/image32.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1.xml"/><Relationship Id="rId6" Type="http://schemas.openxmlformats.org/officeDocument/2006/relationships/tags" Target="../tags/tag30.xml"/><Relationship Id="rId5" Type="http://schemas.openxmlformats.org/officeDocument/2006/relationships/image" Target="../media/image69.png"/><Relationship Id="rId4" Type="http://schemas.openxmlformats.org/officeDocument/2006/relationships/image" Target="../media/image68.png"/><Relationship Id="rId3" Type="http://schemas.openxmlformats.org/officeDocument/2006/relationships/image" Target="../media/image67.png"/><Relationship Id="rId2" Type="http://schemas.microsoft.com/office/2007/relationships/hdphoto" Target="../media/image33.wdp"/><Relationship Id="rId1" Type="http://schemas.openxmlformats.org/officeDocument/2006/relationships/image" Target="../media/image32.pn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1.xml"/><Relationship Id="rId7" Type="http://schemas.openxmlformats.org/officeDocument/2006/relationships/image" Target="../media/image67.png"/><Relationship Id="rId6" Type="http://schemas.microsoft.com/office/2007/relationships/hdphoto" Target="../media/image41.wdp"/><Relationship Id="rId5" Type="http://schemas.openxmlformats.org/officeDocument/2006/relationships/image" Target="../media/image40.png"/><Relationship Id="rId4" Type="http://schemas.microsoft.com/office/2007/relationships/hdphoto" Target="../media/image49.wdp"/><Relationship Id="rId3" Type="http://schemas.openxmlformats.org/officeDocument/2006/relationships/image" Target="../media/image48.png"/><Relationship Id="rId2" Type="http://schemas.microsoft.com/office/2007/relationships/hdphoto" Target="../media/image33.wdp"/><Relationship Id="rId10" Type="http://schemas.openxmlformats.org/officeDocument/2006/relationships/notesSlide" Target="../notesSlides/notesSlide17.xml"/><Relationship Id="rId1" Type="http://schemas.openxmlformats.org/officeDocument/2006/relationships/image" Target="../media/image32.png"/></Relationships>
</file>

<file path=ppt/slides/_rels/slide2.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image" Target="../media/image8.png"/><Relationship Id="rId6" Type="http://schemas.openxmlformats.org/officeDocument/2006/relationships/image" Target="../media/image12.png"/><Relationship Id="rId5" Type="http://schemas.openxmlformats.org/officeDocument/2006/relationships/image" Target="../media/image5.png"/><Relationship Id="rId4" Type="http://schemas.openxmlformats.org/officeDocument/2006/relationships/image" Target="../media/image11.png"/><Relationship Id="rId3" Type="http://schemas.openxmlformats.org/officeDocument/2006/relationships/image" Target="../media/image3.png"/><Relationship Id="rId2" Type="http://schemas.openxmlformats.org/officeDocument/2006/relationships/image" Target="../media/image10.jpeg"/><Relationship Id="rId16" Type="http://schemas.openxmlformats.org/officeDocument/2006/relationships/notesSlide" Target="../notesSlides/notesSlide2.xml"/><Relationship Id="rId15" Type="http://schemas.openxmlformats.org/officeDocument/2006/relationships/slideLayout" Target="../slideLayouts/slideLayout1.xml"/><Relationship Id="rId14" Type="http://schemas.openxmlformats.org/officeDocument/2006/relationships/tags" Target="../tags/tag16.xml"/><Relationship Id="rId13" Type="http://schemas.openxmlformats.org/officeDocument/2006/relationships/image" Target="../media/image18.png"/><Relationship Id="rId12" Type="http://schemas.openxmlformats.org/officeDocument/2006/relationships/image" Target="../media/image17.png"/><Relationship Id="rId11" Type="http://schemas.openxmlformats.org/officeDocument/2006/relationships/image" Target="../media/image16.png"/><Relationship Id="rId10" Type="http://schemas.openxmlformats.org/officeDocument/2006/relationships/image" Target="../media/image15.png"/><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1.xml"/><Relationship Id="rId6" Type="http://schemas.openxmlformats.org/officeDocument/2006/relationships/tags" Target="../tags/tag32.xml"/><Relationship Id="rId5" Type="http://schemas.openxmlformats.org/officeDocument/2006/relationships/image" Target="../media/image70.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20.png"/><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9" Type="http://schemas.openxmlformats.org/officeDocument/2006/relationships/image" Target="../media/image72.png"/><Relationship Id="rId8" Type="http://schemas.openxmlformats.org/officeDocument/2006/relationships/image" Target="../media/image71.png"/><Relationship Id="rId7" Type="http://schemas.microsoft.com/office/2007/relationships/hdphoto" Target="../media/image41.wdp"/><Relationship Id="rId6" Type="http://schemas.openxmlformats.org/officeDocument/2006/relationships/image" Target="../media/image40.png"/><Relationship Id="rId5" Type="http://schemas.microsoft.com/office/2007/relationships/hdphoto" Target="../media/image49.wdp"/><Relationship Id="rId4" Type="http://schemas.openxmlformats.org/officeDocument/2006/relationships/image" Target="../media/image48.png"/><Relationship Id="rId3" Type="http://schemas.openxmlformats.org/officeDocument/2006/relationships/image" Target="../media/image8.png"/><Relationship Id="rId2" Type="http://schemas.microsoft.com/office/2007/relationships/hdphoto" Target="../media/image33.wdp"/><Relationship Id="rId12" Type="http://schemas.openxmlformats.org/officeDocument/2006/relationships/notesSlide" Target="../notesSlides/notesSlide19.xml"/><Relationship Id="rId11" Type="http://schemas.openxmlformats.org/officeDocument/2006/relationships/slideLayout" Target="../slideLayouts/slideLayout1.xml"/><Relationship Id="rId10" Type="http://schemas.openxmlformats.org/officeDocument/2006/relationships/tags" Target="../tags/tag33.xml"/><Relationship Id="rId1" Type="http://schemas.openxmlformats.org/officeDocument/2006/relationships/image" Target="../media/image32.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1.xml"/><Relationship Id="rId6" Type="http://schemas.openxmlformats.org/officeDocument/2006/relationships/tags" Target="../tags/tag34.xml"/><Relationship Id="rId5" Type="http://schemas.openxmlformats.org/officeDocument/2006/relationships/image" Target="../media/image73.png"/><Relationship Id="rId4" Type="http://schemas.openxmlformats.org/officeDocument/2006/relationships/image" Target="../media/image52.png"/><Relationship Id="rId3" Type="http://schemas.microsoft.com/office/2007/relationships/hdphoto" Target="../media/image41.wdp"/><Relationship Id="rId2" Type="http://schemas.openxmlformats.org/officeDocument/2006/relationships/image" Target="../media/image40.png"/><Relationship Id="rId1" Type="http://schemas.openxmlformats.org/officeDocument/2006/relationships/image" Target="../media/image56.jpeg"/></Relationships>
</file>

<file path=ppt/slides/_rels/slide23.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image" Target="../media/image75.png"/><Relationship Id="rId7" Type="http://schemas.openxmlformats.org/officeDocument/2006/relationships/image" Target="../media/image74.png"/><Relationship Id="rId6" Type="http://schemas.microsoft.com/office/2007/relationships/hdphoto" Target="../media/image41.wdp"/><Relationship Id="rId5" Type="http://schemas.openxmlformats.org/officeDocument/2006/relationships/image" Target="../media/image40.png"/><Relationship Id="rId4" Type="http://schemas.microsoft.com/office/2007/relationships/hdphoto" Target="../media/image49.wdp"/><Relationship Id="rId3" Type="http://schemas.openxmlformats.org/officeDocument/2006/relationships/image" Target="../media/image48.png"/><Relationship Id="rId2" Type="http://schemas.microsoft.com/office/2007/relationships/hdphoto" Target="../media/image33.wdp"/><Relationship Id="rId11" Type="http://schemas.openxmlformats.org/officeDocument/2006/relationships/notesSlide" Target="../notesSlides/notesSlide21.xml"/><Relationship Id="rId10" Type="http://schemas.openxmlformats.org/officeDocument/2006/relationships/slideLayout" Target="../slideLayouts/slideLayout1.xml"/><Relationship Id="rId1" Type="http://schemas.openxmlformats.org/officeDocument/2006/relationships/image" Target="../media/image32.png"/></Relationships>
</file>

<file path=ppt/slides/_rels/slide24.xml.rels><?xml version="1.0" encoding="UTF-8" standalone="yes"?>
<Relationships xmlns="http://schemas.openxmlformats.org/package/2006/relationships"><Relationship Id="rId9" Type="http://schemas.openxmlformats.org/officeDocument/2006/relationships/image" Target="../media/image76.png"/><Relationship Id="rId8" Type="http://schemas.openxmlformats.org/officeDocument/2006/relationships/image" Target="../media/image74.png"/><Relationship Id="rId7" Type="http://schemas.microsoft.com/office/2007/relationships/hdphoto" Target="../media/image41.wdp"/><Relationship Id="rId6" Type="http://schemas.openxmlformats.org/officeDocument/2006/relationships/image" Target="../media/image40.png"/><Relationship Id="rId5" Type="http://schemas.microsoft.com/office/2007/relationships/hdphoto" Target="../media/image49.wdp"/><Relationship Id="rId4" Type="http://schemas.openxmlformats.org/officeDocument/2006/relationships/image" Target="../media/image48.png"/><Relationship Id="rId3" Type="http://schemas.openxmlformats.org/officeDocument/2006/relationships/image" Target="../media/image8.png"/><Relationship Id="rId2" Type="http://schemas.microsoft.com/office/2007/relationships/hdphoto" Target="../media/image33.wdp"/><Relationship Id="rId13" Type="http://schemas.openxmlformats.org/officeDocument/2006/relationships/notesSlide" Target="../notesSlides/notesSlide22.xml"/><Relationship Id="rId12" Type="http://schemas.openxmlformats.org/officeDocument/2006/relationships/slideLayout" Target="../slideLayouts/slideLayout1.xml"/><Relationship Id="rId11" Type="http://schemas.openxmlformats.org/officeDocument/2006/relationships/tags" Target="../tags/tag36.xml"/><Relationship Id="rId10" Type="http://schemas.openxmlformats.org/officeDocument/2006/relationships/image" Target="../media/image77.png"/><Relationship Id="rId1" Type="http://schemas.openxmlformats.org/officeDocument/2006/relationships/image" Target="../media/image32.png"/></Relationships>
</file>

<file path=ppt/slides/_rels/slide25.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1.xml"/><Relationship Id="rId7" Type="http://schemas.openxmlformats.org/officeDocument/2006/relationships/tags" Target="../tags/tag37.xml"/><Relationship Id="rId6" Type="http://schemas.openxmlformats.org/officeDocument/2006/relationships/image" Target="../media/image8.png"/><Relationship Id="rId5" Type="http://schemas.openxmlformats.org/officeDocument/2006/relationships/image" Target="../media/image78.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tags" Target="../tags/tag17.xml"/><Relationship Id="rId5" Type="http://schemas.openxmlformats.org/officeDocument/2006/relationships/image" Target="../media/image21.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20.png"/><Relationship Id="rId1" Type="http://schemas.openxmlformats.org/officeDocument/2006/relationships/image" Target="../media/image19.jpeg"/></Relationships>
</file>

<file path=ppt/slides/_rels/slide4.xml.rels><?xml version="1.0" encoding="UTF-8" standalone="yes"?>
<Relationships xmlns="http://schemas.openxmlformats.org/package/2006/relationships"><Relationship Id="rId9" Type="http://schemas.openxmlformats.org/officeDocument/2006/relationships/image" Target="../media/image30.png"/><Relationship Id="rId8" Type="http://schemas.openxmlformats.org/officeDocument/2006/relationships/image" Target="../media/image29.png"/><Relationship Id="rId7" Type="http://schemas.openxmlformats.org/officeDocument/2006/relationships/image" Target="../media/image28.png"/><Relationship Id="rId6" Type="http://schemas.microsoft.com/office/2007/relationships/hdphoto" Target="../media/image27.wdp"/><Relationship Id="rId5" Type="http://schemas.openxmlformats.org/officeDocument/2006/relationships/image" Target="../media/image26.png"/><Relationship Id="rId4" Type="http://schemas.openxmlformats.org/officeDocument/2006/relationships/image" Target="../media/image25.png"/><Relationship Id="rId3" Type="http://schemas.openxmlformats.org/officeDocument/2006/relationships/image" Target="../media/image24.png"/><Relationship Id="rId2" Type="http://schemas.microsoft.com/office/2007/relationships/hdphoto" Target="../media/image23.wdp"/><Relationship Id="rId13" Type="http://schemas.openxmlformats.org/officeDocument/2006/relationships/notesSlide" Target="../notesSlides/notesSlide4.xml"/><Relationship Id="rId12" Type="http://schemas.openxmlformats.org/officeDocument/2006/relationships/slideLayout" Target="../slideLayouts/slideLayout1.xml"/><Relationship Id="rId11" Type="http://schemas.openxmlformats.org/officeDocument/2006/relationships/tags" Target="../tags/tag18.xml"/><Relationship Id="rId10" Type="http://schemas.openxmlformats.org/officeDocument/2006/relationships/image" Target="../media/image31.png"/><Relationship Id="rId1" Type="http://schemas.openxmlformats.org/officeDocument/2006/relationships/image" Target="../media/image22.png"/></Relationships>
</file>

<file path=ppt/slides/_rels/slide5.xml.rels><?xml version="1.0" encoding="UTF-8" standalone="yes"?>
<Relationships xmlns="http://schemas.openxmlformats.org/package/2006/relationships"><Relationship Id="rId9" Type="http://schemas.openxmlformats.org/officeDocument/2006/relationships/image" Target="../media/image40.png"/><Relationship Id="rId8" Type="http://schemas.microsoft.com/office/2007/relationships/hdphoto" Target="../media/image39.wdp"/><Relationship Id="rId7" Type="http://schemas.openxmlformats.org/officeDocument/2006/relationships/image" Target="../media/image38.png"/><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jpeg"/><Relationship Id="rId2" Type="http://schemas.microsoft.com/office/2007/relationships/hdphoto" Target="../media/image33.wdp"/><Relationship Id="rId14" Type="http://schemas.openxmlformats.org/officeDocument/2006/relationships/notesSlide" Target="../notesSlides/notesSlide5.xml"/><Relationship Id="rId13" Type="http://schemas.openxmlformats.org/officeDocument/2006/relationships/slideLayout" Target="../slideLayouts/slideLayout1.xml"/><Relationship Id="rId12" Type="http://schemas.openxmlformats.org/officeDocument/2006/relationships/tags" Target="../tags/tag19.xml"/><Relationship Id="rId11" Type="http://schemas.openxmlformats.org/officeDocument/2006/relationships/image" Target="../media/image42.png"/><Relationship Id="rId10" Type="http://schemas.microsoft.com/office/2007/relationships/hdphoto" Target="../media/image41.wdp"/><Relationship Id="rId1" Type="http://schemas.openxmlformats.org/officeDocument/2006/relationships/image" Target="../media/image32.png"/></Relationships>
</file>

<file path=ppt/slides/_rels/slide6.xml.rels><?xml version="1.0" encoding="UTF-8" standalone="yes"?>
<Relationships xmlns="http://schemas.openxmlformats.org/package/2006/relationships"><Relationship Id="rId9" Type="http://schemas.microsoft.com/office/2007/relationships/hdphoto" Target="../media/image39.wdp"/><Relationship Id="rId8" Type="http://schemas.openxmlformats.org/officeDocument/2006/relationships/image" Target="../media/image38.png"/><Relationship Id="rId7" Type="http://schemas.openxmlformats.org/officeDocument/2006/relationships/image" Target="../media/image42.png"/><Relationship Id="rId6" Type="http://schemas.microsoft.com/office/2007/relationships/hdphoto" Target="../media/image41.wdp"/><Relationship Id="rId5" Type="http://schemas.openxmlformats.org/officeDocument/2006/relationships/image" Target="../media/image40.png"/><Relationship Id="rId4" Type="http://schemas.openxmlformats.org/officeDocument/2006/relationships/image" Target="../media/image43.png"/><Relationship Id="rId3" Type="http://schemas.openxmlformats.org/officeDocument/2006/relationships/image" Target="../media/image34.jpeg"/><Relationship Id="rId2" Type="http://schemas.microsoft.com/office/2007/relationships/hdphoto" Target="../media/image33.wdp"/><Relationship Id="rId14" Type="http://schemas.openxmlformats.org/officeDocument/2006/relationships/notesSlide" Target="../notesSlides/notesSlide6.xml"/><Relationship Id="rId13" Type="http://schemas.openxmlformats.org/officeDocument/2006/relationships/slideLayout" Target="../slideLayouts/slideLayout1.xml"/><Relationship Id="rId12" Type="http://schemas.openxmlformats.org/officeDocument/2006/relationships/tags" Target="../tags/tag20.xml"/><Relationship Id="rId11" Type="http://schemas.openxmlformats.org/officeDocument/2006/relationships/image" Target="../media/image36.png"/><Relationship Id="rId10" Type="http://schemas.openxmlformats.org/officeDocument/2006/relationships/image" Target="../media/image37.png"/><Relationship Id="rId1" Type="http://schemas.openxmlformats.org/officeDocument/2006/relationships/image" Target="../media/image32.png"/></Relationships>
</file>

<file path=ppt/slides/_rels/slide7.xml.rels><?xml version="1.0" encoding="UTF-8" standalone="yes"?>
<Relationships xmlns="http://schemas.openxmlformats.org/package/2006/relationships"><Relationship Id="rId9" Type="http://schemas.microsoft.com/office/2007/relationships/hdphoto" Target="../media/image41.wdp"/><Relationship Id="rId8" Type="http://schemas.openxmlformats.org/officeDocument/2006/relationships/image" Target="../media/image40.png"/><Relationship Id="rId7" Type="http://schemas.microsoft.com/office/2007/relationships/hdphoto" Target="../media/image39.wdp"/><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3" Type="http://schemas.openxmlformats.org/officeDocument/2006/relationships/image" Target="../media/image34.jpeg"/><Relationship Id="rId2" Type="http://schemas.microsoft.com/office/2007/relationships/hdphoto" Target="../media/image33.wdp"/><Relationship Id="rId14" Type="http://schemas.openxmlformats.org/officeDocument/2006/relationships/notesSlide" Target="../notesSlides/notesSlide7.xml"/><Relationship Id="rId13" Type="http://schemas.openxmlformats.org/officeDocument/2006/relationships/slideLayout" Target="../slideLayouts/slideLayout1.xml"/><Relationship Id="rId12" Type="http://schemas.openxmlformats.org/officeDocument/2006/relationships/tags" Target="../tags/tag21.xml"/><Relationship Id="rId11" Type="http://schemas.openxmlformats.org/officeDocument/2006/relationships/image" Target="../media/image44.png"/><Relationship Id="rId10" Type="http://schemas.openxmlformats.org/officeDocument/2006/relationships/image" Target="../media/image42.png"/><Relationship Id="rId1" Type="http://schemas.openxmlformats.org/officeDocument/2006/relationships/image" Target="../media/image32.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46.tiff"/><Relationship Id="rId4" Type="http://schemas.openxmlformats.org/officeDocument/2006/relationships/image" Target="../media/image20.png"/><Relationship Id="rId3" Type="http://schemas.openxmlformats.org/officeDocument/2006/relationships/image" Target="../media/image45.png"/><Relationship Id="rId2" Type="http://schemas.microsoft.com/office/2007/relationships/hdphoto" Target="../media/image33.wdp"/><Relationship Id="rId1" Type="http://schemas.openxmlformats.org/officeDocument/2006/relationships/image" Target="../media/image32.png"/></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xml"/><Relationship Id="rId6" Type="http://schemas.openxmlformats.org/officeDocument/2006/relationships/tags" Target="../tags/tag22.xml"/><Relationship Id="rId5" Type="http://schemas.openxmlformats.org/officeDocument/2006/relationships/image" Target="../media/image47.png"/><Relationship Id="rId4" Type="http://schemas.openxmlformats.org/officeDocument/2006/relationships/image" Target="../media/image3.png"/><Relationship Id="rId3" Type="http://schemas.openxmlformats.org/officeDocument/2006/relationships/image" Target="../media/image8.png"/><Relationship Id="rId2" Type="http://schemas.openxmlformats.org/officeDocument/2006/relationships/image" Target="../media/image20.png"/><Relationship Id="rId1"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stretch>
            <a:fillRect/>
          </a:stretch>
        </p:blipFill>
        <p:spPr>
          <a:xfrm>
            <a:off x="794" y="0"/>
            <a:ext cx="11877675" cy="3959225"/>
          </a:xfrm>
          <a:prstGeom prst="rect">
            <a:avLst/>
          </a:prstGeom>
        </p:spPr>
      </p:pic>
      <p:pic>
        <p:nvPicPr>
          <p:cNvPr id="22" name="图片 21"/>
          <p:cNvPicPr>
            <a:picLocks noChangeAspect="1"/>
          </p:cNvPicPr>
          <p:nvPr/>
        </p:nvPicPr>
        <p:blipFill>
          <a:blip r:embed="rId3" cstate="screen"/>
          <a:stretch>
            <a:fillRect/>
          </a:stretch>
        </p:blipFill>
        <p:spPr>
          <a:xfrm>
            <a:off x="8572637" y="-947002"/>
            <a:ext cx="5135562" cy="2244915"/>
          </a:xfrm>
          <a:prstGeom prst="rect">
            <a:avLst/>
          </a:prstGeom>
        </p:spPr>
      </p:pic>
      <p:pic>
        <p:nvPicPr>
          <p:cNvPr id="24" name="图片 23"/>
          <p:cNvPicPr>
            <a:picLocks noChangeAspect="1"/>
          </p:cNvPicPr>
          <p:nvPr/>
        </p:nvPicPr>
        <p:blipFill>
          <a:blip r:embed="rId4" cstate="screen"/>
          <a:stretch>
            <a:fillRect/>
          </a:stretch>
        </p:blipFill>
        <p:spPr>
          <a:xfrm rot="8671929">
            <a:off x="-1328746" y="-1592756"/>
            <a:ext cx="3299396" cy="3299396"/>
          </a:xfrm>
          <a:prstGeom prst="rect">
            <a:avLst/>
          </a:prstGeom>
        </p:spPr>
      </p:pic>
      <p:pic>
        <p:nvPicPr>
          <p:cNvPr id="25" name="图片 24"/>
          <p:cNvPicPr>
            <a:picLocks noChangeAspect="1"/>
          </p:cNvPicPr>
          <p:nvPr/>
        </p:nvPicPr>
        <p:blipFill>
          <a:blip r:embed="rId5" cstate="screen"/>
          <a:stretch>
            <a:fillRect/>
          </a:stretch>
        </p:blipFill>
        <p:spPr>
          <a:xfrm rot="20529092">
            <a:off x="6969091" y="2119373"/>
            <a:ext cx="3810649" cy="3810649"/>
          </a:xfrm>
          <a:prstGeom prst="rect">
            <a:avLst/>
          </a:prstGeom>
        </p:spPr>
      </p:pic>
      <p:grpSp>
        <p:nvGrpSpPr>
          <p:cNvPr id="26" name="组合 25"/>
          <p:cNvGrpSpPr/>
          <p:nvPr/>
        </p:nvGrpSpPr>
        <p:grpSpPr>
          <a:xfrm>
            <a:off x="725222" y="920699"/>
            <a:ext cx="10428819" cy="1686805"/>
            <a:chOff x="1337744" y="1065134"/>
            <a:chExt cx="9535837" cy="1542370"/>
          </a:xfrm>
        </p:grpSpPr>
        <p:pic>
          <p:nvPicPr>
            <p:cNvPr id="9" name="图片 8"/>
            <p:cNvPicPr>
              <a:picLocks noChangeAspect="1"/>
            </p:cNvPicPr>
            <p:nvPr/>
          </p:nvPicPr>
          <p:blipFill>
            <a:blip r:embed="rId6" cstate="screen"/>
            <a:stretch>
              <a:fillRect/>
            </a:stretch>
          </p:blipFill>
          <p:spPr>
            <a:xfrm>
              <a:off x="6271694" y="1065135"/>
              <a:ext cx="4601887" cy="1542369"/>
            </a:xfrm>
            <a:prstGeom prst="rect">
              <a:avLst/>
            </a:prstGeom>
          </p:spPr>
        </p:pic>
        <p:pic>
          <p:nvPicPr>
            <p:cNvPr id="12" name="图片 11"/>
            <p:cNvPicPr>
              <a:picLocks noChangeAspect="1"/>
            </p:cNvPicPr>
            <p:nvPr/>
          </p:nvPicPr>
          <p:blipFill>
            <a:blip r:embed="rId7" cstate="screen"/>
            <a:stretch>
              <a:fillRect/>
            </a:stretch>
          </p:blipFill>
          <p:spPr>
            <a:xfrm>
              <a:off x="1337744" y="1065134"/>
              <a:ext cx="4601887" cy="1542369"/>
            </a:xfrm>
            <a:prstGeom prst="rect">
              <a:avLst/>
            </a:prstGeom>
          </p:spPr>
        </p:pic>
      </p:grpSp>
      <p:sp>
        <p:nvSpPr>
          <p:cNvPr id="15" name="文本框 14"/>
          <p:cNvSpPr txBox="1"/>
          <p:nvPr/>
        </p:nvSpPr>
        <p:spPr>
          <a:xfrm>
            <a:off x="4901708" y="507411"/>
            <a:ext cx="2168943" cy="461665"/>
          </a:xfrm>
          <a:prstGeom prst="rect">
            <a:avLst/>
          </a:prstGeom>
          <a:noFill/>
        </p:spPr>
        <p:txBody>
          <a:bodyPr wrap="square" rtlCol="0">
            <a:spAutoFit/>
          </a:bodyPr>
          <a:lstStyle/>
          <a:p>
            <a:pPr algn="ctr"/>
            <a:r>
              <a:rPr lang="en-US" sz="2400" b="1" dirty="0">
                <a:solidFill>
                  <a:schemeClr val="bg1"/>
                </a:solidFill>
                <a:cs typeface="+mn-ea"/>
                <a:sym typeface="+mn-lt"/>
              </a:rPr>
              <a:t>YOUR  LOGO</a:t>
            </a:r>
            <a:endParaRPr lang="en-US" altLang="en-US" sz="2400" b="1" noProof="1">
              <a:solidFill>
                <a:schemeClr val="bg1"/>
              </a:solidFill>
              <a:cs typeface="+mn-ea"/>
              <a:sym typeface="+mn-lt"/>
            </a:endParaRPr>
          </a:p>
        </p:txBody>
      </p:sp>
      <p:sp>
        <p:nvSpPr>
          <p:cNvPr id="16" name="文本框 15"/>
          <p:cNvSpPr txBox="1"/>
          <p:nvPr/>
        </p:nvSpPr>
        <p:spPr>
          <a:xfrm>
            <a:off x="1094581" y="2492551"/>
            <a:ext cx="9690100" cy="523220"/>
          </a:xfrm>
          <a:prstGeom prst="rect">
            <a:avLst/>
          </a:prstGeom>
          <a:noFill/>
        </p:spPr>
        <p:txBody>
          <a:bodyPr wrap="square" rtlCol="0">
            <a:spAutoFit/>
          </a:bodyPr>
          <a:lstStyle/>
          <a:p>
            <a:pPr algn="dist"/>
            <a:r>
              <a:rPr lang="zh-CN" altLang="en-US" sz="2800" dirty="0">
                <a:solidFill>
                  <a:schemeClr val="bg1"/>
                </a:solidFill>
                <a:cs typeface="+mn-ea"/>
                <a:sym typeface="+mn-lt"/>
              </a:rPr>
              <a:t>公司</a:t>
            </a:r>
            <a:r>
              <a:rPr lang="zh-CN" altLang="en-US" sz="2800" dirty="0" smtClean="0">
                <a:solidFill>
                  <a:schemeClr val="bg1"/>
                </a:solidFill>
                <a:cs typeface="+mn-ea"/>
                <a:sym typeface="+mn-lt"/>
              </a:rPr>
              <a:t>年</a:t>
            </a:r>
            <a:r>
              <a:rPr lang="zh-CN" altLang="en-US" sz="2800" dirty="0">
                <a:solidFill>
                  <a:schemeClr val="bg1"/>
                </a:solidFill>
                <a:cs typeface="+mn-ea"/>
                <a:sym typeface="+mn-lt"/>
              </a:rPr>
              <a:t>会颁奖典礼中国</a:t>
            </a:r>
            <a:r>
              <a:rPr lang="zh-CN" altLang="en-US" sz="2800" dirty="0" smtClean="0">
                <a:solidFill>
                  <a:schemeClr val="bg1"/>
                </a:solidFill>
                <a:cs typeface="+mn-ea"/>
                <a:sym typeface="+mn-lt"/>
              </a:rPr>
              <a:t>风</a:t>
            </a:r>
            <a:r>
              <a:rPr lang="zh-CN" altLang="en-US" sz="2800" dirty="0">
                <a:solidFill>
                  <a:schemeClr val="bg1"/>
                </a:solidFill>
                <a:cs typeface="+mn-ea"/>
                <a:sym typeface="+mn-lt"/>
              </a:rPr>
              <a:t>模板</a:t>
            </a:r>
            <a:endParaRPr lang="zh-CN" altLang="en-US" sz="2800" dirty="0">
              <a:solidFill>
                <a:schemeClr val="bg1"/>
              </a:solidFill>
              <a:cs typeface="+mn-ea"/>
              <a:sym typeface="+mn-lt"/>
            </a:endParaRPr>
          </a:p>
        </p:txBody>
      </p:sp>
      <p:grpSp>
        <p:nvGrpSpPr>
          <p:cNvPr id="30" name="组合 29"/>
          <p:cNvGrpSpPr/>
          <p:nvPr/>
        </p:nvGrpSpPr>
        <p:grpSpPr>
          <a:xfrm>
            <a:off x="2896561" y="2972415"/>
            <a:ext cx="6086141" cy="513263"/>
            <a:chOff x="3003114" y="2972415"/>
            <a:chExt cx="6086141" cy="513263"/>
          </a:xfrm>
        </p:grpSpPr>
        <p:sp>
          <p:nvSpPr>
            <p:cNvPr id="20" name="文本框 19"/>
            <p:cNvSpPr txBox="1"/>
            <p:nvPr/>
          </p:nvSpPr>
          <p:spPr>
            <a:xfrm>
              <a:off x="4786194" y="3075285"/>
              <a:ext cx="3066415" cy="328295"/>
            </a:xfrm>
            <a:prstGeom prst="rect">
              <a:avLst/>
            </a:prstGeom>
            <a:noFill/>
          </p:spPr>
          <p:txBody>
            <a:bodyPr wrap="square" rtlCol="0">
              <a:noAutofit/>
            </a:bodyPr>
            <a:lstStyle/>
            <a:p>
              <a:r>
                <a:rPr lang="en-US" altLang="zh-CN" sz="1400" dirty="0" smtClean="0">
                  <a:solidFill>
                    <a:schemeClr val="bg1"/>
                  </a:solidFill>
                  <a:cs typeface="+mn-ea"/>
                  <a:sym typeface="+mn-lt"/>
                </a:rPr>
                <a:t>2029.01.01  </a:t>
              </a:r>
              <a:r>
                <a:rPr lang="zh-CN" altLang="en-US" sz="1400" dirty="0">
                  <a:solidFill>
                    <a:schemeClr val="bg1"/>
                  </a:solidFill>
                  <a:cs typeface="+mn-ea"/>
                  <a:sym typeface="+mn-lt"/>
                </a:rPr>
                <a:t>汇报人</a:t>
              </a:r>
              <a:r>
                <a:rPr lang="zh-CN" altLang="en-US" sz="1400" dirty="0" smtClean="0">
                  <a:solidFill>
                    <a:schemeClr val="bg1"/>
                  </a:solidFill>
                  <a:cs typeface="+mn-ea"/>
                  <a:sym typeface="+mn-lt"/>
                </a:rPr>
                <a:t>：</a:t>
              </a:r>
              <a:r>
                <a:rPr lang="en-US" sz="1400" dirty="0">
                  <a:solidFill>
                    <a:schemeClr val="bg1"/>
                  </a:solidFill>
                  <a:cs typeface="+mn-ea"/>
                  <a:sym typeface="+mn-lt"/>
                </a:rPr>
                <a:t>xxxxxx</a:t>
              </a:r>
              <a:endParaRPr lang="en-US" sz="1400" dirty="0">
                <a:solidFill>
                  <a:schemeClr val="bg1"/>
                </a:solidFill>
                <a:cs typeface="+mn-ea"/>
                <a:sym typeface="+mn-lt"/>
              </a:endParaRPr>
            </a:p>
          </p:txBody>
        </p:sp>
        <p:pic>
          <p:nvPicPr>
            <p:cNvPr id="28" name="图片 27"/>
            <p:cNvPicPr>
              <a:picLocks noChangeAspect="1"/>
            </p:cNvPicPr>
            <p:nvPr/>
          </p:nvPicPr>
          <p:blipFill>
            <a:blip r:embed="rId8"/>
            <a:stretch>
              <a:fillRect/>
            </a:stretch>
          </p:blipFill>
          <p:spPr>
            <a:xfrm>
              <a:off x="3003114" y="2972415"/>
              <a:ext cx="2005147" cy="513263"/>
            </a:xfrm>
            <a:prstGeom prst="rect">
              <a:avLst/>
            </a:prstGeom>
          </p:spPr>
        </p:pic>
        <p:pic>
          <p:nvPicPr>
            <p:cNvPr id="29" name="图片 28"/>
            <p:cNvPicPr>
              <a:picLocks noChangeAspect="1"/>
            </p:cNvPicPr>
            <p:nvPr/>
          </p:nvPicPr>
          <p:blipFill>
            <a:blip r:embed="rId8"/>
            <a:stretch>
              <a:fillRect/>
            </a:stretch>
          </p:blipFill>
          <p:spPr>
            <a:xfrm>
              <a:off x="7084108" y="2972415"/>
              <a:ext cx="2005147" cy="513263"/>
            </a:xfrm>
            <a:prstGeom prst="rect">
              <a:avLst/>
            </a:prstGeom>
          </p:spPr>
        </p:pic>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sp>
        <p:nvSpPr>
          <p:cNvPr id="45" name="文本框 44"/>
          <p:cNvSpPr txBox="1"/>
          <p:nvPr/>
        </p:nvSpPr>
        <p:spPr>
          <a:xfrm>
            <a:off x="6032850" y="287545"/>
            <a:ext cx="553998" cy="1727396"/>
          </a:xfrm>
          <a:prstGeom prst="rect">
            <a:avLst/>
          </a:prstGeom>
          <a:noFill/>
        </p:spPr>
        <p:txBody>
          <a:bodyPr vert="eaVert" wrap="none" rtlCol="0" anchor="ctr">
            <a:spAutoFit/>
          </a:bodyPr>
          <a:lstStyle/>
          <a:p>
            <a:r>
              <a:rPr lang="zh-CN" altLang="en-US" sz="2400" b="1" dirty="0">
                <a:solidFill>
                  <a:srgbClr val="C00000"/>
                </a:solidFill>
                <a:cs typeface="+mn-ea"/>
                <a:sym typeface="+mn-lt"/>
              </a:rPr>
              <a:t>点击添加标题</a:t>
            </a:r>
            <a:endParaRPr lang="zh-CN" altLang="en-US" sz="2400" b="1" dirty="0">
              <a:solidFill>
                <a:srgbClr val="C00000"/>
              </a:solidFill>
              <a:cs typeface="+mn-ea"/>
              <a:sym typeface="+mn-lt"/>
            </a:endParaRPr>
          </a:p>
        </p:txBody>
      </p:sp>
      <p:sp>
        <p:nvSpPr>
          <p:cNvPr id="56" name="Inhaltsplatzhalter 4"/>
          <p:cNvSpPr txBox="1"/>
          <p:nvPr/>
        </p:nvSpPr>
        <p:spPr>
          <a:xfrm>
            <a:off x="4754795" y="342074"/>
            <a:ext cx="969496" cy="3102530"/>
          </a:xfrm>
          <a:prstGeom prst="rect">
            <a:avLst/>
          </a:prstGeom>
        </p:spPr>
        <p:txBody>
          <a:bodyPr vert="eaVert"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solidFill>
                  <a:schemeClr val="tx1">
                    <a:lumMod val="75000"/>
                    <a:lumOff val="25000"/>
                  </a:schemeClr>
                </a:solidFill>
                <a:latin typeface="+mn-lt"/>
                <a:cs typeface="+mn-ea"/>
                <a:sym typeface="+mn-lt"/>
              </a:rPr>
              <a:t>点击输入本栏的具体文本说明内容点击输入本栏的具体文本说明内容点击输入本栏的具体文本说明内容</a:t>
            </a:r>
            <a:endParaRPr lang="en-US" altLang="zh-CN" sz="1400" dirty="0">
              <a:solidFill>
                <a:schemeClr val="tx1">
                  <a:lumMod val="75000"/>
                  <a:lumOff val="25000"/>
                </a:schemeClr>
              </a:solidFill>
              <a:latin typeface="+mn-lt"/>
              <a:cs typeface="+mn-ea"/>
              <a:sym typeface="+mn-lt"/>
            </a:endParaRPr>
          </a:p>
        </p:txBody>
      </p:sp>
      <p:sp>
        <p:nvSpPr>
          <p:cNvPr id="58" name="文本框 57"/>
          <p:cNvSpPr txBox="1"/>
          <p:nvPr/>
        </p:nvSpPr>
        <p:spPr>
          <a:xfrm>
            <a:off x="3965551" y="659832"/>
            <a:ext cx="677108" cy="2559618"/>
          </a:xfrm>
          <a:prstGeom prst="rect">
            <a:avLst/>
          </a:prstGeom>
          <a:noFill/>
        </p:spPr>
        <p:txBody>
          <a:bodyPr vert="eaVert" wrap="square" rtlCol="0" anchor="ctr">
            <a:spAutoFit/>
          </a:bodyPr>
          <a:lstStyle/>
          <a:p>
            <a:r>
              <a:rPr lang="zh-CN" altLang="en-US" sz="3200" b="1" dirty="0">
                <a:solidFill>
                  <a:schemeClr val="tx1">
                    <a:lumMod val="75000"/>
                    <a:lumOff val="25000"/>
                  </a:schemeClr>
                </a:solidFill>
                <a:cs typeface="+mn-ea"/>
                <a:sym typeface="+mn-lt"/>
              </a:rPr>
              <a:t>点击添加标题</a:t>
            </a:r>
            <a:endParaRPr lang="zh-CN" altLang="en-US" sz="3200" b="1" dirty="0">
              <a:solidFill>
                <a:schemeClr val="tx1">
                  <a:lumMod val="75000"/>
                  <a:lumOff val="25000"/>
                </a:schemeClr>
              </a:solidFill>
              <a:cs typeface="+mn-ea"/>
              <a:sym typeface="+mn-lt"/>
            </a:endParaRPr>
          </a:p>
        </p:txBody>
      </p:sp>
      <p:sp>
        <p:nvSpPr>
          <p:cNvPr id="73" name="文本框 72"/>
          <p:cNvSpPr txBox="1"/>
          <p:nvPr/>
        </p:nvSpPr>
        <p:spPr>
          <a:xfrm>
            <a:off x="8093382" y="653530"/>
            <a:ext cx="553998" cy="1727396"/>
          </a:xfrm>
          <a:prstGeom prst="rect">
            <a:avLst/>
          </a:prstGeom>
          <a:noFill/>
        </p:spPr>
        <p:txBody>
          <a:bodyPr vert="eaVert" wrap="none" rtlCol="0" anchor="ctr">
            <a:spAutoFit/>
          </a:bodyPr>
          <a:lstStyle/>
          <a:p>
            <a:r>
              <a:rPr lang="zh-CN" altLang="en-US" sz="2400" b="1" dirty="0">
                <a:solidFill>
                  <a:srgbClr val="C00000"/>
                </a:solidFill>
                <a:cs typeface="+mn-ea"/>
                <a:sym typeface="+mn-lt"/>
              </a:rPr>
              <a:t>点击添加标题</a:t>
            </a:r>
            <a:endParaRPr lang="zh-CN" altLang="en-US" sz="2400" b="1" dirty="0">
              <a:solidFill>
                <a:srgbClr val="C00000"/>
              </a:solidFill>
              <a:cs typeface="+mn-ea"/>
              <a:sym typeface="+mn-lt"/>
            </a:endParaRPr>
          </a:p>
        </p:txBody>
      </p:sp>
      <p:sp>
        <p:nvSpPr>
          <p:cNvPr id="74" name="Inhaltsplatzhalter 4"/>
          <p:cNvSpPr txBox="1"/>
          <p:nvPr/>
        </p:nvSpPr>
        <p:spPr>
          <a:xfrm>
            <a:off x="6815327" y="708059"/>
            <a:ext cx="969496" cy="3102530"/>
          </a:xfrm>
          <a:prstGeom prst="rect">
            <a:avLst/>
          </a:prstGeom>
        </p:spPr>
        <p:txBody>
          <a:bodyPr vert="eaVert"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solidFill>
                  <a:schemeClr val="tx1">
                    <a:lumMod val="75000"/>
                    <a:lumOff val="25000"/>
                  </a:schemeClr>
                </a:solidFill>
                <a:latin typeface="+mn-lt"/>
                <a:cs typeface="+mn-ea"/>
                <a:sym typeface="+mn-lt"/>
              </a:rPr>
              <a:t>点击输入本栏的具体文本说明内容点击输入本栏的具体文本说明内容点击输入本栏的具体文本说明内容</a:t>
            </a:r>
            <a:endParaRPr lang="en-US" altLang="zh-CN" sz="1400" dirty="0">
              <a:solidFill>
                <a:schemeClr val="tx1">
                  <a:lumMod val="75000"/>
                  <a:lumOff val="25000"/>
                </a:schemeClr>
              </a:solidFill>
              <a:latin typeface="+mn-lt"/>
              <a:cs typeface="+mn-ea"/>
              <a:sym typeface="+mn-lt"/>
            </a:endParaRPr>
          </a:p>
        </p:txBody>
      </p:sp>
      <p:sp>
        <p:nvSpPr>
          <p:cNvPr id="76" name="文本框 75"/>
          <p:cNvSpPr txBox="1"/>
          <p:nvPr/>
        </p:nvSpPr>
        <p:spPr>
          <a:xfrm>
            <a:off x="10117516" y="223057"/>
            <a:ext cx="553998" cy="1727396"/>
          </a:xfrm>
          <a:prstGeom prst="rect">
            <a:avLst/>
          </a:prstGeom>
          <a:noFill/>
        </p:spPr>
        <p:txBody>
          <a:bodyPr vert="eaVert" wrap="none" rtlCol="0" anchor="ctr">
            <a:spAutoFit/>
          </a:bodyPr>
          <a:lstStyle/>
          <a:p>
            <a:r>
              <a:rPr lang="zh-CN" altLang="en-US" sz="2400" b="1" dirty="0">
                <a:solidFill>
                  <a:srgbClr val="C00000"/>
                </a:solidFill>
                <a:cs typeface="+mn-ea"/>
                <a:sym typeface="+mn-lt"/>
              </a:rPr>
              <a:t>点击添加标题</a:t>
            </a:r>
            <a:endParaRPr lang="zh-CN" altLang="en-US" sz="2400" b="1" dirty="0">
              <a:solidFill>
                <a:srgbClr val="C00000"/>
              </a:solidFill>
              <a:cs typeface="+mn-ea"/>
              <a:sym typeface="+mn-lt"/>
            </a:endParaRPr>
          </a:p>
        </p:txBody>
      </p:sp>
      <p:sp>
        <p:nvSpPr>
          <p:cNvPr id="77" name="Inhaltsplatzhalter 4"/>
          <p:cNvSpPr txBox="1"/>
          <p:nvPr/>
        </p:nvSpPr>
        <p:spPr>
          <a:xfrm>
            <a:off x="8839461" y="277586"/>
            <a:ext cx="969496" cy="3102530"/>
          </a:xfrm>
          <a:prstGeom prst="rect">
            <a:avLst/>
          </a:prstGeom>
        </p:spPr>
        <p:txBody>
          <a:bodyPr vert="eaVert"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solidFill>
                  <a:schemeClr val="tx1">
                    <a:lumMod val="75000"/>
                    <a:lumOff val="25000"/>
                  </a:schemeClr>
                </a:solidFill>
                <a:latin typeface="+mn-lt"/>
                <a:cs typeface="+mn-ea"/>
                <a:sym typeface="+mn-lt"/>
              </a:rPr>
              <a:t>点击输入本栏的具体文本说明内容点击输入本栏的具体文本说明内容点击输入本栏的具体文本说明内容</a:t>
            </a:r>
            <a:endParaRPr lang="en-US" altLang="zh-CN" sz="1400" dirty="0">
              <a:solidFill>
                <a:schemeClr val="tx1">
                  <a:lumMod val="75000"/>
                  <a:lumOff val="25000"/>
                </a:schemeClr>
              </a:solidFill>
              <a:latin typeface="+mn-lt"/>
              <a:cs typeface="+mn-ea"/>
              <a:sym typeface="+mn-lt"/>
            </a:endParaRPr>
          </a:p>
        </p:txBody>
      </p:sp>
      <p:pic>
        <p:nvPicPr>
          <p:cNvPr id="7" name="图片 6"/>
          <p:cNvPicPr>
            <a:picLocks noChangeAspect="1"/>
          </p:cNvPicPr>
          <p:nvPr/>
        </p:nvPicPr>
        <p:blipFill>
          <a:blip r:embed="rId3" cstate="screen">
            <a:extLst>
              <a:ext uri="{BEBA8EAE-BF5A-486C-A8C5-ECC9F3942E4B}">
                <a14:imgProps xmlns:a14="http://schemas.microsoft.com/office/drawing/2010/main">
                  <a14:imgLayer r:embed="rId4">
                    <a14:imgEffect>
                      <a14:saturation sat="85000"/>
                    </a14:imgEffect>
                  </a14:imgLayer>
                </a14:imgProps>
              </a:ext>
            </a:extLst>
          </a:blip>
          <a:stretch>
            <a:fillRect/>
          </a:stretch>
        </p:blipFill>
        <p:spPr>
          <a:xfrm>
            <a:off x="7558975" y="1577754"/>
            <a:ext cx="6099056" cy="2666088"/>
          </a:xfrm>
          <a:prstGeom prst="rect">
            <a:avLst/>
          </a:prstGeom>
        </p:spPr>
      </p:pic>
      <p:pic>
        <p:nvPicPr>
          <p:cNvPr id="15" name="图片 14"/>
          <p:cNvPicPr>
            <a:picLocks noChangeAspect="1"/>
          </p:cNvPicPr>
          <p:nvPr/>
        </p:nvPicPr>
        <p:blipFill>
          <a:blip r:embed="rId5"/>
          <a:stretch>
            <a:fillRect/>
          </a:stretch>
        </p:blipFill>
        <p:spPr>
          <a:xfrm rot="5400000">
            <a:off x="4009764" y="1417592"/>
            <a:ext cx="3810589" cy="975407"/>
          </a:xfrm>
          <a:prstGeom prst="rect">
            <a:avLst/>
          </a:prstGeom>
        </p:spPr>
      </p:pic>
      <p:pic>
        <p:nvPicPr>
          <p:cNvPr id="16" name="图片 15"/>
          <p:cNvPicPr>
            <a:picLocks noChangeAspect="1"/>
          </p:cNvPicPr>
          <p:nvPr/>
        </p:nvPicPr>
        <p:blipFill>
          <a:blip r:embed="rId5"/>
          <a:stretch>
            <a:fillRect/>
          </a:stretch>
        </p:blipFill>
        <p:spPr>
          <a:xfrm rot="5400000">
            <a:off x="6033808" y="1642963"/>
            <a:ext cx="3810589" cy="975407"/>
          </a:xfrm>
          <a:prstGeom prst="rect">
            <a:avLst/>
          </a:prstGeom>
        </p:spPr>
      </p:pic>
      <p:pic>
        <p:nvPicPr>
          <p:cNvPr id="17" name="图片 16"/>
          <p:cNvPicPr>
            <a:picLocks noChangeAspect="1"/>
          </p:cNvPicPr>
          <p:nvPr/>
        </p:nvPicPr>
        <p:blipFill>
          <a:blip r:embed="rId5"/>
          <a:stretch>
            <a:fillRect/>
          </a:stretch>
        </p:blipFill>
        <p:spPr>
          <a:xfrm rot="5400000">
            <a:off x="8092058" y="1184596"/>
            <a:ext cx="3810589" cy="975407"/>
          </a:xfrm>
          <a:prstGeom prst="rect">
            <a:avLst/>
          </a:prstGeom>
        </p:spPr>
      </p:pic>
      <p:pic>
        <p:nvPicPr>
          <p:cNvPr id="3" name="图片 2"/>
          <p:cNvPicPr>
            <a:picLocks noChangeAspect="1"/>
          </p:cNvPicPr>
          <p:nvPr/>
        </p:nvPicPr>
        <p:blipFill>
          <a:blip r:embed="rId6" cstate="screen">
            <a:extLst>
              <a:ext uri="{BEBA8EAE-BF5A-486C-A8C5-ECC9F3942E4B}">
                <a14:imgProps xmlns:a14="http://schemas.microsoft.com/office/drawing/2010/main">
                  <a14:imgLayer r:embed="rId7">
                    <a14:imgEffect>
                      <a14:saturation sat="85000"/>
                    </a14:imgEffect>
                  </a14:imgLayer>
                </a14:imgProps>
              </a:ext>
            </a:extLst>
          </a:blip>
          <a:stretch>
            <a:fillRect/>
          </a:stretch>
        </p:blipFill>
        <p:spPr>
          <a:xfrm rot="8441591">
            <a:off x="-1217558" y="-2150434"/>
            <a:ext cx="3959225" cy="3959225"/>
          </a:xfrm>
          <a:prstGeom prst="rect">
            <a:avLst/>
          </a:prstGeom>
        </p:spPr>
      </p:pic>
      <p:pic>
        <p:nvPicPr>
          <p:cNvPr id="19" name="图片 18"/>
          <p:cNvPicPr>
            <a:picLocks noChangeAspect="1"/>
          </p:cNvPicPr>
          <p:nvPr/>
        </p:nvPicPr>
        <p:blipFill>
          <a:blip r:embed="rId8" cstate="screen">
            <a:duotone>
              <a:prstClr val="black"/>
              <a:srgbClr val="D9C3A5">
                <a:tint val="50000"/>
                <a:satMod val="180000"/>
              </a:srgbClr>
            </a:duotone>
          </a:blip>
          <a:stretch>
            <a:fillRect/>
          </a:stretch>
        </p:blipFill>
        <p:spPr>
          <a:xfrm>
            <a:off x="-6023" y="810094"/>
            <a:ext cx="3839049" cy="2559619"/>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80000"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par>
                                <p:cTn id="9" presetID="2" presetClass="entr" presetSubtype="4" accel="20000" decel="80000"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ppt_x"/>
                                          </p:val>
                                        </p:tav>
                                        <p:tav tm="100000">
                                          <p:val>
                                            <p:strVal val="#ppt_x"/>
                                          </p:val>
                                        </p:tav>
                                      </p:tavLst>
                                    </p:anim>
                                    <p:anim calcmode="lin" valueType="num">
                                      <p:cBhvr additive="base">
                                        <p:cTn id="12" dur="500" fill="hold"/>
                                        <p:tgtEl>
                                          <p:spTgt spid="74"/>
                                        </p:tgtEl>
                                        <p:attrNameLst>
                                          <p:attrName>ppt_y</p:attrName>
                                        </p:attrNameLst>
                                      </p:cBhvr>
                                      <p:tavLst>
                                        <p:tav tm="0">
                                          <p:val>
                                            <p:strVal val="1+#ppt_h/2"/>
                                          </p:val>
                                        </p:tav>
                                        <p:tav tm="100000">
                                          <p:val>
                                            <p:strVal val="#ppt_y"/>
                                          </p:val>
                                        </p:tav>
                                      </p:tavLst>
                                    </p:anim>
                                  </p:childTnLst>
                                </p:cTn>
                              </p:par>
                              <p:par>
                                <p:cTn id="13" presetID="2" presetClass="entr" presetSubtype="4" accel="20000" decel="80000" fill="hold" grpId="0" nodeType="withEffect">
                                  <p:stCondLst>
                                    <p:cond delay="0"/>
                                  </p:stCondLst>
                                  <p:childTnLst>
                                    <p:set>
                                      <p:cBhvr>
                                        <p:cTn id="14" dur="1" fill="hold">
                                          <p:stCondLst>
                                            <p:cond delay="0"/>
                                          </p:stCondLst>
                                        </p:cTn>
                                        <p:tgtEl>
                                          <p:spTgt spid="77"/>
                                        </p:tgtEl>
                                        <p:attrNameLst>
                                          <p:attrName>style.visibility</p:attrName>
                                        </p:attrNameLst>
                                      </p:cBhvr>
                                      <p:to>
                                        <p:strVal val="visible"/>
                                      </p:to>
                                    </p:set>
                                    <p:anim calcmode="lin" valueType="num">
                                      <p:cBhvr additive="base">
                                        <p:cTn id="15" dur="500" fill="hold"/>
                                        <p:tgtEl>
                                          <p:spTgt spid="77"/>
                                        </p:tgtEl>
                                        <p:attrNameLst>
                                          <p:attrName>ppt_x</p:attrName>
                                        </p:attrNameLst>
                                      </p:cBhvr>
                                      <p:tavLst>
                                        <p:tav tm="0">
                                          <p:val>
                                            <p:strVal val="#ppt_x"/>
                                          </p:val>
                                        </p:tav>
                                        <p:tav tm="100000">
                                          <p:val>
                                            <p:strVal val="#ppt_x"/>
                                          </p:val>
                                        </p:tav>
                                      </p:tavLst>
                                    </p:anim>
                                    <p:anim calcmode="lin" valueType="num">
                                      <p:cBhvr additive="base">
                                        <p:cTn id="16"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74" grpId="0"/>
      <p:bldP spid="7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screen"/>
          <a:stretch>
            <a:fillRect/>
          </a:stretch>
        </p:blipFill>
        <p:spPr>
          <a:xfrm>
            <a:off x="794" y="0"/>
            <a:ext cx="11877675" cy="3959225"/>
          </a:xfrm>
          <a:prstGeom prst="rect">
            <a:avLst/>
          </a:prstGeom>
        </p:spPr>
      </p:pic>
      <p:sp>
        <p:nvSpPr>
          <p:cNvPr id="12" name="矩形 11"/>
          <p:cNvSpPr/>
          <p:nvPr/>
        </p:nvSpPr>
        <p:spPr>
          <a:xfrm>
            <a:off x="275431" y="425252"/>
            <a:ext cx="11328400" cy="3281559"/>
          </a:xfrm>
          <a:prstGeom prst="rect">
            <a:avLst/>
          </a:prstGeom>
          <a:solidFill>
            <a:srgbClr val="CA3026"/>
          </a:solidFill>
          <a:ln w="38100">
            <a:gradFill flip="none" rotWithShape="1">
              <a:gsLst>
                <a:gs pos="54856">
                  <a:schemeClr val="bg1"/>
                </a:gs>
                <a:gs pos="76000">
                  <a:srgbClr val="F8E8B5"/>
                </a:gs>
                <a:gs pos="24000">
                  <a:srgbClr val="F1D06B"/>
                </a:gs>
                <a:gs pos="0">
                  <a:srgbClr val="C09A5B"/>
                </a:gs>
                <a:gs pos="100000">
                  <a:srgbClr val="E1BA7F"/>
                </a:gs>
              </a:gsLst>
              <a:lin ang="81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0" name="图片 9"/>
          <p:cNvPicPr>
            <a:picLocks noChangeAspect="1"/>
          </p:cNvPicPr>
          <p:nvPr/>
        </p:nvPicPr>
        <p:blipFill>
          <a:blip r:embed="rId2" cstate="screen"/>
          <a:stretch>
            <a:fillRect/>
          </a:stretch>
        </p:blipFill>
        <p:spPr>
          <a:xfrm rot="20733414">
            <a:off x="1528608" y="2227057"/>
            <a:ext cx="3959225" cy="3959225"/>
          </a:xfrm>
          <a:prstGeom prst="rect">
            <a:avLst/>
          </a:prstGeom>
        </p:spPr>
      </p:pic>
      <p:sp>
        <p:nvSpPr>
          <p:cNvPr id="38" name="文本框 37"/>
          <p:cNvSpPr txBox="1"/>
          <p:nvPr/>
        </p:nvSpPr>
        <p:spPr>
          <a:xfrm>
            <a:off x="569994" y="925111"/>
            <a:ext cx="2646878" cy="584775"/>
          </a:xfrm>
          <a:prstGeom prst="rect">
            <a:avLst/>
          </a:prstGeom>
          <a:noFill/>
        </p:spPr>
        <p:txBody>
          <a:bodyPr vert="horz" wrap="none" rtlCol="0" anchor="ctr">
            <a:spAutoFit/>
          </a:bodyPr>
          <a:lstStyle/>
          <a:p>
            <a:r>
              <a:rPr lang="zh-CN" altLang="en-US" sz="3200" b="1" dirty="0">
                <a:solidFill>
                  <a:srgbClr val="C09A5B"/>
                </a:solidFill>
                <a:cs typeface="+mn-ea"/>
                <a:sym typeface="+mn-lt"/>
              </a:rPr>
              <a:t>点击添加标题</a:t>
            </a:r>
            <a:endParaRPr lang="zh-CN" altLang="en-US" sz="3200" b="1" dirty="0">
              <a:solidFill>
                <a:srgbClr val="C09A5B"/>
              </a:solidFill>
              <a:cs typeface="+mn-ea"/>
              <a:sym typeface="+mn-lt"/>
            </a:endParaRPr>
          </a:p>
        </p:txBody>
      </p:sp>
      <p:sp>
        <p:nvSpPr>
          <p:cNvPr id="21" name="Freeform 10"/>
          <p:cNvSpPr/>
          <p:nvPr/>
        </p:nvSpPr>
        <p:spPr bwMode="auto">
          <a:xfrm>
            <a:off x="5764010" y="1008230"/>
            <a:ext cx="2428832" cy="1964953"/>
          </a:xfrm>
          <a:custGeom>
            <a:avLst/>
            <a:gdLst/>
            <a:ahLst/>
            <a:cxnLst>
              <a:cxn ang="0">
                <a:pos x="101" y="492"/>
              </a:cxn>
              <a:cxn ang="0">
                <a:pos x="3" y="79"/>
              </a:cxn>
              <a:cxn ang="0">
                <a:pos x="0" y="52"/>
              </a:cxn>
              <a:cxn ang="0">
                <a:pos x="53" y="2"/>
              </a:cxn>
              <a:cxn ang="0">
                <a:pos x="115" y="58"/>
              </a:cxn>
              <a:cxn ang="0">
                <a:pos x="177" y="377"/>
              </a:cxn>
              <a:cxn ang="0">
                <a:pos x="180" y="377"/>
              </a:cxn>
              <a:cxn ang="0">
                <a:pos x="278" y="46"/>
              </a:cxn>
              <a:cxn ang="0">
                <a:pos x="337" y="2"/>
              </a:cxn>
              <a:cxn ang="0">
                <a:pos x="396" y="46"/>
              </a:cxn>
              <a:cxn ang="0">
                <a:pos x="494" y="377"/>
              </a:cxn>
              <a:cxn ang="0">
                <a:pos x="496" y="377"/>
              </a:cxn>
              <a:cxn ang="0">
                <a:pos x="561" y="58"/>
              </a:cxn>
              <a:cxn ang="0">
                <a:pos x="621" y="2"/>
              </a:cxn>
              <a:cxn ang="0">
                <a:pos x="674" y="52"/>
              </a:cxn>
              <a:cxn ang="0">
                <a:pos x="671" y="79"/>
              </a:cxn>
              <a:cxn ang="0">
                <a:pos x="576" y="492"/>
              </a:cxn>
              <a:cxn ang="0">
                <a:pos x="502" y="545"/>
              </a:cxn>
              <a:cxn ang="0">
                <a:pos x="426" y="495"/>
              </a:cxn>
              <a:cxn ang="0">
                <a:pos x="337" y="203"/>
              </a:cxn>
              <a:cxn ang="0">
                <a:pos x="248" y="495"/>
              </a:cxn>
              <a:cxn ang="0">
                <a:pos x="175" y="545"/>
              </a:cxn>
              <a:cxn ang="0">
                <a:pos x="101" y="492"/>
              </a:cxn>
            </a:cxnLst>
            <a:rect l="0" t="0" r="r" b="b"/>
            <a:pathLst>
              <a:path w="674" h="545">
                <a:moveTo>
                  <a:pt x="101" y="492"/>
                </a:moveTo>
                <a:cubicBezTo>
                  <a:pt x="3" y="79"/>
                  <a:pt x="3" y="79"/>
                  <a:pt x="3" y="79"/>
                </a:cubicBezTo>
                <a:cubicBezTo>
                  <a:pt x="1" y="71"/>
                  <a:pt x="0" y="62"/>
                  <a:pt x="0" y="52"/>
                </a:cubicBezTo>
                <a:cubicBezTo>
                  <a:pt x="4" y="21"/>
                  <a:pt x="22" y="4"/>
                  <a:pt x="53" y="2"/>
                </a:cubicBezTo>
                <a:cubicBezTo>
                  <a:pt x="87" y="0"/>
                  <a:pt x="108" y="19"/>
                  <a:pt x="115" y="58"/>
                </a:cubicBezTo>
                <a:cubicBezTo>
                  <a:pt x="177" y="377"/>
                  <a:pt x="177" y="377"/>
                  <a:pt x="177" y="377"/>
                </a:cubicBezTo>
                <a:cubicBezTo>
                  <a:pt x="180" y="377"/>
                  <a:pt x="180" y="377"/>
                  <a:pt x="180" y="377"/>
                </a:cubicBezTo>
                <a:cubicBezTo>
                  <a:pt x="278" y="46"/>
                  <a:pt x="278" y="46"/>
                  <a:pt x="278" y="46"/>
                </a:cubicBezTo>
                <a:cubicBezTo>
                  <a:pt x="290" y="19"/>
                  <a:pt x="309" y="4"/>
                  <a:pt x="337" y="2"/>
                </a:cubicBezTo>
                <a:cubicBezTo>
                  <a:pt x="367" y="2"/>
                  <a:pt x="386" y="17"/>
                  <a:pt x="396" y="46"/>
                </a:cubicBezTo>
                <a:cubicBezTo>
                  <a:pt x="494" y="377"/>
                  <a:pt x="494" y="377"/>
                  <a:pt x="494" y="377"/>
                </a:cubicBezTo>
                <a:cubicBezTo>
                  <a:pt x="496" y="377"/>
                  <a:pt x="496" y="377"/>
                  <a:pt x="496" y="377"/>
                </a:cubicBezTo>
                <a:cubicBezTo>
                  <a:pt x="561" y="58"/>
                  <a:pt x="561" y="58"/>
                  <a:pt x="561" y="58"/>
                </a:cubicBezTo>
                <a:cubicBezTo>
                  <a:pt x="567" y="21"/>
                  <a:pt x="587" y="2"/>
                  <a:pt x="621" y="2"/>
                </a:cubicBezTo>
                <a:cubicBezTo>
                  <a:pt x="652" y="4"/>
                  <a:pt x="670" y="21"/>
                  <a:pt x="674" y="52"/>
                </a:cubicBezTo>
                <a:cubicBezTo>
                  <a:pt x="674" y="62"/>
                  <a:pt x="673" y="71"/>
                  <a:pt x="671" y="79"/>
                </a:cubicBezTo>
                <a:cubicBezTo>
                  <a:pt x="576" y="492"/>
                  <a:pt x="576" y="492"/>
                  <a:pt x="576" y="492"/>
                </a:cubicBezTo>
                <a:cubicBezTo>
                  <a:pt x="564" y="528"/>
                  <a:pt x="540" y="545"/>
                  <a:pt x="502" y="545"/>
                </a:cubicBezTo>
                <a:cubicBezTo>
                  <a:pt x="463" y="545"/>
                  <a:pt x="437" y="529"/>
                  <a:pt x="426" y="495"/>
                </a:cubicBezTo>
                <a:cubicBezTo>
                  <a:pt x="337" y="203"/>
                  <a:pt x="337" y="203"/>
                  <a:pt x="337" y="203"/>
                </a:cubicBezTo>
                <a:cubicBezTo>
                  <a:pt x="248" y="495"/>
                  <a:pt x="248" y="495"/>
                  <a:pt x="248" y="495"/>
                </a:cubicBezTo>
                <a:cubicBezTo>
                  <a:pt x="237" y="529"/>
                  <a:pt x="212" y="545"/>
                  <a:pt x="175" y="545"/>
                </a:cubicBezTo>
                <a:cubicBezTo>
                  <a:pt x="135" y="545"/>
                  <a:pt x="111" y="528"/>
                  <a:pt x="101" y="492"/>
                </a:cubicBezTo>
                <a:close/>
              </a:path>
            </a:pathLst>
          </a:custGeom>
          <a:gradFill>
            <a:gsLst>
              <a:gs pos="0">
                <a:srgbClr val="73590C">
                  <a:alpha val="10000"/>
                </a:srgbClr>
              </a:gs>
              <a:gs pos="100000">
                <a:srgbClr val="E1BA7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
        <p:nvSpPr>
          <p:cNvPr id="22" name="Freeform 9"/>
          <p:cNvSpPr/>
          <p:nvPr/>
        </p:nvSpPr>
        <p:spPr bwMode="auto">
          <a:xfrm>
            <a:off x="4397828" y="1001846"/>
            <a:ext cx="1362456" cy="1977721"/>
          </a:xfrm>
          <a:custGeom>
            <a:avLst/>
            <a:gdLst/>
            <a:ahLst/>
            <a:cxnLst>
              <a:cxn ang="0">
                <a:pos x="189" y="0"/>
              </a:cxn>
              <a:cxn ang="0">
                <a:pos x="337" y="74"/>
              </a:cxn>
              <a:cxn ang="0">
                <a:pos x="286" y="130"/>
              </a:cxn>
              <a:cxn ang="0">
                <a:pos x="245" y="121"/>
              </a:cxn>
              <a:cxn ang="0">
                <a:pos x="186" y="109"/>
              </a:cxn>
              <a:cxn ang="0">
                <a:pos x="124" y="157"/>
              </a:cxn>
              <a:cxn ang="0">
                <a:pos x="209" y="213"/>
              </a:cxn>
              <a:cxn ang="0">
                <a:pos x="378" y="381"/>
              </a:cxn>
              <a:cxn ang="0">
                <a:pos x="183" y="549"/>
              </a:cxn>
              <a:cxn ang="0">
                <a:pos x="0" y="470"/>
              </a:cxn>
              <a:cxn ang="0">
                <a:pos x="50" y="416"/>
              </a:cxn>
              <a:cxn ang="0">
                <a:pos x="103" y="428"/>
              </a:cxn>
              <a:cxn ang="0">
                <a:pos x="177" y="446"/>
              </a:cxn>
              <a:cxn ang="0">
                <a:pos x="254" y="381"/>
              </a:cxn>
              <a:cxn ang="0">
                <a:pos x="159" y="316"/>
              </a:cxn>
              <a:cxn ang="0">
                <a:pos x="3" y="171"/>
              </a:cxn>
              <a:cxn ang="0">
                <a:pos x="189" y="0"/>
              </a:cxn>
            </a:cxnLst>
            <a:rect l="0" t="0" r="r" b="b"/>
            <a:pathLst>
              <a:path w="378" h="549">
                <a:moveTo>
                  <a:pt x="189" y="0"/>
                </a:moveTo>
                <a:cubicBezTo>
                  <a:pt x="283" y="6"/>
                  <a:pt x="333" y="31"/>
                  <a:pt x="337" y="74"/>
                </a:cubicBezTo>
                <a:cubicBezTo>
                  <a:pt x="335" y="109"/>
                  <a:pt x="318" y="128"/>
                  <a:pt x="286" y="130"/>
                </a:cubicBezTo>
                <a:cubicBezTo>
                  <a:pt x="278" y="130"/>
                  <a:pt x="265" y="127"/>
                  <a:pt x="245" y="121"/>
                </a:cubicBezTo>
                <a:cubicBezTo>
                  <a:pt x="221" y="113"/>
                  <a:pt x="202" y="109"/>
                  <a:pt x="186" y="109"/>
                </a:cubicBezTo>
                <a:cubicBezTo>
                  <a:pt x="146" y="111"/>
                  <a:pt x="126" y="127"/>
                  <a:pt x="124" y="157"/>
                </a:cubicBezTo>
                <a:cubicBezTo>
                  <a:pt x="124" y="178"/>
                  <a:pt x="152" y="197"/>
                  <a:pt x="209" y="213"/>
                </a:cubicBezTo>
                <a:cubicBezTo>
                  <a:pt x="322" y="246"/>
                  <a:pt x="378" y="302"/>
                  <a:pt x="378" y="381"/>
                </a:cubicBezTo>
                <a:cubicBezTo>
                  <a:pt x="370" y="487"/>
                  <a:pt x="305" y="544"/>
                  <a:pt x="183" y="549"/>
                </a:cubicBezTo>
                <a:cubicBezTo>
                  <a:pt x="63" y="547"/>
                  <a:pt x="2" y="521"/>
                  <a:pt x="0" y="470"/>
                </a:cubicBezTo>
                <a:cubicBezTo>
                  <a:pt x="2" y="436"/>
                  <a:pt x="18" y="418"/>
                  <a:pt x="50" y="416"/>
                </a:cubicBezTo>
                <a:cubicBezTo>
                  <a:pt x="60" y="416"/>
                  <a:pt x="78" y="420"/>
                  <a:pt x="103" y="428"/>
                </a:cubicBezTo>
                <a:cubicBezTo>
                  <a:pt x="135" y="440"/>
                  <a:pt x="159" y="446"/>
                  <a:pt x="177" y="446"/>
                </a:cubicBezTo>
                <a:cubicBezTo>
                  <a:pt x="226" y="444"/>
                  <a:pt x="252" y="422"/>
                  <a:pt x="254" y="381"/>
                </a:cubicBezTo>
                <a:cubicBezTo>
                  <a:pt x="254" y="357"/>
                  <a:pt x="222" y="336"/>
                  <a:pt x="159" y="316"/>
                </a:cubicBezTo>
                <a:cubicBezTo>
                  <a:pt x="55" y="287"/>
                  <a:pt x="3" y="238"/>
                  <a:pt x="3" y="171"/>
                </a:cubicBezTo>
                <a:cubicBezTo>
                  <a:pt x="11" y="65"/>
                  <a:pt x="73" y="8"/>
                  <a:pt x="189" y="0"/>
                </a:cubicBezTo>
                <a:close/>
              </a:path>
            </a:pathLst>
          </a:custGeom>
          <a:gradFill>
            <a:gsLst>
              <a:gs pos="0">
                <a:srgbClr val="73590C">
                  <a:alpha val="10000"/>
                </a:srgbClr>
              </a:gs>
              <a:gs pos="100000">
                <a:srgbClr val="E1BA7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
        <p:nvSpPr>
          <p:cNvPr id="23" name="Freeform 12"/>
          <p:cNvSpPr/>
          <p:nvPr/>
        </p:nvSpPr>
        <p:spPr bwMode="auto">
          <a:xfrm>
            <a:off x="9946525" y="1023734"/>
            <a:ext cx="1350297" cy="1933947"/>
          </a:xfrm>
          <a:custGeom>
            <a:avLst/>
            <a:gdLst/>
            <a:ahLst/>
            <a:cxnLst>
              <a:cxn ang="0">
                <a:pos x="127" y="484"/>
              </a:cxn>
              <a:cxn ang="0">
                <a:pos x="127" y="103"/>
              </a:cxn>
              <a:cxn ang="0">
                <a:pos x="44" y="103"/>
              </a:cxn>
              <a:cxn ang="0">
                <a:pos x="0" y="50"/>
              </a:cxn>
              <a:cxn ang="0">
                <a:pos x="44" y="0"/>
              </a:cxn>
              <a:cxn ang="0">
                <a:pos x="325" y="0"/>
              </a:cxn>
              <a:cxn ang="0">
                <a:pos x="375" y="50"/>
              </a:cxn>
              <a:cxn ang="0">
                <a:pos x="325" y="103"/>
              </a:cxn>
              <a:cxn ang="0">
                <a:pos x="242" y="103"/>
              </a:cxn>
              <a:cxn ang="0">
                <a:pos x="242" y="484"/>
              </a:cxn>
              <a:cxn ang="0">
                <a:pos x="183" y="537"/>
              </a:cxn>
              <a:cxn ang="0">
                <a:pos x="127" y="484"/>
              </a:cxn>
            </a:cxnLst>
            <a:rect l="0" t="0" r="r" b="b"/>
            <a:pathLst>
              <a:path w="375" h="537">
                <a:moveTo>
                  <a:pt x="127" y="484"/>
                </a:moveTo>
                <a:cubicBezTo>
                  <a:pt x="127" y="103"/>
                  <a:pt x="127" y="103"/>
                  <a:pt x="127" y="103"/>
                </a:cubicBezTo>
                <a:cubicBezTo>
                  <a:pt x="44" y="103"/>
                  <a:pt x="44" y="103"/>
                  <a:pt x="44" y="103"/>
                </a:cubicBezTo>
                <a:cubicBezTo>
                  <a:pt x="17" y="103"/>
                  <a:pt x="2" y="86"/>
                  <a:pt x="0" y="50"/>
                </a:cubicBezTo>
                <a:cubicBezTo>
                  <a:pt x="2" y="19"/>
                  <a:pt x="17" y="2"/>
                  <a:pt x="44" y="0"/>
                </a:cubicBezTo>
                <a:cubicBezTo>
                  <a:pt x="325" y="0"/>
                  <a:pt x="325" y="0"/>
                  <a:pt x="325" y="0"/>
                </a:cubicBezTo>
                <a:cubicBezTo>
                  <a:pt x="356" y="2"/>
                  <a:pt x="373" y="19"/>
                  <a:pt x="375" y="50"/>
                </a:cubicBezTo>
                <a:cubicBezTo>
                  <a:pt x="373" y="84"/>
                  <a:pt x="356" y="101"/>
                  <a:pt x="325" y="103"/>
                </a:cubicBezTo>
                <a:cubicBezTo>
                  <a:pt x="242" y="103"/>
                  <a:pt x="242" y="103"/>
                  <a:pt x="242" y="103"/>
                </a:cubicBezTo>
                <a:cubicBezTo>
                  <a:pt x="242" y="484"/>
                  <a:pt x="242" y="484"/>
                  <a:pt x="242" y="484"/>
                </a:cubicBezTo>
                <a:cubicBezTo>
                  <a:pt x="240" y="520"/>
                  <a:pt x="221" y="537"/>
                  <a:pt x="183" y="537"/>
                </a:cubicBezTo>
                <a:cubicBezTo>
                  <a:pt x="148" y="537"/>
                  <a:pt x="129" y="520"/>
                  <a:pt x="127" y="484"/>
                </a:cubicBezTo>
                <a:close/>
              </a:path>
            </a:pathLst>
          </a:custGeom>
          <a:gradFill>
            <a:gsLst>
              <a:gs pos="0">
                <a:srgbClr val="73590C">
                  <a:alpha val="10000"/>
                </a:srgbClr>
              </a:gs>
              <a:gs pos="100000">
                <a:srgbClr val="E1BA7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
        <p:nvSpPr>
          <p:cNvPr id="24" name="Freeform 11"/>
          <p:cNvSpPr>
            <a:spLocks noEditPoints="1"/>
          </p:cNvSpPr>
          <p:nvPr/>
        </p:nvSpPr>
        <p:spPr bwMode="auto">
          <a:xfrm>
            <a:off x="8192842" y="979656"/>
            <a:ext cx="1872541" cy="1977721"/>
          </a:xfrm>
          <a:custGeom>
            <a:avLst/>
            <a:gdLst/>
            <a:ahLst/>
            <a:cxnLst>
              <a:cxn ang="0">
                <a:pos x="260" y="549"/>
              </a:cxn>
              <a:cxn ang="0">
                <a:pos x="0" y="278"/>
              </a:cxn>
              <a:cxn ang="0">
                <a:pos x="260" y="0"/>
              </a:cxn>
              <a:cxn ang="0">
                <a:pos x="520" y="278"/>
              </a:cxn>
              <a:cxn ang="0">
                <a:pos x="260" y="549"/>
              </a:cxn>
              <a:cxn ang="0">
                <a:pos x="260" y="452"/>
              </a:cxn>
              <a:cxn ang="0">
                <a:pos x="405" y="278"/>
              </a:cxn>
              <a:cxn ang="0">
                <a:pos x="260" y="103"/>
              </a:cxn>
              <a:cxn ang="0">
                <a:pos x="118" y="278"/>
              </a:cxn>
              <a:cxn ang="0">
                <a:pos x="260" y="452"/>
              </a:cxn>
            </a:cxnLst>
            <a:rect l="0" t="0" r="r" b="b"/>
            <a:pathLst>
              <a:path w="520" h="549">
                <a:moveTo>
                  <a:pt x="260" y="549"/>
                </a:moveTo>
                <a:cubicBezTo>
                  <a:pt x="99" y="540"/>
                  <a:pt x="12" y="449"/>
                  <a:pt x="0" y="278"/>
                </a:cubicBezTo>
                <a:cubicBezTo>
                  <a:pt x="12" y="104"/>
                  <a:pt x="99" y="12"/>
                  <a:pt x="260" y="0"/>
                </a:cubicBezTo>
                <a:cubicBezTo>
                  <a:pt x="420" y="12"/>
                  <a:pt x="506" y="104"/>
                  <a:pt x="520" y="278"/>
                </a:cubicBezTo>
                <a:cubicBezTo>
                  <a:pt x="508" y="451"/>
                  <a:pt x="422" y="542"/>
                  <a:pt x="260" y="549"/>
                </a:cubicBezTo>
                <a:close/>
                <a:moveTo>
                  <a:pt x="260" y="452"/>
                </a:moveTo>
                <a:cubicBezTo>
                  <a:pt x="351" y="448"/>
                  <a:pt x="399" y="390"/>
                  <a:pt x="405" y="278"/>
                </a:cubicBezTo>
                <a:cubicBezTo>
                  <a:pt x="399" y="167"/>
                  <a:pt x="351" y="109"/>
                  <a:pt x="260" y="103"/>
                </a:cubicBezTo>
                <a:cubicBezTo>
                  <a:pt x="171" y="109"/>
                  <a:pt x="124" y="167"/>
                  <a:pt x="118" y="278"/>
                </a:cubicBezTo>
                <a:cubicBezTo>
                  <a:pt x="124" y="388"/>
                  <a:pt x="171" y="446"/>
                  <a:pt x="260" y="452"/>
                </a:cubicBezTo>
                <a:close/>
              </a:path>
            </a:pathLst>
          </a:custGeom>
          <a:gradFill>
            <a:gsLst>
              <a:gs pos="0">
                <a:srgbClr val="73590C">
                  <a:alpha val="10000"/>
                </a:srgbClr>
              </a:gs>
              <a:gs pos="100000">
                <a:srgbClr val="E1BA7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cs typeface="+mn-ea"/>
              <a:sym typeface="+mn-lt"/>
            </a:endParaRPr>
          </a:p>
        </p:txBody>
      </p:sp>
      <p:sp>
        <p:nvSpPr>
          <p:cNvPr id="25" name="Inhaltsplatzhalter 4"/>
          <p:cNvSpPr txBox="1"/>
          <p:nvPr/>
        </p:nvSpPr>
        <p:spPr>
          <a:xfrm>
            <a:off x="655388" y="1591348"/>
            <a:ext cx="3209583" cy="1292662"/>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latin typeface="+mn-lt"/>
                <a:cs typeface="+mn-ea"/>
                <a:sym typeface="+mn-lt"/>
              </a:rPr>
              <a:t>点击输入本栏的具体文本说明内容点击输入本栏的具体文本说明内容点击输入本栏的具体文本说明内容点击输入本栏的具体文本说明内容</a:t>
            </a:r>
            <a:endParaRPr lang="en-US" sz="1400" dirty="0">
              <a:latin typeface="+mn-lt"/>
              <a:cs typeface="+mn-ea"/>
              <a:sym typeface="+mn-lt"/>
            </a:endParaRPr>
          </a:p>
        </p:txBody>
      </p:sp>
      <p:pic>
        <p:nvPicPr>
          <p:cNvPr id="3" name="图片 2"/>
          <p:cNvPicPr>
            <a:picLocks noChangeAspect="1"/>
          </p:cNvPicPr>
          <p:nvPr/>
        </p:nvPicPr>
        <p:blipFill>
          <a:blip r:embed="rId3" cstate="screen"/>
          <a:stretch>
            <a:fillRect/>
          </a:stretch>
        </p:blipFill>
        <p:spPr>
          <a:xfrm>
            <a:off x="9225983" y="2092297"/>
            <a:ext cx="2927123" cy="2927123"/>
          </a:xfrm>
          <a:prstGeom prst="rect">
            <a:avLst/>
          </a:prstGeom>
        </p:spPr>
      </p:pic>
      <p:pic>
        <p:nvPicPr>
          <p:cNvPr id="14" name="图片 13"/>
          <p:cNvPicPr>
            <a:picLocks noChangeAspect="1"/>
          </p:cNvPicPr>
          <p:nvPr/>
        </p:nvPicPr>
        <p:blipFill>
          <a:blip r:embed="rId3" cstate="screen"/>
          <a:stretch>
            <a:fillRect/>
          </a:stretch>
        </p:blipFill>
        <p:spPr>
          <a:xfrm>
            <a:off x="-1013800" y="-1060195"/>
            <a:ext cx="2927123" cy="2927123"/>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left)">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left)">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70" name="TextBox 69"/>
          <p:cNvSpPr txBox="1"/>
          <p:nvPr/>
        </p:nvSpPr>
        <p:spPr>
          <a:xfrm>
            <a:off x="8529621" y="91751"/>
            <a:ext cx="1440159" cy="123111"/>
          </a:xfrm>
          <a:prstGeom prst="rect">
            <a:avLst/>
          </a:prstGeom>
          <a:noFill/>
        </p:spPr>
        <p:txBody>
          <a:bodyPr wrap="square" rtlCol="0">
            <a:spAutoFit/>
          </a:bodyPr>
          <a:lstStyle/>
          <a:p>
            <a:pPr defTabSz="914400">
              <a:lnSpc>
                <a:spcPct val="200000"/>
              </a:lnSpc>
            </a:pPr>
            <a:r>
              <a:rPr lang="zh-CN" altLang="en-US" sz="100" dirty="0">
                <a:solidFill>
                  <a:srgbClr val="B70101"/>
                </a:solidFill>
                <a:ea typeface="微软雅黑" panose="020B0503020204020204" pitchFamily="34" charset="-122"/>
              </a:rPr>
              <a:t>节</a:t>
            </a:r>
            <a:r>
              <a:rPr lang="zh-CN" altLang="en-US" sz="100" dirty="0" smtClean="0">
                <a:solidFill>
                  <a:srgbClr val="B70101"/>
                </a:solidFill>
                <a:ea typeface="微软雅黑" panose="020B0503020204020204" pitchFamily="34" charset="-122"/>
              </a:rPr>
              <a:t>日</a:t>
            </a:r>
            <a:r>
              <a:rPr lang="en-US" altLang="zh-CN" sz="100" dirty="0" smtClean="0">
                <a:solidFill>
                  <a:srgbClr val="B70101"/>
                </a:solidFill>
                <a:ea typeface="微软雅黑" panose="020B0503020204020204" pitchFamily="34" charset="-122"/>
              </a:rPr>
              <a:t>PPT</a:t>
            </a:r>
            <a:r>
              <a:rPr lang="zh-CN" altLang="en-US" sz="100" dirty="0" smtClean="0">
                <a:solidFill>
                  <a:srgbClr val="B70101"/>
                </a:solidFill>
                <a:ea typeface="微软雅黑" panose="020B0503020204020204" pitchFamily="34" charset="-122"/>
              </a:rPr>
              <a:t>模板 </a:t>
            </a:r>
            <a:r>
              <a:rPr lang="en-US" altLang="zh-CN" sz="100" dirty="0">
                <a:solidFill>
                  <a:srgbClr val="B70101"/>
                </a:solidFill>
                <a:ea typeface="微软雅黑" panose="020B0503020204020204" pitchFamily="34" charset="-122"/>
              </a:rPr>
              <a:t>http://www.1ppt.com/jieri/</a:t>
            </a:r>
            <a:endParaRPr lang="en-US" altLang="zh-CN" sz="100" dirty="0" smtClean="0">
              <a:solidFill>
                <a:srgbClr val="B70101"/>
              </a:solidFill>
              <a:ea typeface="微软雅黑" panose="020B0503020204020204" pitchFamily="34" charset="-122"/>
            </a:endParaRPr>
          </a:p>
        </p:txBody>
      </p:sp>
      <p:pic>
        <p:nvPicPr>
          <p:cNvPr id="63" name="图片 62"/>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sp>
        <p:nvSpPr>
          <p:cNvPr id="59" name="Line 5"/>
          <p:cNvSpPr>
            <a:spLocks noChangeShapeType="1"/>
          </p:cNvSpPr>
          <p:nvPr/>
        </p:nvSpPr>
        <p:spPr bwMode="auto">
          <a:xfrm>
            <a:off x="831214" y="2603440"/>
            <a:ext cx="10216835" cy="58374"/>
          </a:xfrm>
          <a:prstGeom prst="line">
            <a:avLst/>
          </a:prstGeom>
          <a:noFill/>
          <a:ln w="46038" cap="rnd">
            <a:solidFill>
              <a:sysClr val="windowText" lastClr="000000">
                <a:lumMod val="10000"/>
                <a:lumOff val="90000"/>
              </a:sys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112" name="文本框 111"/>
          <p:cNvSpPr txBox="1"/>
          <p:nvPr/>
        </p:nvSpPr>
        <p:spPr>
          <a:xfrm>
            <a:off x="5008690" y="460581"/>
            <a:ext cx="1861883" cy="584775"/>
          </a:xfrm>
          <a:prstGeom prst="rect">
            <a:avLst/>
          </a:prstGeom>
          <a:noFill/>
        </p:spPr>
        <p:txBody>
          <a:bodyPr vert="horz" wrap="square" rtlCol="0" anchor="ctr">
            <a:spAutoFit/>
          </a:bodyPr>
          <a:lstStyle/>
          <a:p>
            <a:r>
              <a:rPr lang="zh-CN" altLang="en-US" sz="3200" b="1" dirty="0">
                <a:solidFill>
                  <a:srgbClr val="C09A5B"/>
                </a:solidFill>
                <a:cs typeface="+mn-ea"/>
                <a:sym typeface="+mn-lt"/>
              </a:rPr>
              <a:t>添加标题</a:t>
            </a:r>
            <a:endParaRPr lang="zh-CN" altLang="en-US" sz="3200" b="1" dirty="0">
              <a:solidFill>
                <a:srgbClr val="C09A5B"/>
              </a:solidFill>
              <a:cs typeface="+mn-ea"/>
              <a:sym typeface="+mn-lt"/>
            </a:endParaRPr>
          </a:p>
        </p:txBody>
      </p:sp>
      <p:sp>
        <p:nvSpPr>
          <p:cNvPr id="60" name="Freeform 10"/>
          <p:cNvSpPr/>
          <p:nvPr/>
        </p:nvSpPr>
        <p:spPr bwMode="auto">
          <a:xfrm>
            <a:off x="1483484" y="1869071"/>
            <a:ext cx="213354" cy="734369"/>
          </a:xfrm>
          <a:custGeom>
            <a:avLst/>
            <a:gdLst>
              <a:gd name="T0" fmla="*/ 0 w 138"/>
              <a:gd name="T1" fmla="*/ 475 h 475"/>
              <a:gd name="T2" fmla="*/ 0 w 138"/>
              <a:gd name="T3" fmla="*/ 210 h 475"/>
              <a:gd name="T4" fmla="*/ 138 w 138"/>
              <a:gd name="T5" fmla="*/ 210 h 475"/>
              <a:gd name="T6" fmla="*/ 138 w 138"/>
              <a:gd name="T7" fmla="*/ 0 h 475"/>
            </a:gdLst>
            <a:ahLst/>
            <a:cxnLst>
              <a:cxn ang="0">
                <a:pos x="T0" y="T1"/>
              </a:cxn>
              <a:cxn ang="0">
                <a:pos x="T2" y="T3"/>
              </a:cxn>
              <a:cxn ang="0">
                <a:pos x="T4" y="T5"/>
              </a:cxn>
              <a:cxn ang="0">
                <a:pos x="T6" y="T7"/>
              </a:cxn>
            </a:cxnLst>
            <a:rect l="0" t="0" r="r" b="b"/>
            <a:pathLst>
              <a:path w="138" h="475">
                <a:moveTo>
                  <a:pt x="0" y="475"/>
                </a:moveTo>
                <a:lnTo>
                  <a:pt x="0" y="210"/>
                </a:lnTo>
                <a:lnTo>
                  <a:pt x="138" y="210"/>
                </a:lnTo>
                <a:lnTo>
                  <a:pt x="138" y="0"/>
                </a:lnTo>
              </a:path>
            </a:pathLst>
          </a:custGeom>
          <a:noFill/>
          <a:ln w="46038" cap="flat">
            <a:solidFill>
              <a:srgbClr val="CA302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61" name="Oval 25"/>
          <p:cNvSpPr>
            <a:spLocks noChangeArrowheads="1"/>
          </p:cNvSpPr>
          <p:nvPr/>
        </p:nvSpPr>
        <p:spPr bwMode="auto">
          <a:xfrm>
            <a:off x="1321149" y="1194998"/>
            <a:ext cx="749830" cy="759105"/>
          </a:xfrm>
          <a:prstGeom prst="ellipse">
            <a:avLst/>
          </a:prstGeom>
          <a:solidFill>
            <a:srgbClr val="CA302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62" name="Oval 32"/>
          <p:cNvSpPr>
            <a:spLocks noChangeArrowheads="1"/>
          </p:cNvSpPr>
          <p:nvPr/>
        </p:nvSpPr>
        <p:spPr bwMode="auto">
          <a:xfrm>
            <a:off x="1379899" y="2499855"/>
            <a:ext cx="205624" cy="200985"/>
          </a:xfrm>
          <a:prstGeom prst="ellipse">
            <a:avLst/>
          </a:prstGeom>
          <a:solidFill>
            <a:srgbClr val="FFFFFF"/>
          </a:solidFill>
          <a:ln w="28575">
            <a:solidFill>
              <a:srgbClr val="CA3026"/>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83" name="Freeform 81"/>
          <p:cNvSpPr>
            <a:spLocks noEditPoints="1"/>
          </p:cNvSpPr>
          <p:nvPr/>
        </p:nvSpPr>
        <p:spPr bwMode="auto">
          <a:xfrm>
            <a:off x="1478713" y="1357199"/>
            <a:ext cx="434703" cy="434702"/>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84" name="Freeform 82"/>
          <p:cNvSpPr>
            <a:spLocks noEditPoints="1"/>
          </p:cNvSpPr>
          <p:nvPr/>
        </p:nvSpPr>
        <p:spPr bwMode="auto">
          <a:xfrm>
            <a:off x="1647626" y="1405638"/>
            <a:ext cx="217352" cy="217351"/>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85" name="Freeform 83"/>
          <p:cNvSpPr/>
          <p:nvPr/>
        </p:nvSpPr>
        <p:spPr bwMode="auto">
          <a:xfrm>
            <a:off x="1712211" y="1503756"/>
            <a:ext cx="88183" cy="21114"/>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04" name="Inhaltsplatzhalter 4"/>
          <p:cNvSpPr txBox="1"/>
          <p:nvPr/>
        </p:nvSpPr>
        <p:spPr>
          <a:xfrm>
            <a:off x="1545082" y="2290186"/>
            <a:ext cx="531399" cy="18466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200" b="1" dirty="0" smtClean="0">
                <a:solidFill>
                  <a:srgbClr val="E0B97D"/>
                </a:solidFill>
                <a:latin typeface="+mn-lt"/>
                <a:cs typeface="+mn-ea"/>
                <a:sym typeface="+mn-lt"/>
              </a:rPr>
              <a:t>2025</a:t>
            </a:r>
            <a:endParaRPr lang="en-US" sz="1050" b="1" dirty="0">
              <a:solidFill>
                <a:srgbClr val="E0B97D"/>
              </a:solidFill>
              <a:latin typeface="+mn-lt"/>
              <a:cs typeface="+mn-ea"/>
              <a:sym typeface="+mn-lt"/>
            </a:endParaRPr>
          </a:p>
        </p:txBody>
      </p:sp>
      <p:sp>
        <p:nvSpPr>
          <p:cNvPr id="139" name="Inhaltsplatzhalter 4"/>
          <p:cNvSpPr txBox="1"/>
          <p:nvPr/>
        </p:nvSpPr>
        <p:spPr>
          <a:xfrm>
            <a:off x="1152005" y="3211287"/>
            <a:ext cx="1088118"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chemeClr val="tx1">
                    <a:lumMod val="75000"/>
                    <a:lumOff val="25000"/>
                  </a:schemeClr>
                </a:solidFill>
                <a:latin typeface="+mn-lt"/>
                <a:cs typeface="+mn-ea"/>
                <a:sym typeface="+mn-lt"/>
              </a:rPr>
              <a:t>点击输入本栏的具体文本说明内容</a:t>
            </a:r>
            <a:endParaRPr lang="en-US" altLang="zh-CN" sz="1050" dirty="0">
              <a:solidFill>
                <a:schemeClr val="tx1">
                  <a:lumMod val="75000"/>
                  <a:lumOff val="25000"/>
                </a:schemeClr>
              </a:solidFill>
              <a:latin typeface="+mn-lt"/>
              <a:cs typeface="+mn-ea"/>
              <a:sym typeface="+mn-lt"/>
            </a:endParaRPr>
          </a:p>
        </p:txBody>
      </p:sp>
      <p:sp>
        <p:nvSpPr>
          <p:cNvPr id="144" name="文本框 143"/>
          <p:cNvSpPr txBox="1"/>
          <p:nvPr/>
        </p:nvSpPr>
        <p:spPr>
          <a:xfrm>
            <a:off x="988178" y="2744744"/>
            <a:ext cx="1415772" cy="461665"/>
          </a:xfrm>
          <a:prstGeom prst="rect">
            <a:avLst/>
          </a:prstGeom>
          <a:noFill/>
        </p:spPr>
        <p:txBody>
          <a:bodyPr vert="horz" wrap="none" rtlCol="0" anchor="ctr">
            <a:spAutoFit/>
          </a:bodyPr>
          <a:lstStyle/>
          <a:p>
            <a:r>
              <a:rPr lang="zh-CN" altLang="en-US" sz="2400" b="1" dirty="0">
                <a:solidFill>
                  <a:srgbClr val="CA3026"/>
                </a:solidFill>
                <a:cs typeface="+mn-ea"/>
                <a:sym typeface="+mn-lt"/>
              </a:rPr>
              <a:t>添加标题</a:t>
            </a:r>
            <a:endParaRPr lang="zh-CN" altLang="en-US" sz="2400" b="1" dirty="0">
              <a:solidFill>
                <a:srgbClr val="CA3026"/>
              </a:solidFill>
              <a:cs typeface="+mn-ea"/>
              <a:sym typeface="+mn-lt"/>
            </a:endParaRPr>
          </a:p>
        </p:txBody>
      </p:sp>
      <p:sp>
        <p:nvSpPr>
          <p:cNvPr id="66" name="Freeform 10"/>
          <p:cNvSpPr/>
          <p:nvPr/>
        </p:nvSpPr>
        <p:spPr bwMode="auto">
          <a:xfrm>
            <a:off x="3180911" y="1869071"/>
            <a:ext cx="213354" cy="734369"/>
          </a:xfrm>
          <a:custGeom>
            <a:avLst/>
            <a:gdLst>
              <a:gd name="T0" fmla="*/ 0 w 138"/>
              <a:gd name="T1" fmla="*/ 475 h 475"/>
              <a:gd name="T2" fmla="*/ 0 w 138"/>
              <a:gd name="T3" fmla="*/ 210 h 475"/>
              <a:gd name="T4" fmla="*/ 138 w 138"/>
              <a:gd name="T5" fmla="*/ 210 h 475"/>
              <a:gd name="T6" fmla="*/ 138 w 138"/>
              <a:gd name="T7" fmla="*/ 0 h 475"/>
            </a:gdLst>
            <a:ahLst/>
            <a:cxnLst>
              <a:cxn ang="0">
                <a:pos x="T0" y="T1"/>
              </a:cxn>
              <a:cxn ang="0">
                <a:pos x="T2" y="T3"/>
              </a:cxn>
              <a:cxn ang="0">
                <a:pos x="T4" y="T5"/>
              </a:cxn>
              <a:cxn ang="0">
                <a:pos x="T6" y="T7"/>
              </a:cxn>
            </a:cxnLst>
            <a:rect l="0" t="0" r="r" b="b"/>
            <a:pathLst>
              <a:path w="138" h="475">
                <a:moveTo>
                  <a:pt x="0" y="475"/>
                </a:moveTo>
                <a:lnTo>
                  <a:pt x="0" y="210"/>
                </a:lnTo>
                <a:lnTo>
                  <a:pt x="138" y="210"/>
                </a:lnTo>
                <a:lnTo>
                  <a:pt x="138" y="0"/>
                </a:lnTo>
              </a:path>
            </a:pathLst>
          </a:custGeom>
          <a:noFill/>
          <a:ln w="46038" cap="flat">
            <a:solidFill>
              <a:srgbClr val="E1BA7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67" name="Oval 25"/>
          <p:cNvSpPr>
            <a:spLocks noChangeArrowheads="1"/>
          </p:cNvSpPr>
          <p:nvPr/>
        </p:nvSpPr>
        <p:spPr bwMode="auto">
          <a:xfrm>
            <a:off x="3018576" y="1194998"/>
            <a:ext cx="749830" cy="759105"/>
          </a:xfrm>
          <a:prstGeom prst="ellipse">
            <a:avLst/>
          </a:prstGeom>
          <a:solidFill>
            <a:srgbClr val="E1BA7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68" name="Oval 32"/>
          <p:cNvSpPr>
            <a:spLocks noChangeArrowheads="1"/>
          </p:cNvSpPr>
          <p:nvPr/>
        </p:nvSpPr>
        <p:spPr bwMode="auto">
          <a:xfrm>
            <a:off x="3077326" y="2499855"/>
            <a:ext cx="205624" cy="200985"/>
          </a:xfrm>
          <a:prstGeom prst="ellipse">
            <a:avLst/>
          </a:prstGeom>
          <a:solidFill>
            <a:srgbClr val="FFFFFF"/>
          </a:solidFill>
          <a:ln w="28575">
            <a:solidFill>
              <a:srgbClr val="E1BA7F"/>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92" name="Freeform 142"/>
          <p:cNvSpPr>
            <a:spLocks noEditPoints="1"/>
          </p:cNvSpPr>
          <p:nvPr/>
        </p:nvSpPr>
        <p:spPr bwMode="auto">
          <a:xfrm>
            <a:off x="3217126" y="1357199"/>
            <a:ext cx="352730" cy="434702"/>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93" name="Freeform 143"/>
          <p:cNvSpPr>
            <a:spLocks noEditPoints="1"/>
          </p:cNvSpPr>
          <p:nvPr/>
        </p:nvSpPr>
        <p:spPr bwMode="auto">
          <a:xfrm>
            <a:off x="3273017" y="1413090"/>
            <a:ext cx="240949" cy="317953"/>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05" name="Inhaltsplatzhalter 4"/>
          <p:cNvSpPr txBox="1"/>
          <p:nvPr/>
        </p:nvSpPr>
        <p:spPr>
          <a:xfrm>
            <a:off x="3273016" y="2290186"/>
            <a:ext cx="464752" cy="18466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200" b="1" dirty="0" smtClean="0">
                <a:solidFill>
                  <a:srgbClr val="E0B97D"/>
                </a:solidFill>
                <a:latin typeface="+mn-lt"/>
                <a:cs typeface="+mn-ea"/>
                <a:sym typeface="+mn-lt"/>
              </a:rPr>
              <a:t>2026</a:t>
            </a:r>
            <a:endParaRPr lang="en-US" sz="1050" b="1" dirty="0">
              <a:solidFill>
                <a:srgbClr val="E0B97D"/>
              </a:solidFill>
              <a:latin typeface="+mn-lt"/>
              <a:cs typeface="+mn-ea"/>
              <a:sym typeface="+mn-lt"/>
            </a:endParaRPr>
          </a:p>
        </p:txBody>
      </p:sp>
      <p:sp>
        <p:nvSpPr>
          <p:cNvPr id="140" name="Inhaltsplatzhalter 4"/>
          <p:cNvSpPr txBox="1"/>
          <p:nvPr/>
        </p:nvSpPr>
        <p:spPr>
          <a:xfrm>
            <a:off x="2849432" y="3211287"/>
            <a:ext cx="1088118"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chemeClr val="tx1">
                    <a:lumMod val="75000"/>
                    <a:lumOff val="25000"/>
                  </a:schemeClr>
                </a:solidFill>
                <a:latin typeface="+mn-lt"/>
                <a:cs typeface="+mn-ea"/>
                <a:sym typeface="+mn-lt"/>
              </a:rPr>
              <a:t>点击输入本栏的具体文本说明内容</a:t>
            </a:r>
            <a:endParaRPr lang="en-US" altLang="zh-CN" sz="1050" dirty="0">
              <a:solidFill>
                <a:schemeClr val="tx1">
                  <a:lumMod val="75000"/>
                  <a:lumOff val="25000"/>
                </a:schemeClr>
              </a:solidFill>
              <a:latin typeface="+mn-lt"/>
              <a:cs typeface="+mn-ea"/>
              <a:sym typeface="+mn-lt"/>
            </a:endParaRPr>
          </a:p>
        </p:txBody>
      </p:sp>
      <p:sp>
        <p:nvSpPr>
          <p:cNvPr id="145" name="文本框 144"/>
          <p:cNvSpPr txBox="1"/>
          <p:nvPr/>
        </p:nvSpPr>
        <p:spPr>
          <a:xfrm>
            <a:off x="2685605" y="2744744"/>
            <a:ext cx="1415772" cy="461665"/>
          </a:xfrm>
          <a:prstGeom prst="rect">
            <a:avLst/>
          </a:prstGeom>
          <a:noFill/>
        </p:spPr>
        <p:txBody>
          <a:bodyPr vert="horz" wrap="none" rtlCol="0" anchor="ctr">
            <a:spAutoFit/>
          </a:bodyPr>
          <a:lstStyle/>
          <a:p>
            <a:r>
              <a:rPr lang="zh-CN" altLang="en-US" sz="2400" b="1" dirty="0">
                <a:solidFill>
                  <a:srgbClr val="E1BA7F"/>
                </a:solidFill>
                <a:cs typeface="+mn-ea"/>
                <a:sym typeface="+mn-lt"/>
              </a:rPr>
              <a:t>添加标题</a:t>
            </a:r>
            <a:endParaRPr lang="zh-CN" altLang="en-US" sz="2400" b="1" dirty="0">
              <a:solidFill>
                <a:srgbClr val="E1BA7F"/>
              </a:solidFill>
              <a:cs typeface="+mn-ea"/>
              <a:sym typeface="+mn-lt"/>
            </a:endParaRPr>
          </a:p>
        </p:txBody>
      </p:sp>
      <p:sp>
        <p:nvSpPr>
          <p:cNvPr id="72" name="Freeform 10"/>
          <p:cNvSpPr/>
          <p:nvPr/>
        </p:nvSpPr>
        <p:spPr bwMode="auto">
          <a:xfrm>
            <a:off x="4878337" y="1869071"/>
            <a:ext cx="213354" cy="734369"/>
          </a:xfrm>
          <a:custGeom>
            <a:avLst/>
            <a:gdLst>
              <a:gd name="T0" fmla="*/ 0 w 138"/>
              <a:gd name="T1" fmla="*/ 475 h 475"/>
              <a:gd name="T2" fmla="*/ 0 w 138"/>
              <a:gd name="T3" fmla="*/ 210 h 475"/>
              <a:gd name="T4" fmla="*/ 138 w 138"/>
              <a:gd name="T5" fmla="*/ 210 h 475"/>
              <a:gd name="T6" fmla="*/ 138 w 138"/>
              <a:gd name="T7" fmla="*/ 0 h 475"/>
            </a:gdLst>
            <a:ahLst/>
            <a:cxnLst>
              <a:cxn ang="0">
                <a:pos x="T0" y="T1"/>
              </a:cxn>
              <a:cxn ang="0">
                <a:pos x="T2" y="T3"/>
              </a:cxn>
              <a:cxn ang="0">
                <a:pos x="T4" y="T5"/>
              </a:cxn>
              <a:cxn ang="0">
                <a:pos x="T6" y="T7"/>
              </a:cxn>
            </a:cxnLst>
            <a:rect l="0" t="0" r="r" b="b"/>
            <a:pathLst>
              <a:path w="138" h="475">
                <a:moveTo>
                  <a:pt x="0" y="475"/>
                </a:moveTo>
                <a:lnTo>
                  <a:pt x="0" y="210"/>
                </a:lnTo>
                <a:lnTo>
                  <a:pt x="138" y="210"/>
                </a:lnTo>
                <a:lnTo>
                  <a:pt x="138" y="0"/>
                </a:lnTo>
              </a:path>
            </a:pathLst>
          </a:custGeom>
          <a:noFill/>
          <a:ln w="46038" cap="flat">
            <a:solidFill>
              <a:srgbClr val="CA302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73" name="Oval 25"/>
          <p:cNvSpPr>
            <a:spLocks noChangeArrowheads="1"/>
          </p:cNvSpPr>
          <p:nvPr/>
        </p:nvSpPr>
        <p:spPr bwMode="auto">
          <a:xfrm>
            <a:off x="4716003" y="1194998"/>
            <a:ext cx="749830" cy="759105"/>
          </a:xfrm>
          <a:prstGeom prst="ellipse">
            <a:avLst/>
          </a:prstGeom>
          <a:solidFill>
            <a:srgbClr val="CA302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74" name="Oval 32"/>
          <p:cNvSpPr>
            <a:spLocks noChangeArrowheads="1"/>
          </p:cNvSpPr>
          <p:nvPr/>
        </p:nvSpPr>
        <p:spPr bwMode="auto">
          <a:xfrm>
            <a:off x="4774752" y="2499855"/>
            <a:ext cx="205624" cy="200985"/>
          </a:xfrm>
          <a:prstGeom prst="ellipse">
            <a:avLst/>
          </a:prstGeom>
          <a:solidFill>
            <a:srgbClr val="FFFFFF"/>
          </a:solidFill>
          <a:ln w="28575">
            <a:solidFill>
              <a:srgbClr val="CA3026"/>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79" name="Freeform 14"/>
          <p:cNvSpPr>
            <a:spLocks noEditPoints="1"/>
          </p:cNvSpPr>
          <p:nvPr/>
        </p:nvSpPr>
        <p:spPr bwMode="auto">
          <a:xfrm>
            <a:off x="4904617" y="1357199"/>
            <a:ext cx="372602" cy="434702"/>
          </a:xfrm>
          <a:custGeom>
            <a:avLst/>
            <a:gdLst>
              <a:gd name="T0" fmla="*/ 670 w 2997"/>
              <a:gd name="T1" fmla="*/ 3206 h 3500"/>
              <a:gd name="T2" fmla="*/ 2327 w 2997"/>
              <a:gd name="T3" fmla="*/ 3186 h 3500"/>
              <a:gd name="T4" fmla="*/ 1060 w 2997"/>
              <a:gd name="T5" fmla="*/ 2694 h 3500"/>
              <a:gd name="T6" fmla="*/ 1546 w 2997"/>
              <a:gd name="T7" fmla="*/ 2186 h 3500"/>
              <a:gd name="T8" fmla="*/ 1389 w 2997"/>
              <a:gd name="T9" fmla="*/ 2326 h 3500"/>
              <a:gd name="T10" fmla="*/ 1733 w 2997"/>
              <a:gd name="T11" fmla="*/ 2532 h 3500"/>
              <a:gd name="T12" fmla="*/ 1597 w 2997"/>
              <a:gd name="T13" fmla="*/ 2237 h 3500"/>
              <a:gd name="T14" fmla="*/ 2477 w 2997"/>
              <a:gd name="T15" fmla="*/ 903 h 3500"/>
              <a:gd name="T16" fmla="*/ 2578 w 2997"/>
              <a:gd name="T17" fmla="*/ 1066 h 3500"/>
              <a:gd name="T18" fmla="*/ 2798 w 2997"/>
              <a:gd name="T19" fmla="*/ 665 h 3500"/>
              <a:gd name="T20" fmla="*/ 2813 w 2997"/>
              <a:gd name="T21" fmla="*/ 442 h 3500"/>
              <a:gd name="T22" fmla="*/ 253 w 2997"/>
              <a:gd name="T23" fmla="*/ 410 h 3500"/>
              <a:gd name="T24" fmla="*/ 165 w 2997"/>
              <a:gd name="T25" fmla="*/ 476 h 3500"/>
              <a:gd name="T26" fmla="*/ 254 w 2997"/>
              <a:gd name="T27" fmla="*/ 808 h 3500"/>
              <a:gd name="T28" fmla="*/ 525 w 2997"/>
              <a:gd name="T29" fmla="*/ 1176 h 3500"/>
              <a:gd name="T30" fmla="*/ 500 w 2997"/>
              <a:gd name="T31" fmla="*/ 676 h 3500"/>
              <a:gd name="T32" fmla="*/ 663 w 2997"/>
              <a:gd name="T33" fmla="*/ 164 h 3500"/>
              <a:gd name="T34" fmla="*/ 680 w 2997"/>
              <a:gd name="T35" fmla="*/ 879 h 3500"/>
              <a:gd name="T36" fmla="*/ 835 w 2997"/>
              <a:gd name="T37" fmla="*/ 1451 h 3500"/>
              <a:gd name="T38" fmla="*/ 1108 w 2997"/>
              <a:gd name="T39" fmla="*/ 1855 h 3500"/>
              <a:gd name="T40" fmla="*/ 1440 w 2997"/>
              <a:gd name="T41" fmla="*/ 2023 h 3500"/>
              <a:gd name="T42" fmla="*/ 1784 w 2997"/>
              <a:gd name="T43" fmla="*/ 1938 h 3500"/>
              <a:gd name="T44" fmla="*/ 2079 w 2997"/>
              <a:gd name="T45" fmla="*/ 1612 h 3500"/>
              <a:gd name="T46" fmla="*/ 2282 w 2997"/>
              <a:gd name="T47" fmla="*/ 1082 h 3500"/>
              <a:gd name="T48" fmla="*/ 2337 w 2997"/>
              <a:gd name="T49" fmla="*/ 172 h 3500"/>
              <a:gd name="T50" fmla="*/ 669 w 2997"/>
              <a:gd name="T51" fmla="*/ 0 h 3500"/>
              <a:gd name="T52" fmla="*/ 2459 w 2997"/>
              <a:gd name="T53" fmla="*/ 62 h 3500"/>
              <a:gd name="T54" fmla="*/ 2743 w 2997"/>
              <a:gd name="T55" fmla="*/ 248 h 3500"/>
              <a:gd name="T56" fmla="*/ 2937 w 2997"/>
              <a:gd name="T57" fmla="*/ 337 h 3500"/>
              <a:gd name="T58" fmla="*/ 2994 w 2997"/>
              <a:gd name="T59" fmla="*/ 540 h 3500"/>
              <a:gd name="T60" fmla="*/ 2815 w 2997"/>
              <a:gd name="T61" fmla="*/ 1014 h 3500"/>
              <a:gd name="T62" fmla="*/ 2473 w 2997"/>
              <a:gd name="T63" fmla="*/ 1384 h 3500"/>
              <a:gd name="T64" fmla="*/ 2175 w 2997"/>
              <a:gd name="T65" fmla="*/ 1765 h 3500"/>
              <a:gd name="T66" fmla="*/ 1872 w 2997"/>
              <a:gd name="T67" fmla="*/ 2073 h 3500"/>
              <a:gd name="T68" fmla="*/ 1781 w 2997"/>
              <a:gd name="T69" fmla="*/ 2310 h 3500"/>
              <a:gd name="T70" fmla="*/ 1956 w 2997"/>
              <a:gd name="T71" fmla="*/ 2502 h 3500"/>
              <a:gd name="T72" fmla="*/ 2094 w 2997"/>
              <a:gd name="T73" fmla="*/ 2571 h 3500"/>
              <a:gd name="T74" fmla="*/ 2333 w 2997"/>
              <a:gd name="T75" fmla="*/ 2996 h 3500"/>
              <a:gd name="T76" fmla="*/ 2487 w 2997"/>
              <a:gd name="T77" fmla="*/ 3150 h 3500"/>
              <a:gd name="T78" fmla="*/ 2475 w 2997"/>
              <a:gd name="T79" fmla="*/ 3477 h 3500"/>
              <a:gd name="T80" fmla="*/ 546 w 2997"/>
              <a:gd name="T81" fmla="*/ 3489 h 3500"/>
              <a:gd name="T82" fmla="*/ 509 w 2997"/>
              <a:gd name="T83" fmla="*/ 3188 h 3500"/>
              <a:gd name="T84" fmla="*/ 637 w 2997"/>
              <a:gd name="T85" fmla="*/ 3011 h 3500"/>
              <a:gd name="T86" fmla="*/ 902 w 2997"/>
              <a:gd name="T87" fmla="*/ 2590 h 3500"/>
              <a:gd name="T88" fmla="*/ 1006 w 2997"/>
              <a:gd name="T89" fmla="*/ 2521 h 3500"/>
              <a:gd name="T90" fmla="*/ 1204 w 2997"/>
              <a:gd name="T91" fmla="*/ 2351 h 3500"/>
              <a:gd name="T92" fmla="*/ 1189 w 2997"/>
              <a:gd name="T93" fmla="*/ 2111 h 3500"/>
              <a:gd name="T94" fmla="*/ 870 w 2997"/>
              <a:gd name="T95" fmla="*/ 1831 h 3500"/>
              <a:gd name="T96" fmla="*/ 595 w 2997"/>
              <a:gd name="T97" fmla="*/ 1432 h 3500"/>
              <a:gd name="T98" fmla="*/ 228 w 2997"/>
              <a:gd name="T99" fmla="*/ 1084 h 3500"/>
              <a:gd name="T100" fmla="*/ 20 w 2997"/>
              <a:gd name="T101" fmla="*/ 624 h 3500"/>
              <a:gd name="T102" fmla="*/ 38 w 2997"/>
              <a:gd name="T103" fmla="*/ 367 h 3500"/>
              <a:gd name="T104" fmla="*/ 216 w 2997"/>
              <a:gd name="T105" fmla="*/ 251 h 3500"/>
              <a:gd name="T106" fmla="*/ 522 w 2997"/>
              <a:gd name="T107" fmla="*/ 85 h 3500"/>
              <a:gd name="T108" fmla="*/ 669 w 2997"/>
              <a:gd name="T109"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97" h="3500">
                <a:moveTo>
                  <a:pt x="749" y="3146"/>
                </a:moveTo>
                <a:lnTo>
                  <a:pt x="727" y="3149"/>
                </a:lnTo>
                <a:lnTo>
                  <a:pt x="707" y="3157"/>
                </a:lnTo>
                <a:lnTo>
                  <a:pt x="691" y="3170"/>
                </a:lnTo>
                <a:lnTo>
                  <a:pt x="679" y="3186"/>
                </a:lnTo>
                <a:lnTo>
                  <a:pt x="670" y="3206"/>
                </a:lnTo>
                <a:lnTo>
                  <a:pt x="668" y="3227"/>
                </a:lnTo>
                <a:lnTo>
                  <a:pt x="668" y="3338"/>
                </a:lnTo>
                <a:lnTo>
                  <a:pt x="2337" y="3338"/>
                </a:lnTo>
                <a:lnTo>
                  <a:pt x="2337" y="3227"/>
                </a:lnTo>
                <a:lnTo>
                  <a:pt x="2334" y="3206"/>
                </a:lnTo>
                <a:lnTo>
                  <a:pt x="2327" y="3186"/>
                </a:lnTo>
                <a:lnTo>
                  <a:pt x="2314" y="3170"/>
                </a:lnTo>
                <a:lnTo>
                  <a:pt x="2297" y="3157"/>
                </a:lnTo>
                <a:lnTo>
                  <a:pt x="2278" y="3149"/>
                </a:lnTo>
                <a:lnTo>
                  <a:pt x="2257" y="3146"/>
                </a:lnTo>
                <a:lnTo>
                  <a:pt x="749" y="3146"/>
                </a:lnTo>
                <a:close/>
                <a:moveTo>
                  <a:pt x="1060" y="2694"/>
                </a:moveTo>
                <a:lnTo>
                  <a:pt x="1060" y="2985"/>
                </a:lnTo>
                <a:lnTo>
                  <a:pt x="1944" y="2985"/>
                </a:lnTo>
                <a:lnTo>
                  <a:pt x="1944" y="2694"/>
                </a:lnTo>
                <a:lnTo>
                  <a:pt x="1060" y="2694"/>
                </a:lnTo>
                <a:close/>
                <a:moveTo>
                  <a:pt x="1593" y="2181"/>
                </a:moveTo>
                <a:lnTo>
                  <a:pt x="1546" y="2186"/>
                </a:lnTo>
                <a:lnTo>
                  <a:pt x="1498" y="2188"/>
                </a:lnTo>
                <a:lnTo>
                  <a:pt x="1455" y="2187"/>
                </a:lnTo>
                <a:lnTo>
                  <a:pt x="1411" y="2182"/>
                </a:lnTo>
                <a:lnTo>
                  <a:pt x="1408" y="2230"/>
                </a:lnTo>
                <a:lnTo>
                  <a:pt x="1401" y="2279"/>
                </a:lnTo>
                <a:lnTo>
                  <a:pt x="1389" y="2326"/>
                </a:lnTo>
                <a:lnTo>
                  <a:pt x="1373" y="2373"/>
                </a:lnTo>
                <a:lnTo>
                  <a:pt x="1353" y="2417"/>
                </a:lnTo>
                <a:lnTo>
                  <a:pt x="1328" y="2460"/>
                </a:lnTo>
                <a:lnTo>
                  <a:pt x="1302" y="2497"/>
                </a:lnTo>
                <a:lnTo>
                  <a:pt x="1274" y="2532"/>
                </a:lnTo>
                <a:lnTo>
                  <a:pt x="1733" y="2532"/>
                </a:lnTo>
                <a:lnTo>
                  <a:pt x="1698" y="2489"/>
                </a:lnTo>
                <a:lnTo>
                  <a:pt x="1667" y="2444"/>
                </a:lnTo>
                <a:lnTo>
                  <a:pt x="1643" y="2395"/>
                </a:lnTo>
                <a:lnTo>
                  <a:pt x="1621" y="2344"/>
                </a:lnTo>
                <a:lnTo>
                  <a:pt x="1607" y="2291"/>
                </a:lnTo>
                <a:lnTo>
                  <a:pt x="1597" y="2237"/>
                </a:lnTo>
                <a:lnTo>
                  <a:pt x="1593" y="2181"/>
                </a:lnTo>
                <a:close/>
                <a:moveTo>
                  <a:pt x="2499" y="410"/>
                </a:moveTo>
                <a:lnTo>
                  <a:pt x="2499" y="559"/>
                </a:lnTo>
                <a:lnTo>
                  <a:pt x="2496" y="676"/>
                </a:lnTo>
                <a:lnTo>
                  <a:pt x="2490" y="790"/>
                </a:lnTo>
                <a:lnTo>
                  <a:pt x="2477" y="903"/>
                </a:lnTo>
                <a:lnTo>
                  <a:pt x="2460" y="1013"/>
                </a:lnTo>
                <a:lnTo>
                  <a:pt x="2439" y="1121"/>
                </a:lnTo>
                <a:lnTo>
                  <a:pt x="2412" y="1226"/>
                </a:lnTo>
                <a:lnTo>
                  <a:pt x="2472" y="1176"/>
                </a:lnTo>
                <a:lnTo>
                  <a:pt x="2527" y="1123"/>
                </a:lnTo>
                <a:lnTo>
                  <a:pt x="2578" y="1066"/>
                </a:lnTo>
                <a:lnTo>
                  <a:pt x="2626" y="1005"/>
                </a:lnTo>
                <a:lnTo>
                  <a:pt x="2669" y="943"/>
                </a:lnTo>
                <a:lnTo>
                  <a:pt x="2708" y="877"/>
                </a:lnTo>
                <a:lnTo>
                  <a:pt x="2743" y="808"/>
                </a:lnTo>
                <a:lnTo>
                  <a:pt x="2773" y="737"/>
                </a:lnTo>
                <a:lnTo>
                  <a:pt x="2798" y="665"/>
                </a:lnTo>
                <a:lnTo>
                  <a:pt x="2819" y="590"/>
                </a:lnTo>
                <a:lnTo>
                  <a:pt x="2833" y="514"/>
                </a:lnTo>
                <a:lnTo>
                  <a:pt x="2835" y="494"/>
                </a:lnTo>
                <a:lnTo>
                  <a:pt x="2831" y="476"/>
                </a:lnTo>
                <a:lnTo>
                  <a:pt x="2825" y="458"/>
                </a:lnTo>
                <a:lnTo>
                  <a:pt x="2813" y="442"/>
                </a:lnTo>
                <a:lnTo>
                  <a:pt x="2800" y="428"/>
                </a:lnTo>
                <a:lnTo>
                  <a:pt x="2783" y="419"/>
                </a:lnTo>
                <a:lnTo>
                  <a:pt x="2763" y="413"/>
                </a:lnTo>
                <a:lnTo>
                  <a:pt x="2743" y="410"/>
                </a:lnTo>
                <a:lnTo>
                  <a:pt x="2499" y="410"/>
                </a:lnTo>
                <a:close/>
                <a:moveTo>
                  <a:pt x="253" y="410"/>
                </a:moveTo>
                <a:lnTo>
                  <a:pt x="233" y="413"/>
                </a:lnTo>
                <a:lnTo>
                  <a:pt x="215" y="419"/>
                </a:lnTo>
                <a:lnTo>
                  <a:pt x="198" y="428"/>
                </a:lnTo>
                <a:lnTo>
                  <a:pt x="183" y="442"/>
                </a:lnTo>
                <a:lnTo>
                  <a:pt x="173" y="458"/>
                </a:lnTo>
                <a:lnTo>
                  <a:pt x="165" y="476"/>
                </a:lnTo>
                <a:lnTo>
                  <a:pt x="162" y="494"/>
                </a:lnTo>
                <a:lnTo>
                  <a:pt x="163" y="514"/>
                </a:lnTo>
                <a:lnTo>
                  <a:pt x="178" y="590"/>
                </a:lnTo>
                <a:lnTo>
                  <a:pt x="198" y="665"/>
                </a:lnTo>
                <a:lnTo>
                  <a:pt x="224" y="737"/>
                </a:lnTo>
                <a:lnTo>
                  <a:pt x="254" y="808"/>
                </a:lnTo>
                <a:lnTo>
                  <a:pt x="288" y="877"/>
                </a:lnTo>
                <a:lnTo>
                  <a:pt x="328" y="943"/>
                </a:lnTo>
                <a:lnTo>
                  <a:pt x="371" y="1005"/>
                </a:lnTo>
                <a:lnTo>
                  <a:pt x="419" y="1066"/>
                </a:lnTo>
                <a:lnTo>
                  <a:pt x="470" y="1123"/>
                </a:lnTo>
                <a:lnTo>
                  <a:pt x="525" y="1176"/>
                </a:lnTo>
                <a:lnTo>
                  <a:pt x="584" y="1226"/>
                </a:lnTo>
                <a:lnTo>
                  <a:pt x="558" y="1121"/>
                </a:lnTo>
                <a:lnTo>
                  <a:pt x="537" y="1013"/>
                </a:lnTo>
                <a:lnTo>
                  <a:pt x="520" y="903"/>
                </a:lnTo>
                <a:lnTo>
                  <a:pt x="508" y="790"/>
                </a:lnTo>
                <a:lnTo>
                  <a:pt x="500" y="676"/>
                </a:lnTo>
                <a:lnTo>
                  <a:pt x="498" y="559"/>
                </a:lnTo>
                <a:lnTo>
                  <a:pt x="498" y="410"/>
                </a:lnTo>
                <a:lnTo>
                  <a:pt x="253" y="410"/>
                </a:lnTo>
                <a:close/>
                <a:moveTo>
                  <a:pt x="669" y="162"/>
                </a:moveTo>
                <a:lnTo>
                  <a:pt x="666" y="162"/>
                </a:lnTo>
                <a:lnTo>
                  <a:pt x="663" y="164"/>
                </a:lnTo>
                <a:lnTo>
                  <a:pt x="661" y="168"/>
                </a:lnTo>
                <a:lnTo>
                  <a:pt x="660" y="172"/>
                </a:lnTo>
                <a:lnTo>
                  <a:pt x="660" y="559"/>
                </a:lnTo>
                <a:lnTo>
                  <a:pt x="662" y="667"/>
                </a:lnTo>
                <a:lnTo>
                  <a:pt x="669" y="774"/>
                </a:lnTo>
                <a:lnTo>
                  <a:pt x="680" y="879"/>
                </a:lnTo>
                <a:lnTo>
                  <a:pt x="696" y="981"/>
                </a:lnTo>
                <a:lnTo>
                  <a:pt x="715" y="1082"/>
                </a:lnTo>
                <a:lnTo>
                  <a:pt x="739" y="1178"/>
                </a:lnTo>
                <a:lnTo>
                  <a:pt x="767" y="1273"/>
                </a:lnTo>
                <a:lnTo>
                  <a:pt x="798" y="1364"/>
                </a:lnTo>
                <a:lnTo>
                  <a:pt x="835" y="1451"/>
                </a:lnTo>
                <a:lnTo>
                  <a:pt x="875" y="1534"/>
                </a:lnTo>
                <a:lnTo>
                  <a:pt x="918" y="1612"/>
                </a:lnTo>
                <a:lnTo>
                  <a:pt x="962" y="1682"/>
                </a:lnTo>
                <a:lnTo>
                  <a:pt x="1008" y="1746"/>
                </a:lnTo>
                <a:lnTo>
                  <a:pt x="1057" y="1803"/>
                </a:lnTo>
                <a:lnTo>
                  <a:pt x="1108" y="1855"/>
                </a:lnTo>
                <a:lnTo>
                  <a:pt x="1160" y="1900"/>
                </a:lnTo>
                <a:lnTo>
                  <a:pt x="1214" y="1938"/>
                </a:lnTo>
                <a:lnTo>
                  <a:pt x="1268" y="1970"/>
                </a:lnTo>
                <a:lnTo>
                  <a:pt x="1324" y="1994"/>
                </a:lnTo>
                <a:lnTo>
                  <a:pt x="1382" y="2012"/>
                </a:lnTo>
                <a:lnTo>
                  <a:pt x="1440" y="2023"/>
                </a:lnTo>
                <a:lnTo>
                  <a:pt x="1498" y="2026"/>
                </a:lnTo>
                <a:lnTo>
                  <a:pt x="1557" y="2023"/>
                </a:lnTo>
                <a:lnTo>
                  <a:pt x="1615" y="2012"/>
                </a:lnTo>
                <a:lnTo>
                  <a:pt x="1672" y="1994"/>
                </a:lnTo>
                <a:lnTo>
                  <a:pt x="1728" y="1970"/>
                </a:lnTo>
                <a:lnTo>
                  <a:pt x="1784" y="1938"/>
                </a:lnTo>
                <a:lnTo>
                  <a:pt x="1837" y="1900"/>
                </a:lnTo>
                <a:lnTo>
                  <a:pt x="1890" y="1855"/>
                </a:lnTo>
                <a:lnTo>
                  <a:pt x="1939" y="1803"/>
                </a:lnTo>
                <a:lnTo>
                  <a:pt x="1988" y="1746"/>
                </a:lnTo>
                <a:lnTo>
                  <a:pt x="2035" y="1682"/>
                </a:lnTo>
                <a:lnTo>
                  <a:pt x="2079" y="1612"/>
                </a:lnTo>
                <a:lnTo>
                  <a:pt x="2123" y="1534"/>
                </a:lnTo>
                <a:lnTo>
                  <a:pt x="2162" y="1451"/>
                </a:lnTo>
                <a:lnTo>
                  <a:pt x="2198" y="1364"/>
                </a:lnTo>
                <a:lnTo>
                  <a:pt x="2230" y="1273"/>
                </a:lnTo>
                <a:lnTo>
                  <a:pt x="2259" y="1178"/>
                </a:lnTo>
                <a:lnTo>
                  <a:pt x="2282" y="1082"/>
                </a:lnTo>
                <a:lnTo>
                  <a:pt x="2302" y="981"/>
                </a:lnTo>
                <a:lnTo>
                  <a:pt x="2317" y="879"/>
                </a:lnTo>
                <a:lnTo>
                  <a:pt x="2329" y="774"/>
                </a:lnTo>
                <a:lnTo>
                  <a:pt x="2335" y="667"/>
                </a:lnTo>
                <a:lnTo>
                  <a:pt x="2337" y="559"/>
                </a:lnTo>
                <a:lnTo>
                  <a:pt x="2337" y="172"/>
                </a:lnTo>
                <a:lnTo>
                  <a:pt x="2336" y="168"/>
                </a:lnTo>
                <a:lnTo>
                  <a:pt x="2334" y="164"/>
                </a:lnTo>
                <a:lnTo>
                  <a:pt x="2331" y="162"/>
                </a:lnTo>
                <a:lnTo>
                  <a:pt x="2328" y="162"/>
                </a:lnTo>
                <a:lnTo>
                  <a:pt x="669" y="162"/>
                </a:lnTo>
                <a:close/>
                <a:moveTo>
                  <a:pt x="669" y="0"/>
                </a:moveTo>
                <a:lnTo>
                  <a:pt x="2328" y="0"/>
                </a:lnTo>
                <a:lnTo>
                  <a:pt x="2358" y="3"/>
                </a:lnTo>
                <a:lnTo>
                  <a:pt x="2387" y="11"/>
                </a:lnTo>
                <a:lnTo>
                  <a:pt x="2415" y="23"/>
                </a:lnTo>
                <a:lnTo>
                  <a:pt x="2438" y="40"/>
                </a:lnTo>
                <a:lnTo>
                  <a:pt x="2459" y="62"/>
                </a:lnTo>
                <a:lnTo>
                  <a:pt x="2476" y="85"/>
                </a:lnTo>
                <a:lnTo>
                  <a:pt x="2489" y="111"/>
                </a:lnTo>
                <a:lnTo>
                  <a:pt x="2496" y="141"/>
                </a:lnTo>
                <a:lnTo>
                  <a:pt x="2499" y="172"/>
                </a:lnTo>
                <a:lnTo>
                  <a:pt x="2499" y="248"/>
                </a:lnTo>
                <a:lnTo>
                  <a:pt x="2743" y="248"/>
                </a:lnTo>
                <a:lnTo>
                  <a:pt x="2780" y="251"/>
                </a:lnTo>
                <a:lnTo>
                  <a:pt x="2816" y="259"/>
                </a:lnTo>
                <a:lnTo>
                  <a:pt x="2850" y="272"/>
                </a:lnTo>
                <a:lnTo>
                  <a:pt x="2882" y="290"/>
                </a:lnTo>
                <a:lnTo>
                  <a:pt x="2911" y="311"/>
                </a:lnTo>
                <a:lnTo>
                  <a:pt x="2937" y="337"/>
                </a:lnTo>
                <a:lnTo>
                  <a:pt x="2959" y="367"/>
                </a:lnTo>
                <a:lnTo>
                  <a:pt x="2976" y="399"/>
                </a:lnTo>
                <a:lnTo>
                  <a:pt x="2987" y="433"/>
                </a:lnTo>
                <a:lnTo>
                  <a:pt x="2995" y="468"/>
                </a:lnTo>
                <a:lnTo>
                  <a:pt x="2997" y="504"/>
                </a:lnTo>
                <a:lnTo>
                  <a:pt x="2994" y="540"/>
                </a:lnTo>
                <a:lnTo>
                  <a:pt x="2977" y="624"/>
                </a:lnTo>
                <a:lnTo>
                  <a:pt x="2955" y="706"/>
                </a:lnTo>
                <a:lnTo>
                  <a:pt x="2928" y="787"/>
                </a:lnTo>
                <a:lnTo>
                  <a:pt x="2895" y="864"/>
                </a:lnTo>
                <a:lnTo>
                  <a:pt x="2858" y="941"/>
                </a:lnTo>
                <a:lnTo>
                  <a:pt x="2815" y="1014"/>
                </a:lnTo>
                <a:lnTo>
                  <a:pt x="2769" y="1084"/>
                </a:lnTo>
                <a:lnTo>
                  <a:pt x="2718" y="1152"/>
                </a:lnTo>
                <a:lnTo>
                  <a:pt x="2663" y="1215"/>
                </a:lnTo>
                <a:lnTo>
                  <a:pt x="2603" y="1276"/>
                </a:lnTo>
                <a:lnTo>
                  <a:pt x="2540" y="1332"/>
                </a:lnTo>
                <a:lnTo>
                  <a:pt x="2473" y="1384"/>
                </a:lnTo>
                <a:lnTo>
                  <a:pt x="2402" y="1432"/>
                </a:lnTo>
                <a:lnTo>
                  <a:pt x="2328" y="1475"/>
                </a:lnTo>
                <a:lnTo>
                  <a:pt x="2295" y="1552"/>
                </a:lnTo>
                <a:lnTo>
                  <a:pt x="2258" y="1625"/>
                </a:lnTo>
                <a:lnTo>
                  <a:pt x="2218" y="1695"/>
                </a:lnTo>
                <a:lnTo>
                  <a:pt x="2175" y="1765"/>
                </a:lnTo>
                <a:lnTo>
                  <a:pt x="2129" y="1828"/>
                </a:lnTo>
                <a:lnTo>
                  <a:pt x="2081" y="1888"/>
                </a:lnTo>
                <a:lnTo>
                  <a:pt x="2031" y="1942"/>
                </a:lnTo>
                <a:lnTo>
                  <a:pt x="1980" y="1992"/>
                </a:lnTo>
                <a:lnTo>
                  <a:pt x="1926" y="2035"/>
                </a:lnTo>
                <a:lnTo>
                  <a:pt x="1872" y="2073"/>
                </a:lnTo>
                <a:lnTo>
                  <a:pt x="1814" y="2106"/>
                </a:lnTo>
                <a:lnTo>
                  <a:pt x="1757" y="2134"/>
                </a:lnTo>
                <a:lnTo>
                  <a:pt x="1755" y="2180"/>
                </a:lnTo>
                <a:lnTo>
                  <a:pt x="1759" y="2225"/>
                </a:lnTo>
                <a:lnTo>
                  <a:pt x="1768" y="2269"/>
                </a:lnTo>
                <a:lnTo>
                  <a:pt x="1781" y="2310"/>
                </a:lnTo>
                <a:lnTo>
                  <a:pt x="1801" y="2350"/>
                </a:lnTo>
                <a:lnTo>
                  <a:pt x="1824" y="2387"/>
                </a:lnTo>
                <a:lnTo>
                  <a:pt x="1851" y="2421"/>
                </a:lnTo>
                <a:lnTo>
                  <a:pt x="1882" y="2452"/>
                </a:lnTo>
                <a:lnTo>
                  <a:pt x="1917" y="2480"/>
                </a:lnTo>
                <a:lnTo>
                  <a:pt x="1956" y="2502"/>
                </a:lnTo>
                <a:lnTo>
                  <a:pt x="1998" y="2520"/>
                </a:lnTo>
                <a:lnTo>
                  <a:pt x="2042" y="2534"/>
                </a:lnTo>
                <a:lnTo>
                  <a:pt x="2043" y="2534"/>
                </a:lnTo>
                <a:lnTo>
                  <a:pt x="2064" y="2541"/>
                </a:lnTo>
                <a:lnTo>
                  <a:pt x="2081" y="2554"/>
                </a:lnTo>
                <a:lnTo>
                  <a:pt x="2094" y="2571"/>
                </a:lnTo>
                <a:lnTo>
                  <a:pt x="2103" y="2590"/>
                </a:lnTo>
                <a:lnTo>
                  <a:pt x="2106" y="2612"/>
                </a:lnTo>
                <a:lnTo>
                  <a:pt x="2106" y="2985"/>
                </a:lnTo>
                <a:lnTo>
                  <a:pt x="2257" y="2985"/>
                </a:lnTo>
                <a:lnTo>
                  <a:pt x="2296" y="2988"/>
                </a:lnTo>
                <a:lnTo>
                  <a:pt x="2333" y="2996"/>
                </a:lnTo>
                <a:lnTo>
                  <a:pt x="2368" y="3011"/>
                </a:lnTo>
                <a:lnTo>
                  <a:pt x="2400" y="3031"/>
                </a:lnTo>
                <a:lnTo>
                  <a:pt x="2428" y="3056"/>
                </a:lnTo>
                <a:lnTo>
                  <a:pt x="2453" y="3084"/>
                </a:lnTo>
                <a:lnTo>
                  <a:pt x="2472" y="3116"/>
                </a:lnTo>
                <a:lnTo>
                  <a:pt x="2487" y="3150"/>
                </a:lnTo>
                <a:lnTo>
                  <a:pt x="2496" y="3188"/>
                </a:lnTo>
                <a:lnTo>
                  <a:pt x="2499" y="3227"/>
                </a:lnTo>
                <a:lnTo>
                  <a:pt x="2499" y="3419"/>
                </a:lnTo>
                <a:lnTo>
                  <a:pt x="2496" y="3441"/>
                </a:lnTo>
                <a:lnTo>
                  <a:pt x="2488" y="3460"/>
                </a:lnTo>
                <a:lnTo>
                  <a:pt x="2475" y="3477"/>
                </a:lnTo>
                <a:lnTo>
                  <a:pt x="2459" y="3489"/>
                </a:lnTo>
                <a:lnTo>
                  <a:pt x="2440" y="3497"/>
                </a:lnTo>
                <a:lnTo>
                  <a:pt x="2418" y="3500"/>
                </a:lnTo>
                <a:lnTo>
                  <a:pt x="586" y="3500"/>
                </a:lnTo>
                <a:lnTo>
                  <a:pt x="565" y="3497"/>
                </a:lnTo>
                <a:lnTo>
                  <a:pt x="546" y="3489"/>
                </a:lnTo>
                <a:lnTo>
                  <a:pt x="529" y="3477"/>
                </a:lnTo>
                <a:lnTo>
                  <a:pt x="516" y="3460"/>
                </a:lnTo>
                <a:lnTo>
                  <a:pt x="509" y="3441"/>
                </a:lnTo>
                <a:lnTo>
                  <a:pt x="506" y="3419"/>
                </a:lnTo>
                <a:lnTo>
                  <a:pt x="506" y="3227"/>
                </a:lnTo>
                <a:lnTo>
                  <a:pt x="509" y="3188"/>
                </a:lnTo>
                <a:lnTo>
                  <a:pt x="518" y="3150"/>
                </a:lnTo>
                <a:lnTo>
                  <a:pt x="532" y="3116"/>
                </a:lnTo>
                <a:lnTo>
                  <a:pt x="552" y="3084"/>
                </a:lnTo>
                <a:lnTo>
                  <a:pt x="577" y="3056"/>
                </a:lnTo>
                <a:lnTo>
                  <a:pt x="605" y="3031"/>
                </a:lnTo>
                <a:lnTo>
                  <a:pt x="637" y="3011"/>
                </a:lnTo>
                <a:lnTo>
                  <a:pt x="672" y="2996"/>
                </a:lnTo>
                <a:lnTo>
                  <a:pt x="709" y="2988"/>
                </a:lnTo>
                <a:lnTo>
                  <a:pt x="749" y="2985"/>
                </a:lnTo>
                <a:lnTo>
                  <a:pt x="899" y="2985"/>
                </a:lnTo>
                <a:lnTo>
                  <a:pt x="899" y="2612"/>
                </a:lnTo>
                <a:lnTo>
                  <a:pt x="902" y="2590"/>
                </a:lnTo>
                <a:lnTo>
                  <a:pt x="911" y="2571"/>
                </a:lnTo>
                <a:lnTo>
                  <a:pt x="924" y="2554"/>
                </a:lnTo>
                <a:lnTo>
                  <a:pt x="941" y="2541"/>
                </a:lnTo>
                <a:lnTo>
                  <a:pt x="961" y="2534"/>
                </a:lnTo>
                <a:lnTo>
                  <a:pt x="962" y="2534"/>
                </a:lnTo>
                <a:lnTo>
                  <a:pt x="1006" y="2521"/>
                </a:lnTo>
                <a:lnTo>
                  <a:pt x="1048" y="2503"/>
                </a:lnTo>
                <a:lnTo>
                  <a:pt x="1086" y="2480"/>
                </a:lnTo>
                <a:lnTo>
                  <a:pt x="1121" y="2453"/>
                </a:lnTo>
                <a:lnTo>
                  <a:pt x="1153" y="2422"/>
                </a:lnTo>
                <a:lnTo>
                  <a:pt x="1180" y="2388"/>
                </a:lnTo>
                <a:lnTo>
                  <a:pt x="1204" y="2351"/>
                </a:lnTo>
                <a:lnTo>
                  <a:pt x="1223" y="2312"/>
                </a:lnTo>
                <a:lnTo>
                  <a:pt x="1236" y="2271"/>
                </a:lnTo>
                <a:lnTo>
                  <a:pt x="1245" y="2227"/>
                </a:lnTo>
                <a:lnTo>
                  <a:pt x="1249" y="2183"/>
                </a:lnTo>
                <a:lnTo>
                  <a:pt x="1248" y="2138"/>
                </a:lnTo>
                <a:lnTo>
                  <a:pt x="1189" y="2111"/>
                </a:lnTo>
                <a:lnTo>
                  <a:pt x="1131" y="2078"/>
                </a:lnTo>
                <a:lnTo>
                  <a:pt x="1076" y="2040"/>
                </a:lnTo>
                <a:lnTo>
                  <a:pt x="1021" y="1995"/>
                </a:lnTo>
                <a:lnTo>
                  <a:pt x="969" y="1945"/>
                </a:lnTo>
                <a:lnTo>
                  <a:pt x="918" y="1891"/>
                </a:lnTo>
                <a:lnTo>
                  <a:pt x="870" y="1831"/>
                </a:lnTo>
                <a:lnTo>
                  <a:pt x="823" y="1766"/>
                </a:lnTo>
                <a:lnTo>
                  <a:pt x="778" y="1695"/>
                </a:lnTo>
                <a:lnTo>
                  <a:pt x="739" y="1625"/>
                </a:lnTo>
                <a:lnTo>
                  <a:pt x="703" y="1552"/>
                </a:lnTo>
                <a:lnTo>
                  <a:pt x="669" y="1475"/>
                </a:lnTo>
                <a:lnTo>
                  <a:pt x="595" y="1432"/>
                </a:lnTo>
                <a:lnTo>
                  <a:pt x="525" y="1384"/>
                </a:lnTo>
                <a:lnTo>
                  <a:pt x="457" y="1332"/>
                </a:lnTo>
                <a:lnTo>
                  <a:pt x="394" y="1276"/>
                </a:lnTo>
                <a:lnTo>
                  <a:pt x="335" y="1215"/>
                </a:lnTo>
                <a:lnTo>
                  <a:pt x="279" y="1152"/>
                </a:lnTo>
                <a:lnTo>
                  <a:pt x="228" y="1084"/>
                </a:lnTo>
                <a:lnTo>
                  <a:pt x="181" y="1014"/>
                </a:lnTo>
                <a:lnTo>
                  <a:pt x="139" y="941"/>
                </a:lnTo>
                <a:lnTo>
                  <a:pt x="102" y="864"/>
                </a:lnTo>
                <a:lnTo>
                  <a:pt x="69" y="787"/>
                </a:lnTo>
                <a:lnTo>
                  <a:pt x="42" y="706"/>
                </a:lnTo>
                <a:lnTo>
                  <a:pt x="20" y="624"/>
                </a:lnTo>
                <a:lnTo>
                  <a:pt x="3" y="540"/>
                </a:lnTo>
                <a:lnTo>
                  <a:pt x="0" y="504"/>
                </a:lnTo>
                <a:lnTo>
                  <a:pt x="2" y="468"/>
                </a:lnTo>
                <a:lnTo>
                  <a:pt x="9" y="433"/>
                </a:lnTo>
                <a:lnTo>
                  <a:pt x="21" y="399"/>
                </a:lnTo>
                <a:lnTo>
                  <a:pt x="38" y="367"/>
                </a:lnTo>
                <a:lnTo>
                  <a:pt x="60" y="337"/>
                </a:lnTo>
                <a:lnTo>
                  <a:pt x="86" y="311"/>
                </a:lnTo>
                <a:lnTo>
                  <a:pt x="116" y="290"/>
                </a:lnTo>
                <a:lnTo>
                  <a:pt x="147" y="272"/>
                </a:lnTo>
                <a:lnTo>
                  <a:pt x="181" y="259"/>
                </a:lnTo>
                <a:lnTo>
                  <a:pt x="216" y="251"/>
                </a:lnTo>
                <a:lnTo>
                  <a:pt x="253" y="248"/>
                </a:lnTo>
                <a:lnTo>
                  <a:pt x="498" y="248"/>
                </a:lnTo>
                <a:lnTo>
                  <a:pt x="498" y="172"/>
                </a:lnTo>
                <a:lnTo>
                  <a:pt x="500" y="141"/>
                </a:lnTo>
                <a:lnTo>
                  <a:pt x="509" y="111"/>
                </a:lnTo>
                <a:lnTo>
                  <a:pt x="522" y="85"/>
                </a:lnTo>
                <a:lnTo>
                  <a:pt x="539" y="62"/>
                </a:lnTo>
                <a:lnTo>
                  <a:pt x="559" y="40"/>
                </a:lnTo>
                <a:lnTo>
                  <a:pt x="583" y="23"/>
                </a:lnTo>
                <a:lnTo>
                  <a:pt x="610" y="11"/>
                </a:lnTo>
                <a:lnTo>
                  <a:pt x="638" y="3"/>
                </a:lnTo>
                <a:lnTo>
                  <a:pt x="669"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80" name="Freeform 15"/>
          <p:cNvSpPr>
            <a:spLocks noEditPoints="1"/>
          </p:cNvSpPr>
          <p:nvPr/>
        </p:nvSpPr>
        <p:spPr bwMode="auto">
          <a:xfrm>
            <a:off x="5028818" y="1415574"/>
            <a:ext cx="122959" cy="119233"/>
          </a:xfrm>
          <a:custGeom>
            <a:avLst/>
            <a:gdLst>
              <a:gd name="T0" fmla="*/ 440 w 991"/>
              <a:gd name="T1" fmla="*/ 377 h 951"/>
              <a:gd name="T2" fmla="*/ 415 w 991"/>
              <a:gd name="T3" fmla="*/ 406 h 951"/>
              <a:gd name="T4" fmla="*/ 379 w 991"/>
              <a:gd name="T5" fmla="*/ 421 h 951"/>
              <a:gd name="T6" fmla="*/ 345 w 991"/>
              <a:gd name="T7" fmla="*/ 527 h 951"/>
              <a:gd name="T8" fmla="*/ 365 w 991"/>
              <a:gd name="T9" fmla="*/ 560 h 951"/>
              <a:gd name="T10" fmla="*/ 368 w 991"/>
              <a:gd name="T11" fmla="*/ 598 h 951"/>
              <a:gd name="T12" fmla="*/ 458 w 991"/>
              <a:gd name="T13" fmla="*/ 664 h 951"/>
              <a:gd name="T14" fmla="*/ 495 w 991"/>
              <a:gd name="T15" fmla="*/ 654 h 951"/>
              <a:gd name="T16" fmla="*/ 534 w 991"/>
              <a:gd name="T17" fmla="*/ 664 h 951"/>
              <a:gd name="T18" fmla="*/ 623 w 991"/>
              <a:gd name="T19" fmla="*/ 598 h 951"/>
              <a:gd name="T20" fmla="*/ 626 w 991"/>
              <a:gd name="T21" fmla="*/ 560 h 951"/>
              <a:gd name="T22" fmla="*/ 646 w 991"/>
              <a:gd name="T23" fmla="*/ 527 h 951"/>
              <a:gd name="T24" fmla="*/ 612 w 991"/>
              <a:gd name="T25" fmla="*/ 421 h 951"/>
              <a:gd name="T26" fmla="*/ 576 w 991"/>
              <a:gd name="T27" fmla="*/ 406 h 951"/>
              <a:gd name="T28" fmla="*/ 552 w 991"/>
              <a:gd name="T29" fmla="*/ 377 h 951"/>
              <a:gd name="T30" fmla="*/ 495 w 991"/>
              <a:gd name="T31" fmla="*/ 0 h 951"/>
              <a:gd name="T32" fmla="*/ 530 w 991"/>
              <a:gd name="T33" fmla="*/ 9 h 951"/>
              <a:gd name="T34" fmla="*/ 558 w 991"/>
              <a:gd name="T35" fmla="*/ 30 h 951"/>
              <a:gd name="T36" fmla="*/ 678 w 991"/>
              <a:gd name="T37" fmla="*/ 267 h 951"/>
              <a:gd name="T38" fmla="*/ 940 w 991"/>
              <a:gd name="T39" fmla="*/ 308 h 951"/>
              <a:gd name="T40" fmla="*/ 969 w 991"/>
              <a:gd name="T41" fmla="*/ 327 h 951"/>
              <a:gd name="T42" fmla="*/ 987 w 991"/>
              <a:gd name="T43" fmla="*/ 358 h 951"/>
              <a:gd name="T44" fmla="*/ 991 w 991"/>
              <a:gd name="T45" fmla="*/ 394 h 951"/>
              <a:gd name="T46" fmla="*/ 978 w 991"/>
              <a:gd name="T47" fmla="*/ 426 h 951"/>
              <a:gd name="T48" fmla="*/ 790 w 991"/>
              <a:gd name="T49" fmla="*/ 613 h 951"/>
              <a:gd name="T50" fmla="*/ 833 w 991"/>
              <a:gd name="T51" fmla="*/ 875 h 951"/>
              <a:gd name="T52" fmla="*/ 823 w 991"/>
              <a:gd name="T53" fmla="*/ 909 h 951"/>
              <a:gd name="T54" fmla="*/ 800 w 991"/>
              <a:gd name="T55" fmla="*/ 936 h 951"/>
              <a:gd name="T56" fmla="*/ 769 w 991"/>
              <a:gd name="T57" fmla="*/ 949 h 951"/>
              <a:gd name="T58" fmla="*/ 733 w 991"/>
              <a:gd name="T59" fmla="*/ 949 h 951"/>
              <a:gd name="T60" fmla="*/ 495 w 991"/>
              <a:gd name="T61" fmla="*/ 827 h 951"/>
              <a:gd name="T62" fmla="*/ 260 w 991"/>
              <a:gd name="T63" fmla="*/ 948 h 951"/>
              <a:gd name="T64" fmla="*/ 225 w 991"/>
              <a:gd name="T65" fmla="*/ 950 h 951"/>
              <a:gd name="T66" fmla="*/ 192 w 991"/>
              <a:gd name="T67" fmla="*/ 936 h 951"/>
              <a:gd name="T68" fmla="*/ 168 w 991"/>
              <a:gd name="T69" fmla="*/ 909 h 951"/>
              <a:gd name="T70" fmla="*/ 158 w 991"/>
              <a:gd name="T71" fmla="*/ 875 h 951"/>
              <a:gd name="T72" fmla="*/ 202 w 991"/>
              <a:gd name="T73" fmla="*/ 613 h 951"/>
              <a:gd name="T74" fmla="*/ 13 w 991"/>
              <a:gd name="T75" fmla="*/ 426 h 951"/>
              <a:gd name="T76" fmla="*/ 0 w 991"/>
              <a:gd name="T77" fmla="*/ 394 h 951"/>
              <a:gd name="T78" fmla="*/ 3 w 991"/>
              <a:gd name="T79" fmla="*/ 358 h 951"/>
              <a:gd name="T80" fmla="*/ 22 w 991"/>
              <a:gd name="T81" fmla="*/ 327 h 951"/>
              <a:gd name="T82" fmla="*/ 52 w 991"/>
              <a:gd name="T83" fmla="*/ 308 h 951"/>
              <a:gd name="T84" fmla="*/ 314 w 991"/>
              <a:gd name="T85" fmla="*/ 267 h 951"/>
              <a:gd name="T86" fmla="*/ 433 w 991"/>
              <a:gd name="T87" fmla="*/ 30 h 951"/>
              <a:gd name="T88" fmla="*/ 460 w 991"/>
              <a:gd name="T89" fmla="*/ 9 h 951"/>
              <a:gd name="T90" fmla="*/ 495 w 991"/>
              <a:gd name="T91"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1" h="951">
                <a:moveTo>
                  <a:pt x="495" y="264"/>
                </a:moveTo>
                <a:lnTo>
                  <a:pt x="440" y="377"/>
                </a:lnTo>
                <a:lnTo>
                  <a:pt x="430" y="394"/>
                </a:lnTo>
                <a:lnTo>
                  <a:pt x="415" y="406"/>
                </a:lnTo>
                <a:lnTo>
                  <a:pt x="398" y="416"/>
                </a:lnTo>
                <a:lnTo>
                  <a:pt x="379" y="421"/>
                </a:lnTo>
                <a:lnTo>
                  <a:pt x="255" y="439"/>
                </a:lnTo>
                <a:lnTo>
                  <a:pt x="345" y="527"/>
                </a:lnTo>
                <a:lnTo>
                  <a:pt x="357" y="542"/>
                </a:lnTo>
                <a:lnTo>
                  <a:pt x="365" y="560"/>
                </a:lnTo>
                <a:lnTo>
                  <a:pt x="369" y="579"/>
                </a:lnTo>
                <a:lnTo>
                  <a:pt x="368" y="598"/>
                </a:lnTo>
                <a:lnTo>
                  <a:pt x="347" y="722"/>
                </a:lnTo>
                <a:lnTo>
                  <a:pt x="458" y="664"/>
                </a:lnTo>
                <a:lnTo>
                  <a:pt x="476" y="657"/>
                </a:lnTo>
                <a:lnTo>
                  <a:pt x="495" y="654"/>
                </a:lnTo>
                <a:lnTo>
                  <a:pt x="514" y="657"/>
                </a:lnTo>
                <a:lnTo>
                  <a:pt x="534" y="664"/>
                </a:lnTo>
                <a:lnTo>
                  <a:pt x="644" y="722"/>
                </a:lnTo>
                <a:lnTo>
                  <a:pt x="623" y="598"/>
                </a:lnTo>
                <a:lnTo>
                  <a:pt x="623" y="579"/>
                </a:lnTo>
                <a:lnTo>
                  <a:pt x="626" y="560"/>
                </a:lnTo>
                <a:lnTo>
                  <a:pt x="634" y="542"/>
                </a:lnTo>
                <a:lnTo>
                  <a:pt x="646" y="527"/>
                </a:lnTo>
                <a:lnTo>
                  <a:pt x="736" y="439"/>
                </a:lnTo>
                <a:lnTo>
                  <a:pt x="612" y="421"/>
                </a:lnTo>
                <a:lnTo>
                  <a:pt x="593" y="416"/>
                </a:lnTo>
                <a:lnTo>
                  <a:pt x="576" y="406"/>
                </a:lnTo>
                <a:lnTo>
                  <a:pt x="562" y="394"/>
                </a:lnTo>
                <a:lnTo>
                  <a:pt x="552" y="377"/>
                </a:lnTo>
                <a:lnTo>
                  <a:pt x="495" y="264"/>
                </a:lnTo>
                <a:close/>
                <a:moveTo>
                  <a:pt x="495" y="0"/>
                </a:moveTo>
                <a:lnTo>
                  <a:pt x="513" y="2"/>
                </a:lnTo>
                <a:lnTo>
                  <a:pt x="530" y="9"/>
                </a:lnTo>
                <a:lnTo>
                  <a:pt x="545" y="18"/>
                </a:lnTo>
                <a:lnTo>
                  <a:pt x="558" y="30"/>
                </a:lnTo>
                <a:lnTo>
                  <a:pt x="569" y="46"/>
                </a:lnTo>
                <a:lnTo>
                  <a:pt x="678" y="267"/>
                </a:lnTo>
                <a:lnTo>
                  <a:pt x="922" y="302"/>
                </a:lnTo>
                <a:lnTo>
                  <a:pt x="940" y="308"/>
                </a:lnTo>
                <a:lnTo>
                  <a:pt x="956" y="315"/>
                </a:lnTo>
                <a:lnTo>
                  <a:pt x="969" y="327"/>
                </a:lnTo>
                <a:lnTo>
                  <a:pt x="980" y="342"/>
                </a:lnTo>
                <a:lnTo>
                  <a:pt x="987" y="358"/>
                </a:lnTo>
                <a:lnTo>
                  <a:pt x="991" y="376"/>
                </a:lnTo>
                <a:lnTo>
                  <a:pt x="991" y="394"/>
                </a:lnTo>
                <a:lnTo>
                  <a:pt x="986" y="411"/>
                </a:lnTo>
                <a:lnTo>
                  <a:pt x="978" y="426"/>
                </a:lnTo>
                <a:lnTo>
                  <a:pt x="967" y="440"/>
                </a:lnTo>
                <a:lnTo>
                  <a:pt x="790" y="613"/>
                </a:lnTo>
                <a:lnTo>
                  <a:pt x="832" y="857"/>
                </a:lnTo>
                <a:lnTo>
                  <a:pt x="833" y="875"/>
                </a:lnTo>
                <a:lnTo>
                  <a:pt x="829" y="892"/>
                </a:lnTo>
                <a:lnTo>
                  <a:pt x="823" y="909"/>
                </a:lnTo>
                <a:lnTo>
                  <a:pt x="812" y="924"/>
                </a:lnTo>
                <a:lnTo>
                  <a:pt x="800" y="936"/>
                </a:lnTo>
                <a:lnTo>
                  <a:pt x="785" y="944"/>
                </a:lnTo>
                <a:lnTo>
                  <a:pt x="769" y="949"/>
                </a:lnTo>
                <a:lnTo>
                  <a:pt x="752" y="951"/>
                </a:lnTo>
                <a:lnTo>
                  <a:pt x="733" y="949"/>
                </a:lnTo>
                <a:lnTo>
                  <a:pt x="714" y="942"/>
                </a:lnTo>
                <a:lnTo>
                  <a:pt x="495" y="827"/>
                </a:lnTo>
                <a:lnTo>
                  <a:pt x="277" y="942"/>
                </a:lnTo>
                <a:lnTo>
                  <a:pt x="260" y="948"/>
                </a:lnTo>
                <a:lnTo>
                  <a:pt x="242" y="951"/>
                </a:lnTo>
                <a:lnTo>
                  <a:pt x="225" y="950"/>
                </a:lnTo>
                <a:lnTo>
                  <a:pt x="208" y="945"/>
                </a:lnTo>
                <a:lnTo>
                  <a:pt x="192" y="936"/>
                </a:lnTo>
                <a:lnTo>
                  <a:pt x="178" y="924"/>
                </a:lnTo>
                <a:lnTo>
                  <a:pt x="168" y="909"/>
                </a:lnTo>
                <a:lnTo>
                  <a:pt x="161" y="892"/>
                </a:lnTo>
                <a:lnTo>
                  <a:pt x="158" y="875"/>
                </a:lnTo>
                <a:lnTo>
                  <a:pt x="159" y="857"/>
                </a:lnTo>
                <a:lnTo>
                  <a:pt x="202" y="613"/>
                </a:lnTo>
                <a:lnTo>
                  <a:pt x="25" y="440"/>
                </a:lnTo>
                <a:lnTo>
                  <a:pt x="13" y="426"/>
                </a:lnTo>
                <a:lnTo>
                  <a:pt x="4" y="411"/>
                </a:lnTo>
                <a:lnTo>
                  <a:pt x="0" y="394"/>
                </a:lnTo>
                <a:lnTo>
                  <a:pt x="0" y="376"/>
                </a:lnTo>
                <a:lnTo>
                  <a:pt x="3" y="358"/>
                </a:lnTo>
                <a:lnTo>
                  <a:pt x="12" y="342"/>
                </a:lnTo>
                <a:lnTo>
                  <a:pt x="22" y="327"/>
                </a:lnTo>
                <a:lnTo>
                  <a:pt x="36" y="315"/>
                </a:lnTo>
                <a:lnTo>
                  <a:pt x="52" y="308"/>
                </a:lnTo>
                <a:lnTo>
                  <a:pt x="69" y="302"/>
                </a:lnTo>
                <a:lnTo>
                  <a:pt x="314" y="267"/>
                </a:lnTo>
                <a:lnTo>
                  <a:pt x="423" y="46"/>
                </a:lnTo>
                <a:lnTo>
                  <a:pt x="433" y="30"/>
                </a:lnTo>
                <a:lnTo>
                  <a:pt x="446" y="18"/>
                </a:lnTo>
                <a:lnTo>
                  <a:pt x="460" y="9"/>
                </a:lnTo>
                <a:lnTo>
                  <a:pt x="477" y="2"/>
                </a:lnTo>
                <a:lnTo>
                  <a:pt x="495"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06" name="Inhaltsplatzhalter 4"/>
          <p:cNvSpPr txBox="1"/>
          <p:nvPr/>
        </p:nvSpPr>
        <p:spPr>
          <a:xfrm>
            <a:off x="4945782" y="2290186"/>
            <a:ext cx="617659" cy="18466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200" b="1" dirty="0" smtClean="0">
                <a:solidFill>
                  <a:srgbClr val="E0B97D"/>
                </a:solidFill>
                <a:latin typeface="+mn-lt"/>
                <a:cs typeface="+mn-ea"/>
                <a:sym typeface="+mn-lt"/>
              </a:rPr>
              <a:t>2027</a:t>
            </a:r>
            <a:endParaRPr lang="en-US" sz="1050" b="1" dirty="0">
              <a:solidFill>
                <a:srgbClr val="E0B97D"/>
              </a:solidFill>
              <a:latin typeface="+mn-lt"/>
              <a:cs typeface="+mn-ea"/>
              <a:sym typeface="+mn-lt"/>
            </a:endParaRPr>
          </a:p>
        </p:txBody>
      </p:sp>
      <p:sp>
        <p:nvSpPr>
          <p:cNvPr id="141" name="Inhaltsplatzhalter 4"/>
          <p:cNvSpPr txBox="1"/>
          <p:nvPr/>
        </p:nvSpPr>
        <p:spPr>
          <a:xfrm>
            <a:off x="4546859" y="3211287"/>
            <a:ext cx="1088118"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chemeClr val="tx1">
                    <a:lumMod val="75000"/>
                    <a:lumOff val="25000"/>
                  </a:schemeClr>
                </a:solidFill>
                <a:latin typeface="+mn-lt"/>
                <a:cs typeface="+mn-ea"/>
                <a:sym typeface="+mn-lt"/>
              </a:rPr>
              <a:t>点击输入本栏的具体文本说明内容</a:t>
            </a:r>
            <a:endParaRPr lang="en-US" altLang="zh-CN" sz="1050" dirty="0">
              <a:solidFill>
                <a:schemeClr val="tx1">
                  <a:lumMod val="75000"/>
                  <a:lumOff val="25000"/>
                </a:schemeClr>
              </a:solidFill>
              <a:latin typeface="+mn-lt"/>
              <a:cs typeface="+mn-ea"/>
              <a:sym typeface="+mn-lt"/>
            </a:endParaRPr>
          </a:p>
        </p:txBody>
      </p:sp>
      <p:sp>
        <p:nvSpPr>
          <p:cNvPr id="146" name="文本框 145"/>
          <p:cNvSpPr txBox="1"/>
          <p:nvPr/>
        </p:nvSpPr>
        <p:spPr>
          <a:xfrm>
            <a:off x="4383032" y="2744744"/>
            <a:ext cx="1415772" cy="461665"/>
          </a:xfrm>
          <a:prstGeom prst="rect">
            <a:avLst/>
          </a:prstGeom>
          <a:noFill/>
        </p:spPr>
        <p:txBody>
          <a:bodyPr vert="horz" wrap="none" rtlCol="0" anchor="ctr">
            <a:spAutoFit/>
          </a:bodyPr>
          <a:lstStyle/>
          <a:p>
            <a:r>
              <a:rPr lang="zh-CN" altLang="en-US" sz="2400" b="1" dirty="0">
                <a:solidFill>
                  <a:srgbClr val="CA3026"/>
                </a:solidFill>
                <a:cs typeface="+mn-ea"/>
                <a:sym typeface="+mn-lt"/>
              </a:rPr>
              <a:t>添加标题</a:t>
            </a:r>
            <a:endParaRPr lang="zh-CN" altLang="en-US" sz="2400" b="1" dirty="0">
              <a:solidFill>
                <a:srgbClr val="CA3026"/>
              </a:solidFill>
              <a:cs typeface="+mn-ea"/>
              <a:sym typeface="+mn-lt"/>
            </a:endParaRPr>
          </a:p>
        </p:txBody>
      </p:sp>
      <p:sp>
        <p:nvSpPr>
          <p:cNvPr id="117" name="Freeform 10"/>
          <p:cNvSpPr/>
          <p:nvPr/>
        </p:nvSpPr>
        <p:spPr bwMode="auto">
          <a:xfrm>
            <a:off x="6575765" y="1875255"/>
            <a:ext cx="213354" cy="734369"/>
          </a:xfrm>
          <a:custGeom>
            <a:avLst/>
            <a:gdLst>
              <a:gd name="T0" fmla="*/ 0 w 138"/>
              <a:gd name="T1" fmla="*/ 475 h 475"/>
              <a:gd name="T2" fmla="*/ 0 w 138"/>
              <a:gd name="T3" fmla="*/ 210 h 475"/>
              <a:gd name="T4" fmla="*/ 138 w 138"/>
              <a:gd name="T5" fmla="*/ 210 h 475"/>
              <a:gd name="T6" fmla="*/ 138 w 138"/>
              <a:gd name="T7" fmla="*/ 0 h 475"/>
            </a:gdLst>
            <a:ahLst/>
            <a:cxnLst>
              <a:cxn ang="0">
                <a:pos x="T0" y="T1"/>
              </a:cxn>
              <a:cxn ang="0">
                <a:pos x="T2" y="T3"/>
              </a:cxn>
              <a:cxn ang="0">
                <a:pos x="T4" y="T5"/>
              </a:cxn>
              <a:cxn ang="0">
                <a:pos x="T6" y="T7"/>
              </a:cxn>
            </a:cxnLst>
            <a:rect l="0" t="0" r="r" b="b"/>
            <a:pathLst>
              <a:path w="138" h="475">
                <a:moveTo>
                  <a:pt x="0" y="475"/>
                </a:moveTo>
                <a:lnTo>
                  <a:pt x="0" y="210"/>
                </a:lnTo>
                <a:lnTo>
                  <a:pt x="138" y="210"/>
                </a:lnTo>
                <a:lnTo>
                  <a:pt x="138" y="0"/>
                </a:lnTo>
              </a:path>
            </a:pathLst>
          </a:custGeom>
          <a:noFill/>
          <a:ln w="46038" cap="flat">
            <a:solidFill>
              <a:srgbClr val="E1BA7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118" name="Oval 25"/>
          <p:cNvSpPr>
            <a:spLocks noChangeArrowheads="1"/>
          </p:cNvSpPr>
          <p:nvPr/>
        </p:nvSpPr>
        <p:spPr bwMode="auto">
          <a:xfrm>
            <a:off x="6413430" y="1201182"/>
            <a:ext cx="749830" cy="759105"/>
          </a:xfrm>
          <a:prstGeom prst="ellipse">
            <a:avLst/>
          </a:prstGeom>
          <a:solidFill>
            <a:srgbClr val="E1BA7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19" name="Oval 32"/>
          <p:cNvSpPr>
            <a:spLocks noChangeArrowheads="1"/>
          </p:cNvSpPr>
          <p:nvPr/>
        </p:nvSpPr>
        <p:spPr bwMode="auto">
          <a:xfrm>
            <a:off x="6472180" y="2506039"/>
            <a:ext cx="205624" cy="200985"/>
          </a:xfrm>
          <a:prstGeom prst="ellipse">
            <a:avLst/>
          </a:prstGeom>
          <a:solidFill>
            <a:srgbClr val="FFFFFF"/>
          </a:solidFill>
          <a:ln w="28575">
            <a:solidFill>
              <a:srgbClr val="E1BA7F"/>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120" name="Freeform 81"/>
          <p:cNvSpPr>
            <a:spLocks noEditPoints="1"/>
          </p:cNvSpPr>
          <p:nvPr/>
        </p:nvSpPr>
        <p:spPr bwMode="auto">
          <a:xfrm>
            <a:off x="6570994" y="1363383"/>
            <a:ext cx="434703" cy="434702"/>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21" name="Freeform 82"/>
          <p:cNvSpPr>
            <a:spLocks noEditPoints="1"/>
          </p:cNvSpPr>
          <p:nvPr/>
        </p:nvSpPr>
        <p:spPr bwMode="auto">
          <a:xfrm>
            <a:off x="6739907" y="1411822"/>
            <a:ext cx="217352" cy="217351"/>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22" name="Freeform 83"/>
          <p:cNvSpPr/>
          <p:nvPr/>
        </p:nvSpPr>
        <p:spPr bwMode="auto">
          <a:xfrm>
            <a:off x="6804492" y="1509940"/>
            <a:ext cx="88183" cy="21114"/>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123" name="Inhaltsplatzhalter 4"/>
          <p:cNvSpPr txBox="1"/>
          <p:nvPr/>
        </p:nvSpPr>
        <p:spPr>
          <a:xfrm>
            <a:off x="6637364" y="2296370"/>
            <a:ext cx="660436" cy="18466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200" b="1" dirty="0" smtClean="0">
                <a:solidFill>
                  <a:srgbClr val="E0B97D"/>
                </a:solidFill>
                <a:latin typeface="+mn-lt"/>
                <a:cs typeface="+mn-ea"/>
                <a:sym typeface="+mn-lt"/>
              </a:rPr>
              <a:t>2028</a:t>
            </a:r>
            <a:endParaRPr lang="en-US" sz="1050" b="1" dirty="0">
              <a:solidFill>
                <a:srgbClr val="E0B97D"/>
              </a:solidFill>
              <a:latin typeface="+mn-lt"/>
              <a:cs typeface="+mn-ea"/>
              <a:sym typeface="+mn-lt"/>
            </a:endParaRPr>
          </a:p>
        </p:txBody>
      </p:sp>
      <p:sp>
        <p:nvSpPr>
          <p:cNvPr id="142" name="Inhaltsplatzhalter 4"/>
          <p:cNvSpPr txBox="1"/>
          <p:nvPr/>
        </p:nvSpPr>
        <p:spPr>
          <a:xfrm>
            <a:off x="6244286" y="3211287"/>
            <a:ext cx="1088118"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chemeClr val="tx1">
                    <a:lumMod val="75000"/>
                    <a:lumOff val="25000"/>
                  </a:schemeClr>
                </a:solidFill>
                <a:latin typeface="+mn-lt"/>
                <a:cs typeface="+mn-ea"/>
                <a:sym typeface="+mn-lt"/>
              </a:rPr>
              <a:t>点击输入本栏的具体文本说明内容</a:t>
            </a:r>
            <a:endParaRPr lang="en-US" altLang="zh-CN" sz="1050" dirty="0">
              <a:solidFill>
                <a:schemeClr val="tx1">
                  <a:lumMod val="75000"/>
                  <a:lumOff val="25000"/>
                </a:schemeClr>
              </a:solidFill>
              <a:latin typeface="+mn-lt"/>
              <a:cs typeface="+mn-ea"/>
              <a:sym typeface="+mn-lt"/>
            </a:endParaRPr>
          </a:p>
        </p:txBody>
      </p:sp>
      <p:sp>
        <p:nvSpPr>
          <p:cNvPr id="147" name="文本框 146"/>
          <p:cNvSpPr txBox="1"/>
          <p:nvPr/>
        </p:nvSpPr>
        <p:spPr>
          <a:xfrm>
            <a:off x="6080459" y="2744744"/>
            <a:ext cx="1415772" cy="461665"/>
          </a:xfrm>
          <a:prstGeom prst="rect">
            <a:avLst/>
          </a:prstGeom>
          <a:noFill/>
        </p:spPr>
        <p:txBody>
          <a:bodyPr vert="horz" wrap="none" rtlCol="0" anchor="ctr">
            <a:spAutoFit/>
          </a:bodyPr>
          <a:lstStyle/>
          <a:p>
            <a:r>
              <a:rPr lang="zh-CN" altLang="en-US" sz="2400" b="1" dirty="0">
                <a:solidFill>
                  <a:srgbClr val="E1BA7F"/>
                </a:solidFill>
                <a:cs typeface="+mn-ea"/>
                <a:sym typeface="+mn-lt"/>
              </a:rPr>
              <a:t>添加标题</a:t>
            </a:r>
            <a:endParaRPr lang="zh-CN" altLang="en-US" sz="2400" b="1" dirty="0">
              <a:solidFill>
                <a:srgbClr val="E1BA7F"/>
              </a:solidFill>
              <a:cs typeface="+mn-ea"/>
              <a:sym typeface="+mn-lt"/>
            </a:endParaRPr>
          </a:p>
        </p:txBody>
      </p:sp>
      <p:sp>
        <p:nvSpPr>
          <p:cNvPr id="125" name="Freeform 10"/>
          <p:cNvSpPr/>
          <p:nvPr/>
        </p:nvSpPr>
        <p:spPr bwMode="auto">
          <a:xfrm>
            <a:off x="8273192" y="1875255"/>
            <a:ext cx="213354" cy="734369"/>
          </a:xfrm>
          <a:custGeom>
            <a:avLst/>
            <a:gdLst>
              <a:gd name="T0" fmla="*/ 0 w 138"/>
              <a:gd name="T1" fmla="*/ 475 h 475"/>
              <a:gd name="T2" fmla="*/ 0 w 138"/>
              <a:gd name="T3" fmla="*/ 210 h 475"/>
              <a:gd name="T4" fmla="*/ 138 w 138"/>
              <a:gd name="T5" fmla="*/ 210 h 475"/>
              <a:gd name="T6" fmla="*/ 138 w 138"/>
              <a:gd name="T7" fmla="*/ 0 h 475"/>
            </a:gdLst>
            <a:ahLst/>
            <a:cxnLst>
              <a:cxn ang="0">
                <a:pos x="T0" y="T1"/>
              </a:cxn>
              <a:cxn ang="0">
                <a:pos x="T2" y="T3"/>
              </a:cxn>
              <a:cxn ang="0">
                <a:pos x="T4" y="T5"/>
              </a:cxn>
              <a:cxn ang="0">
                <a:pos x="T6" y="T7"/>
              </a:cxn>
            </a:cxnLst>
            <a:rect l="0" t="0" r="r" b="b"/>
            <a:pathLst>
              <a:path w="138" h="475">
                <a:moveTo>
                  <a:pt x="0" y="475"/>
                </a:moveTo>
                <a:lnTo>
                  <a:pt x="0" y="210"/>
                </a:lnTo>
                <a:lnTo>
                  <a:pt x="138" y="210"/>
                </a:lnTo>
                <a:lnTo>
                  <a:pt x="138" y="0"/>
                </a:lnTo>
              </a:path>
            </a:pathLst>
          </a:custGeom>
          <a:noFill/>
          <a:ln w="46038" cap="flat">
            <a:solidFill>
              <a:srgbClr val="CA302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126" name="Oval 25"/>
          <p:cNvSpPr>
            <a:spLocks noChangeArrowheads="1"/>
          </p:cNvSpPr>
          <p:nvPr/>
        </p:nvSpPr>
        <p:spPr bwMode="auto">
          <a:xfrm>
            <a:off x="8110857" y="1201182"/>
            <a:ext cx="749830" cy="759105"/>
          </a:xfrm>
          <a:prstGeom prst="ellipse">
            <a:avLst/>
          </a:prstGeom>
          <a:solidFill>
            <a:srgbClr val="CA3026"/>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27" name="Oval 32"/>
          <p:cNvSpPr>
            <a:spLocks noChangeArrowheads="1"/>
          </p:cNvSpPr>
          <p:nvPr/>
        </p:nvSpPr>
        <p:spPr bwMode="auto">
          <a:xfrm>
            <a:off x="8169607" y="2506039"/>
            <a:ext cx="205624" cy="200985"/>
          </a:xfrm>
          <a:prstGeom prst="ellipse">
            <a:avLst/>
          </a:prstGeom>
          <a:solidFill>
            <a:srgbClr val="FFFFFF"/>
          </a:solidFill>
          <a:ln w="28575">
            <a:solidFill>
              <a:srgbClr val="CA3026"/>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128" name="Freeform 142"/>
          <p:cNvSpPr>
            <a:spLocks noEditPoints="1"/>
          </p:cNvSpPr>
          <p:nvPr/>
        </p:nvSpPr>
        <p:spPr bwMode="auto">
          <a:xfrm>
            <a:off x="8309407" y="1363383"/>
            <a:ext cx="352730" cy="434702"/>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29" name="Freeform 143"/>
          <p:cNvSpPr>
            <a:spLocks noEditPoints="1"/>
          </p:cNvSpPr>
          <p:nvPr/>
        </p:nvSpPr>
        <p:spPr bwMode="auto">
          <a:xfrm>
            <a:off x="8365298" y="1419274"/>
            <a:ext cx="240949" cy="317953"/>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30" name="Inhaltsplatzhalter 4"/>
          <p:cNvSpPr txBox="1"/>
          <p:nvPr/>
        </p:nvSpPr>
        <p:spPr>
          <a:xfrm>
            <a:off x="8365297" y="2296370"/>
            <a:ext cx="526344" cy="18466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200" b="1" dirty="0" smtClean="0">
                <a:solidFill>
                  <a:srgbClr val="E0B97D"/>
                </a:solidFill>
                <a:latin typeface="+mn-lt"/>
                <a:cs typeface="+mn-ea"/>
                <a:sym typeface="+mn-lt"/>
              </a:rPr>
              <a:t>2029</a:t>
            </a:r>
            <a:endParaRPr lang="en-US" sz="1050" b="1" dirty="0">
              <a:solidFill>
                <a:srgbClr val="E0B97D"/>
              </a:solidFill>
              <a:latin typeface="+mn-lt"/>
              <a:cs typeface="+mn-ea"/>
              <a:sym typeface="+mn-lt"/>
            </a:endParaRPr>
          </a:p>
        </p:txBody>
      </p:sp>
      <p:sp>
        <p:nvSpPr>
          <p:cNvPr id="138" name="Inhaltsplatzhalter 4"/>
          <p:cNvSpPr txBox="1"/>
          <p:nvPr/>
        </p:nvSpPr>
        <p:spPr>
          <a:xfrm>
            <a:off x="7941713" y="3211287"/>
            <a:ext cx="1088118"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chemeClr val="tx1">
                    <a:lumMod val="75000"/>
                    <a:lumOff val="25000"/>
                  </a:schemeClr>
                </a:solidFill>
                <a:latin typeface="+mn-lt"/>
                <a:cs typeface="+mn-ea"/>
                <a:sym typeface="+mn-lt"/>
              </a:rPr>
              <a:t>点击输入本栏的具体文本说明内容</a:t>
            </a:r>
            <a:endParaRPr lang="en-US" altLang="zh-CN" sz="1050" dirty="0">
              <a:solidFill>
                <a:schemeClr val="tx1">
                  <a:lumMod val="75000"/>
                  <a:lumOff val="25000"/>
                </a:schemeClr>
              </a:solidFill>
              <a:latin typeface="+mn-lt"/>
              <a:cs typeface="+mn-ea"/>
              <a:sym typeface="+mn-lt"/>
            </a:endParaRPr>
          </a:p>
        </p:txBody>
      </p:sp>
      <p:sp>
        <p:nvSpPr>
          <p:cNvPr id="148" name="文本框 147"/>
          <p:cNvSpPr txBox="1"/>
          <p:nvPr/>
        </p:nvSpPr>
        <p:spPr>
          <a:xfrm>
            <a:off x="7777886" y="2744744"/>
            <a:ext cx="1415772" cy="461665"/>
          </a:xfrm>
          <a:prstGeom prst="rect">
            <a:avLst/>
          </a:prstGeom>
          <a:noFill/>
        </p:spPr>
        <p:txBody>
          <a:bodyPr vert="horz" wrap="none" rtlCol="0" anchor="ctr">
            <a:spAutoFit/>
          </a:bodyPr>
          <a:lstStyle/>
          <a:p>
            <a:r>
              <a:rPr lang="zh-CN" altLang="en-US" sz="2400" b="1" dirty="0">
                <a:solidFill>
                  <a:srgbClr val="CA3026"/>
                </a:solidFill>
                <a:cs typeface="+mn-ea"/>
                <a:sym typeface="+mn-lt"/>
              </a:rPr>
              <a:t>添加标题</a:t>
            </a:r>
            <a:endParaRPr lang="zh-CN" altLang="en-US" sz="2400" b="1" dirty="0">
              <a:solidFill>
                <a:srgbClr val="CA3026"/>
              </a:solidFill>
              <a:cs typeface="+mn-ea"/>
              <a:sym typeface="+mn-lt"/>
            </a:endParaRPr>
          </a:p>
        </p:txBody>
      </p:sp>
      <p:sp>
        <p:nvSpPr>
          <p:cNvPr id="132" name="Freeform 10"/>
          <p:cNvSpPr/>
          <p:nvPr/>
        </p:nvSpPr>
        <p:spPr bwMode="auto">
          <a:xfrm>
            <a:off x="9970618" y="1875255"/>
            <a:ext cx="213354" cy="734369"/>
          </a:xfrm>
          <a:custGeom>
            <a:avLst/>
            <a:gdLst>
              <a:gd name="T0" fmla="*/ 0 w 138"/>
              <a:gd name="T1" fmla="*/ 475 h 475"/>
              <a:gd name="T2" fmla="*/ 0 w 138"/>
              <a:gd name="T3" fmla="*/ 210 h 475"/>
              <a:gd name="T4" fmla="*/ 138 w 138"/>
              <a:gd name="T5" fmla="*/ 210 h 475"/>
              <a:gd name="T6" fmla="*/ 138 w 138"/>
              <a:gd name="T7" fmla="*/ 0 h 475"/>
            </a:gdLst>
            <a:ahLst/>
            <a:cxnLst>
              <a:cxn ang="0">
                <a:pos x="T0" y="T1"/>
              </a:cxn>
              <a:cxn ang="0">
                <a:pos x="T2" y="T3"/>
              </a:cxn>
              <a:cxn ang="0">
                <a:pos x="T4" y="T5"/>
              </a:cxn>
              <a:cxn ang="0">
                <a:pos x="T6" y="T7"/>
              </a:cxn>
            </a:cxnLst>
            <a:rect l="0" t="0" r="r" b="b"/>
            <a:pathLst>
              <a:path w="138" h="475">
                <a:moveTo>
                  <a:pt x="0" y="475"/>
                </a:moveTo>
                <a:lnTo>
                  <a:pt x="0" y="210"/>
                </a:lnTo>
                <a:lnTo>
                  <a:pt x="138" y="210"/>
                </a:lnTo>
                <a:lnTo>
                  <a:pt x="138" y="0"/>
                </a:lnTo>
              </a:path>
            </a:pathLst>
          </a:custGeom>
          <a:noFill/>
          <a:ln w="46038" cap="flat">
            <a:solidFill>
              <a:srgbClr val="E1BA7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133" name="Oval 25"/>
          <p:cNvSpPr>
            <a:spLocks noChangeArrowheads="1"/>
          </p:cNvSpPr>
          <p:nvPr/>
        </p:nvSpPr>
        <p:spPr bwMode="auto">
          <a:xfrm>
            <a:off x="9808284" y="1201182"/>
            <a:ext cx="749830" cy="759105"/>
          </a:xfrm>
          <a:prstGeom prst="ellipse">
            <a:avLst/>
          </a:prstGeom>
          <a:solidFill>
            <a:srgbClr val="E1BA7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34" name="Oval 32"/>
          <p:cNvSpPr>
            <a:spLocks noChangeArrowheads="1"/>
          </p:cNvSpPr>
          <p:nvPr/>
        </p:nvSpPr>
        <p:spPr bwMode="auto">
          <a:xfrm>
            <a:off x="9867033" y="2506039"/>
            <a:ext cx="205624" cy="200985"/>
          </a:xfrm>
          <a:prstGeom prst="ellipse">
            <a:avLst/>
          </a:prstGeom>
          <a:solidFill>
            <a:srgbClr val="FFFFFF"/>
          </a:solidFill>
          <a:ln w="28575">
            <a:solidFill>
              <a:srgbClr val="E1BA7F"/>
            </a:solidFill>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1" i="0" u="none" strike="noStrike" kern="0" cap="none" spc="0" normalizeH="0" baseline="0" noProof="0" dirty="0">
              <a:ln>
                <a:noFill/>
              </a:ln>
              <a:solidFill>
                <a:schemeClr val="bg1"/>
              </a:solidFill>
              <a:effectLst/>
              <a:uLnTx/>
              <a:uFillTx/>
              <a:cs typeface="+mn-ea"/>
              <a:sym typeface="+mn-lt"/>
            </a:endParaRPr>
          </a:p>
        </p:txBody>
      </p:sp>
      <p:sp>
        <p:nvSpPr>
          <p:cNvPr id="135" name="Freeform 14"/>
          <p:cNvSpPr>
            <a:spLocks noEditPoints="1"/>
          </p:cNvSpPr>
          <p:nvPr/>
        </p:nvSpPr>
        <p:spPr bwMode="auto">
          <a:xfrm>
            <a:off x="9996898" y="1363383"/>
            <a:ext cx="372602" cy="434702"/>
          </a:xfrm>
          <a:custGeom>
            <a:avLst/>
            <a:gdLst>
              <a:gd name="T0" fmla="*/ 670 w 2997"/>
              <a:gd name="T1" fmla="*/ 3206 h 3500"/>
              <a:gd name="T2" fmla="*/ 2327 w 2997"/>
              <a:gd name="T3" fmla="*/ 3186 h 3500"/>
              <a:gd name="T4" fmla="*/ 1060 w 2997"/>
              <a:gd name="T5" fmla="*/ 2694 h 3500"/>
              <a:gd name="T6" fmla="*/ 1546 w 2997"/>
              <a:gd name="T7" fmla="*/ 2186 h 3500"/>
              <a:gd name="T8" fmla="*/ 1389 w 2997"/>
              <a:gd name="T9" fmla="*/ 2326 h 3500"/>
              <a:gd name="T10" fmla="*/ 1733 w 2997"/>
              <a:gd name="T11" fmla="*/ 2532 h 3500"/>
              <a:gd name="T12" fmla="*/ 1597 w 2997"/>
              <a:gd name="T13" fmla="*/ 2237 h 3500"/>
              <a:gd name="T14" fmla="*/ 2477 w 2997"/>
              <a:gd name="T15" fmla="*/ 903 h 3500"/>
              <a:gd name="T16" fmla="*/ 2578 w 2997"/>
              <a:gd name="T17" fmla="*/ 1066 h 3500"/>
              <a:gd name="T18" fmla="*/ 2798 w 2997"/>
              <a:gd name="T19" fmla="*/ 665 h 3500"/>
              <a:gd name="T20" fmla="*/ 2813 w 2997"/>
              <a:gd name="T21" fmla="*/ 442 h 3500"/>
              <a:gd name="T22" fmla="*/ 253 w 2997"/>
              <a:gd name="T23" fmla="*/ 410 h 3500"/>
              <a:gd name="T24" fmla="*/ 165 w 2997"/>
              <a:gd name="T25" fmla="*/ 476 h 3500"/>
              <a:gd name="T26" fmla="*/ 254 w 2997"/>
              <a:gd name="T27" fmla="*/ 808 h 3500"/>
              <a:gd name="T28" fmla="*/ 525 w 2997"/>
              <a:gd name="T29" fmla="*/ 1176 h 3500"/>
              <a:gd name="T30" fmla="*/ 500 w 2997"/>
              <a:gd name="T31" fmla="*/ 676 h 3500"/>
              <a:gd name="T32" fmla="*/ 663 w 2997"/>
              <a:gd name="T33" fmla="*/ 164 h 3500"/>
              <a:gd name="T34" fmla="*/ 680 w 2997"/>
              <a:gd name="T35" fmla="*/ 879 h 3500"/>
              <a:gd name="T36" fmla="*/ 835 w 2997"/>
              <a:gd name="T37" fmla="*/ 1451 h 3500"/>
              <a:gd name="T38" fmla="*/ 1108 w 2997"/>
              <a:gd name="T39" fmla="*/ 1855 h 3500"/>
              <a:gd name="T40" fmla="*/ 1440 w 2997"/>
              <a:gd name="T41" fmla="*/ 2023 h 3500"/>
              <a:gd name="T42" fmla="*/ 1784 w 2997"/>
              <a:gd name="T43" fmla="*/ 1938 h 3500"/>
              <a:gd name="T44" fmla="*/ 2079 w 2997"/>
              <a:gd name="T45" fmla="*/ 1612 h 3500"/>
              <a:gd name="T46" fmla="*/ 2282 w 2997"/>
              <a:gd name="T47" fmla="*/ 1082 h 3500"/>
              <a:gd name="T48" fmla="*/ 2337 w 2997"/>
              <a:gd name="T49" fmla="*/ 172 h 3500"/>
              <a:gd name="T50" fmla="*/ 669 w 2997"/>
              <a:gd name="T51" fmla="*/ 0 h 3500"/>
              <a:gd name="T52" fmla="*/ 2459 w 2997"/>
              <a:gd name="T53" fmla="*/ 62 h 3500"/>
              <a:gd name="T54" fmla="*/ 2743 w 2997"/>
              <a:gd name="T55" fmla="*/ 248 h 3500"/>
              <a:gd name="T56" fmla="*/ 2937 w 2997"/>
              <a:gd name="T57" fmla="*/ 337 h 3500"/>
              <a:gd name="T58" fmla="*/ 2994 w 2997"/>
              <a:gd name="T59" fmla="*/ 540 h 3500"/>
              <a:gd name="T60" fmla="*/ 2815 w 2997"/>
              <a:gd name="T61" fmla="*/ 1014 h 3500"/>
              <a:gd name="T62" fmla="*/ 2473 w 2997"/>
              <a:gd name="T63" fmla="*/ 1384 h 3500"/>
              <a:gd name="T64" fmla="*/ 2175 w 2997"/>
              <a:gd name="T65" fmla="*/ 1765 h 3500"/>
              <a:gd name="T66" fmla="*/ 1872 w 2997"/>
              <a:gd name="T67" fmla="*/ 2073 h 3500"/>
              <a:gd name="T68" fmla="*/ 1781 w 2997"/>
              <a:gd name="T69" fmla="*/ 2310 h 3500"/>
              <a:gd name="T70" fmla="*/ 1956 w 2997"/>
              <a:gd name="T71" fmla="*/ 2502 h 3500"/>
              <a:gd name="T72" fmla="*/ 2094 w 2997"/>
              <a:gd name="T73" fmla="*/ 2571 h 3500"/>
              <a:gd name="T74" fmla="*/ 2333 w 2997"/>
              <a:gd name="T75" fmla="*/ 2996 h 3500"/>
              <a:gd name="T76" fmla="*/ 2487 w 2997"/>
              <a:gd name="T77" fmla="*/ 3150 h 3500"/>
              <a:gd name="T78" fmla="*/ 2475 w 2997"/>
              <a:gd name="T79" fmla="*/ 3477 h 3500"/>
              <a:gd name="T80" fmla="*/ 546 w 2997"/>
              <a:gd name="T81" fmla="*/ 3489 h 3500"/>
              <a:gd name="T82" fmla="*/ 509 w 2997"/>
              <a:gd name="T83" fmla="*/ 3188 h 3500"/>
              <a:gd name="T84" fmla="*/ 637 w 2997"/>
              <a:gd name="T85" fmla="*/ 3011 h 3500"/>
              <a:gd name="T86" fmla="*/ 902 w 2997"/>
              <a:gd name="T87" fmla="*/ 2590 h 3500"/>
              <a:gd name="T88" fmla="*/ 1006 w 2997"/>
              <a:gd name="T89" fmla="*/ 2521 h 3500"/>
              <a:gd name="T90" fmla="*/ 1204 w 2997"/>
              <a:gd name="T91" fmla="*/ 2351 h 3500"/>
              <a:gd name="T92" fmla="*/ 1189 w 2997"/>
              <a:gd name="T93" fmla="*/ 2111 h 3500"/>
              <a:gd name="T94" fmla="*/ 870 w 2997"/>
              <a:gd name="T95" fmla="*/ 1831 h 3500"/>
              <a:gd name="T96" fmla="*/ 595 w 2997"/>
              <a:gd name="T97" fmla="*/ 1432 h 3500"/>
              <a:gd name="T98" fmla="*/ 228 w 2997"/>
              <a:gd name="T99" fmla="*/ 1084 h 3500"/>
              <a:gd name="T100" fmla="*/ 20 w 2997"/>
              <a:gd name="T101" fmla="*/ 624 h 3500"/>
              <a:gd name="T102" fmla="*/ 38 w 2997"/>
              <a:gd name="T103" fmla="*/ 367 h 3500"/>
              <a:gd name="T104" fmla="*/ 216 w 2997"/>
              <a:gd name="T105" fmla="*/ 251 h 3500"/>
              <a:gd name="T106" fmla="*/ 522 w 2997"/>
              <a:gd name="T107" fmla="*/ 85 h 3500"/>
              <a:gd name="T108" fmla="*/ 669 w 2997"/>
              <a:gd name="T109"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97" h="3500">
                <a:moveTo>
                  <a:pt x="749" y="3146"/>
                </a:moveTo>
                <a:lnTo>
                  <a:pt x="727" y="3149"/>
                </a:lnTo>
                <a:lnTo>
                  <a:pt x="707" y="3157"/>
                </a:lnTo>
                <a:lnTo>
                  <a:pt x="691" y="3170"/>
                </a:lnTo>
                <a:lnTo>
                  <a:pt x="679" y="3186"/>
                </a:lnTo>
                <a:lnTo>
                  <a:pt x="670" y="3206"/>
                </a:lnTo>
                <a:lnTo>
                  <a:pt x="668" y="3227"/>
                </a:lnTo>
                <a:lnTo>
                  <a:pt x="668" y="3338"/>
                </a:lnTo>
                <a:lnTo>
                  <a:pt x="2337" y="3338"/>
                </a:lnTo>
                <a:lnTo>
                  <a:pt x="2337" y="3227"/>
                </a:lnTo>
                <a:lnTo>
                  <a:pt x="2334" y="3206"/>
                </a:lnTo>
                <a:lnTo>
                  <a:pt x="2327" y="3186"/>
                </a:lnTo>
                <a:lnTo>
                  <a:pt x="2314" y="3170"/>
                </a:lnTo>
                <a:lnTo>
                  <a:pt x="2297" y="3157"/>
                </a:lnTo>
                <a:lnTo>
                  <a:pt x="2278" y="3149"/>
                </a:lnTo>
                <a:lnTo>
                  <a:pt x="2257" y="3146"/>
                </a:lnTo>
                <a:lnTo>
                  <a:pt x="749" y="3146"/>
                </a:lnTo>
                <a:close/>
                <a:moveTo>
                  <a:pt x="1060" y="2694"/>
                </a:moveTo>
                <a:lnTo>
                  <a:pt x="1060" y="2985"/>
                </a:lnTo>
                <a:lnTo>
                  <a:pt x="1944" y="2985"/>
                </a:lnTo>
                <a:lnTo>
                  <a:pt x="1944" y="2694"/>
                </a:lnTo>
                <a:lnTo>
                  <a:pt x="1060" y="2694"/>
                </a:lnTo>
                <a:close/>
                <a:moveTo>
                  <a:pt x="1593" y="2181"/>
                </a:moveTo>
                <a:lnTo>
                  <a:pt x="1546" y="2186"/>
                </a:lnTo>
                <a:lnTo>
                  <a:pt x="1498" y="2188"/>
                </a:lnTo>
                <a:lnTo>
                  <a:pt x="1455" y="2187"/>
                </a:lnTo>
                <a:lnTo>
                  <a:pt x="1411" y="2182"/>
                </a:lnTo>
                <a:lnTo>
                  <a:pt x="1408" y="2230"/>
                </a:lnTo>
                <a:lnTo>
                  <a:pt x="1401" y="2279"/>
                </a:lnTo>
                <a:lnTo>
                  <a:pt x="1389" y="2326"/>
                </a:lnTo>
                <a:lnTo>
                  <a:pt x="1373" y="2373"/>
                </a:lnTo>
                <a:lnTo>
                  <a:pt x="1353" y="2417"/>
                </a:lnTo>
                <a:lnTo>
                  <a:pt x="1328" y="2460"/>
                </a:lnTo>
                <a:lnTo>
                  <a:pt x="1302" y="2497"/>
                </a:lnTo>
                <a:lnTo>
                  <a:pt x="1274" y="2532"/>
                </a:lnTo>
                <a:lnTo>
                  <a:pt x="1733" y="2532"/>
                </a:lnTo>
                <a:lnTo>
                  <a:pt x="1698" y="2489"/>
                </a:lnTo>
                <a:lnTo>
                  <a:pt x="1667" y="2444"/>
                </a:lnTo>
                <a:lnTo>
                  <a:pt x="1643" y="2395"/>
                </a:lnTo>
                <a:lnTo>
                  <a:pt x="1621" y="2344"/>
                </a:lnTo>
                <a:lnTo>
                  <a:pt x="1607" y="2291"/>
                </a:lnTo>
                <a:lnTo>
                  <a:pt x="1597" y="2237"/>
                </a:lnTo>
                <a:lnTo>
                  <a:pt x="1593" y="2181"/>
                </a:lnTo>
                <a:close/>
                <a:moveTo>
                  <a:pt x="2499" y="410"/>
                </a:moveTo>
                <a:lnTo>
                  <a:pt x="2499" y="559"/>
                </a:lnTo>
                <a:lnTo>
                  <a:pt x="2496" y="676"/>
                </a:lnTo>
                <a:lnTo>
                  <a:pt x="2490" y="790"/>
                </a:lnTo>
                <a:lnTo>
                  <a:pt x="2477" y="903"/>
                </a:lnTo>
                <a:lnTo>
                  <a:pt x="2460" y="1013"/>
                </a:lnTo>
                <a:lnTo>
                  <a:pt x="2439" y="1121"/>
                </a:lnTo>
                <a:lnTo>
                  <a:pt x="2412" y="1226"/>
                </a:lnTo>
                <a:lnTo>
                  <a:pt x="2472" y="1176"/>
                </a:lnTo>
                <a:lnTo>
                  <a:pt x="2527" y="1123"/>
                </a:lnTo>
                <a:lnTo>
                  <a:pt x="2578" y="1066"/>
                </a:lnTo>
                <a:lnTo>
                  <a:pt x="2626" y="1005"/>
                </a:lnTo>
                <a:lnTo>
                  <a:pt x="2669" y="943"/>
                </a:lnTo>
                <a:lnTo>
                  <a:pt x="2708" y="877"/>
                </a:lnTo>
                <a:lnTo>
                  <a:pt x="2743" y="808"/>
                </a:lnTo>
                <a:lnTo>
                  <a:pt x="2773" y="737"/>
                </a:lnTo>
                <a:lnTo>
                  <a:pt x="2798" y="665"/>
                </a:lnTo>
                <a:lnTo>
                  <a:pt x="2819" y="590"/>
                </a:lnTo>
                <a:lnTo>
                  <a:pt x="2833" y="514"/>
                </a:lnTo>
                <a:lnTo>
                  <a:pt x="2835" y="494"/>
                </a:lnTo>
                <a:lnTo>
                  <a:pt x="2831" y="476"/>
                </a:lnTo>
                <a:lnTo>
                  <a:pt x="2825" y="458"/>
                </a:lnTo>
                <a:lnTo>
                  <a:pt x="2813" y="442"/>
                </a:lnTo>
                <a:lnTo>
                  <a:pt x="2800" y="428"/>
                </a:lnTo>
                <a:lnTo>
                  <a:pt x="2783" y="419"/>
                </a:lnTo>
                <a:lnTo>
                  <a:pt x="2763" y="413"/>
                </a:lnTo>
                <a:lnTo>
                  <a:pt x="2743" y="410"/>
                </a:lnTo>
                <a:lnTo>
                  <a:pt x="2499" y="410"/>
                </a:lnTo>
                <a:close/>
                <a:moveTo>
                  <a:pt x="253" y="410"/>
                </a:moveTo>
                <a:lnTo>
                  <a:pt x="233" y="413"/>
                </a:lnTo>
                <a:lnTo>
                  <a:pt x="215" y="419"/>
                </a:lnTo>
                <a:lnTo>
                  <a:pt x="198" y="428"/>
                </a:lnTo>
                <a:lnTo>
                  <a:pt x="183" y="442"/>
                </a:lnTo>
                <a:lnTo>
                  <a:pt x="173" y="458"/>
                </a:lnTo>
                <a:lnTo>
                  <a:pt x="165" y="476"/>
                </a:lnTo>
                <a:lnTo>
                  <a:pt x="162" y="494"/>
                </a:lnTo>
                <a:lnTo>
                  <a:pt x="163" y="514"/>
                </a:lnTo>
                <a:lnTo>
                  <a:pt x="178" y="590"/>
                </a:lnTo>
                <a:lnTo>
                  <a:pt x="198" y="665"/>
                </a:lnTo>
                <a:lnTo>
                  <a:pt x="224" y="737"/>
                </a:lnTo>
                <a:lnTo>
                  <a:pt x="254" y="808"/>
                </a:lnTo>
                <a:lnTo>
                  <a:pt x="288" y="877"/>
                </a:lnTo>
                <a:lnTo>
                  <a:pt x="328" y="943"/>
                </a:lnTo>
                <a:lnTo>
                  <a:pt x="371" y="1005"/>
                </a:lnTo>
                <a:lnTo>
                  <a:pt x="419" y="1066"/>
                </a:lnTo>
                <a:lnTo>
                  <a:pt x="470" y="1123"/>
                </a:lnTo>
                <a:lnTo>
                  <a:pt x="525" y="1176"/>
                </a:lnTo>
                <a:lnTo>
                  <a:pt x="584" y="1226"/>
                </a:lnTo>
                <a:lnTo>
                  <a:pt x="558" y="1121"/>
                </a:lnTo>
                <a:lnTo>
                  <a:pt x="537" y="1013"/>
                </a:lnTo>
                <a:lnTo>
                  <a:pt x="520" y="903"/>
                </a:lnTo>
                <a:lnTo>
                  <a:pt x="508" y="790"/>
                </a:lnTo>
                <a:lnTo>
                  <a:pt x="500" y="676"/>
                </a:lnTo>
                <a:lnTo>
                  <a:pt x="498" y="559"/>
                </a:lnTo>
                <a:lnTo>
                  <a:pt x="498" y="410"/>
                </a:lnTo>
                <a:lnTo>
                  <a:pt x="253" y="410"/>
                </a:lnTo>
                <a:close/>
                <a:moveTo>
                  <a:pt x="669" y="162"/>
                </a:moveTo>
                <a:lnTo>
                  <a:pt x="666" y="162"/>
                </a:lnTo>
                <a:lnTo>
                  <a:pt x="663" y="164"/>
                </a:lnTo>
                <a:lnTo>
                  <a:pt x="661" y="168"/>
                </a:lnTo>
                <a:lnTo>
                  <a:pt x="660" y="172"/>
                </a:lnTo>
                <a:lnTo>
                  <a:pt x="660" y="559"/>
                </a:lnTo>
                <a:lnTo>
                  <a:pt x="662" y="667"/>
                </a:lnTo>
                <a:lnTo>
                  <a:pt x="669" y="774"/>
                </a:lnTo>
                <a:lnTo>
                  <a:pt x="680" y="879"/>
                </a:lnTo>
                <a:lnTo>
                  <a:pt x="696" y="981"/>
                </a:lnTo>
                <a:lnTo>
                  <a:pt x="715" y="1082"/>
                </a:lnTo>
                <a:lnTo>
                  <a:pt x="739" y="1178"/>
                </a:lnTo>
                <a:lnTo>
                  <a:pt x="767" y="1273"/>
                </a:lnTo>
                <a:lnTo>
                  <a:pt x="798" y="1364"/>
                </a:lnTo>
                <a:lnTo>
                  <a:pt x="835" y="1451"/>
                </a:lnTo>
                <a:lnTo>
                  <a:pt x="875" y="1534"/>
                </a:lnTo>
                <a:lnTo>
                  <a:pt x="918" y="1612"/>
                </a:lnTo>
                <a:lnTo>
                  <a:pt x="962" y="1682"/>
                </a:lnTo>
                <a:lnTo>
                  <a:pt x="1008" y="1746"/>
                </a:lnTo>
                <a:lnTo>
                  <a:pt x="1057" y="1803"/>
                </a:lnTo>
                <a:lnTo>
                  <a:pt x="1108" y="1855"/>
                </a:lnTo>
                <a:lnTo>
                  <a:pt x="1160" y="1900"/>
                </a:lnTo>
                <a:lnTo>
                  <a:pt x="1214" y="1938"/>
                </a:lnTo>
                <a:lnTo>
                  <a:pt x="1268" y="1970"/>
                </a:lnTo>
                <a:lnTo>
                  <a:pt x="1324" y="1994"/>
                </a:lnTo>
                <a:lnTo>
                  <a:pt x="1382" y="2012"/>
                </a:lnTo>
                <a:lnTo>
                  <a:pt x="1440" y="2023"/>
                </a:lnTo>
                <a:lnTo>
                  <a:pt x="1498" y="2026"/>
                </a:lnTo>
                <a:lnTo>
                  <a:pt x="1557" y="2023"/>
                </a:lnTo>
                <a:lnTo>
                  <a:pt x="1615" y="2012"/>
                </a:lnTo>
                <a:lnTo>
                  <a:pt x="1672" y="1994"/>
                </a:lnTo>
                <a:lnTo>
                  <a:pt x="1728" y="1970"/>
                </a:lnTo>
                <a:lnTo>
                  <a:pt x="1784" y="1938"/>
                </a:lnTo>
                <a:lnTo>
                  <a:pt x="1837" y="1900"/>
                </a:lnTo>
                <a:lnTo>
                  <a:pt x="1890" y="1855"/>
                </a:lnTo>
                <a:lnTo>
                  <a:pt x="1939" y="1803"/>
                </a:lnTo>
                <a:lnTo>
                  <a:pt x="1988" y="1746"/>
                </a:lnTo>
                <a:lnTo>
                  <a:pt x="2035" y="1682"/>
                </a:lnTo>
                <a:lnTo>
                  <a:pt x="2079" y="1612"/>
                </a:lnTo>
                <a:lnTo>
                  <a:pt x="2123" y="1534"/>
                </a:lnTo>
                <a:lnTo>
                  <a:pt x="2162" y="1451"/>
                </a:lnTo>
                <a:lnTo>
                  <a:pt x="2198" y="1364"/>
                </a:lnTo>
                <a:lnTo>
                  <a:pt x="2230" y="1273"/>
                </a:lnTo>
                <a:lnTo>
                  <a:pt x="2259" y="1178"/>
                </a:lnTo>
                <a:lnTo>
                  <a:pt x="2282" y="1082"/>
                </a:lnTo>
                <a:lnTo>
                  <a:pt x="2302" y="981"/>
                </a:lnTo>
                <a:lnTo>
                  <a:pt x="2317" y="879"/>
                </a:lnTo>
                <a:lnTo>
                  <a:pt x="2329" y="774"/>
                </a:lnTo>
                <a:lnTo>
                  <a:pt x="2335" y="667"/>
                </a:lnTo>
                <a:lnTo>
                  <a:pt x="2337" y="559"/>
                </a:lnTo>
                <a:lnTo>
                  <a:pt x="2337" y="172"/>
                </a:lnTo>
                <a:lnTo>
                  <a:pt x="2336" y="168"/>
                </a:lnTo>
                <a:lnTo>
                  <a:pt x="2334" y="164"/>
                </a:lnTo>
                <a:lnTo>
                  <a:pt x="2331" y="162"/>
                </a:lnTo>
                <a:lnTo>
                  <a:pt x="2328" y="162"/>
                </a:lnTo>
                <a:lnTo>
                  <a:pt x="669" y="162"/>
                </a:lnTo>
                <a:close/>
                <a:moveTo>
                  <a:pt x="669" y="0"/>
                </a:moveTo>
                <a:lnTo>
                  <a:pt x="2328" y="0"/>
                </a:lnTo>
                <a:lnTo>
                  <a:pt x="2358" y="3"/>
                </a:lnTo>
                <a:lnTo>
                  <a:pt x="2387" y="11"/>
                </a:lnTo>
                <a:lnTo>
                  <a:pt x="2415" y="23"/>
                </a:lnTo>
                <a:lnTo>
                  <a:pt x="2438" y="40"/>
                </a:lnTo>
                <a:lnTo>
                  <a:pt x="2459" y="62"/>
                </a:lnTo>
                <a:lnTo>
                  <a:pt x="2476" y="85"/>
                </a:lnTo>
                <a:lnTo>
                  <a:pt x="2489" y="111"/>
                </a:lnTo>
                <a:lnTo>
                  <a:pt x="2496" y="141"/>
                </a:lnTo>
                <a:lnTo>
                  <a:pt x="2499" y="172"/>
                </a:lnTo>
                <a:lnTo>
                  <a:pt x="2499" y="248"/>
                </a:lnTo>
                <a:lnTo>
                  <a:pt x="2743" y="248"/>
                </a:lnTo>
                <a:lnTo>
                  <a:pt x="2780" y="251"/>
                </a:lnTo>
                <a:lnTo>
                  <a:pt x="2816" y="259"/>
                </a:lnTo>
                <a:lnTo>
                  <a:pt x="2850" y="272"/>
                </a:lnTo>
                <a:lnTo>
                  <a:pt x="2882" y="290"/>
                </a:lnTo>
                <a:lnTo>
                  <a:pt x="2911" y="311"/>
                </a:lnTo>
                <a:lnTo>
                  <a:pt x="2937" y="337"/>
                </a:lnTo>
                <a:lnTo>
                  <a:pt x="2959" y="367"/>
                </a:lnTo>
                <a:lnTo>
                  <a:pt x="2976" y="399"/>
                </a:lnTo>
                <a:lnTo>
                  <a:pt x="2987" y="433"/>
                </a:lnTo>
                <a:lnTo>
                  <a:pt x="2995" y="468"/>
                </a:lnTo>
                <a:lnTo>
                  <a:pt x="2997" y="504"/>
                </a:lnTo>
                <a:lnTo>
                  <a:pt x="2994" y="540"/>
                </a:lnTo>
                <a:lnTo>
                  <a:pt x="2977" y="624"/>
                </a:lnTo>
                <a:lnTo>
                  <a:pt x="2955" y="706"/>
                </a:lnTo>
                <a:lnTo>
                  <a:pt x="2928" y="787"/>
                </a:lnTo>
                <a:lnTo>
                  <a:pt x="2895" y="864"/>
                </a:lnTo>
                <a:lnTo>
                  <a:pt x="2858" y="941"/>
                </a:lnTo>
                <a:lnTo>
                  <a:pt x="2815" y="1014"/>
                </a:lnTo>
                <a:lnTo>
                  <a:pt x="2769" y="1084"/>
                </a:lnTo>
                <a:lnTo>
                  <a:pt x="2718" y="1152"/>
                </a:lnTo>
                <a:lnTo>
                  <a:pt x="2663" y="1215"/>
                </a:lnTo>
                <a:lnTo>
                  <a:pt x="2603" y="1276"/>
                </a:lnTo>
                <a:lnTo>
                  <a:pt x="2540" y="1332"/>
                </a:lnTo>
                <a:lnTo>
                  <a:pt x="2473" y="1384"/>
                </a:lnTo>
                <a:lnTo>
                  <a:pt x="2402" y="1432"/>
                </a:lnTo>
                <a:lnTo>
                  <a:pt x="2328" y="1475"/>
                </a:lnTo>
                <a:lnTo>
                  <a:pt x="2295" y="1552"/>
                </a:lnTo>
                <a:lnTo>
                  <a:pt x="2258" y="1625"/>
                </a:lnTo>
                <a:lnTo>
                  <a:pt x="2218" y="1695"/>
                </a:lnTo>
                <a:lnTo>
                  <a:pt x="2175" y="1765"/>
                </a:lnTo>
                <a:lnTo>
                  <a:pt x="2129" y="1828"/>
                </a:lnTo>
                <a:lnTo>
                  <a:pt x="2081" y="1888"/>
                </a:lnTo>
                <a:lnTo>
                  <a:pt x="2031" y="1942"/>
                </a:lnTo>
                <a:lnTo>
                  <a:pt x="1980" y="1992"/>
                </a:lnTo>
                <a:lnTo>
                  <a:pt x="1926" y="2035"/>
                </a:lnTo>
                <a:lnTo>
                  <a:pt x="1872" y="2073"/>
                </a:lnTo>
                <a:lnTo>
                  <a:pt x="1814" y="2106"/>
                </a:lnTo>
                <a:lnTo>
                  <a:pt x="1757" y="2134"/>
                </a:lnTo>
                <a:lnTo>
                  <a:pt x="1755" y="2180"/>
                </a:lnTo>
                <a:lnTo>
                  <a:pt x="1759" y="2225"/>
                </a:lnTo>
                <a:lnTo>
                  <a:pt x="1768" y="2269"/>
                </a:lnTo>
                <a:lnTo>
                  <a:pt x="1781" y="2310"/>
                </a:lnTo>
                <a:lnTo>
                  <a:pt x="1801" y="2350"/>
                </a:lnTo>
                <a:lnTo>
                  <a:pt x="1824" y="2387"/>
                </a:lnTo>
                <a:lnTo>
                  <a:pt x="1851" y="2421"/>
                </a:lnTo>
                <a:lnTo>
                  <a:pt x="1882" y="2452"/>
                </a:lnTo>
                <a:lnTo>
                  <a:pt x="1917" y="2480"/>
                </a:lnTo>
                <a:lnTo>
                  <a:pt x="1956" y="2502"/>
                </a:lnTo>
                <a:lnTo>
                  <a:pt x="1998" y="2520"/>
                </a:lnTo>
                <a:lnTo>
                  <a:pt x="2042" y="2534"/>
                </a:lnTo>
                <a:lnTo>
                  <a:pt x="2043" y="2534"/>
                </a:lnTo>
                <a:lnTo>
                  <a:pt x="2064" y="2541"/>
                </a:lnTo>
                <a:lnTo>
                  <a:pt x="2081" y="2554"/>
                </a:lnTo>
                <a:lnTo>
                  <a:pt x="2094" y="2571"/>
                </a:lnTo>
                <a:lnTo>
                  <a:pt x="2103" y="2590"/>
                </a:lnTo>
                <a:lnTo>
                  <a:pt x="2106" y="2612"/>
                </a:lnTo>
                <a:lnTo>
                  <a:pt x="2106" y="2985"/>
                </a:lnTo>
                <a:lnTo>
                  <a:pt x="2257" y="2985"/>
                </a:lnTo>
                <a:lnTo>
                  <a:pt x="2296" y="2988"/>
                </a:lnTo>
                <a:lnTo>
                  <a:pt x="2333" y="2996"/>
                </a:lnTo>
                <a:lnTo>
                  <a:pt x="2368" y="3011"/>
                </a:lnTo>
                <a:lnTo>
                  <a:pt x="2400" y="3031"/>
                </a:lnTo>
                <a:lnTo>
                  <a:pt x="2428" y="3056"/>
                </a:lnTo>
                <a:lnTo>
                  <a:pt x="2453" y="3084"/>
                </a:lnTo>
                <a:lnTo>
                  <a:pt x="2472" y="3116"/>
                </a:lnTo>
                <a:lnTo>
                  <a:pt x="2487" y="3150"/>
                </a:lnTo>
                <a:lnTo>
                  <a:pt x="2496" y="3188"/>
                </a:lnTo>
                <a:lnTo>
                  <a:pt x="2499" y="3227"/>
                </a:lnTo>
                <a:lnTo>
                  <a:pt x="2499" y="3419"/>
                </a:lnTo>
                <a:lnTo>
                  <a:pt x="2496" y="3441"/>
                </a:lnTo>
                <a:lnTo>
                  <a:pt x="2488" y="3460"/>
                </a:lnTo>
                <a:lnTo>
                  <a:pt x="2475" y="3477"/>
                </a:lnTo>
                <a:lnTo>
                  <a:pt x="2459" y="3489"/>
                </a:lnTo>
                <a:lnTo>
                  <a:pt x="2440" y="3497"/>
                </a:lnTo>
                <a:lnTo>
                  <a:pt x="2418" y="3500"/>
                </a:lnTo>
                <a:lnTo>
                  <a:pt x="586" y="3500"/>
                </a:lnTo>
                <a:lnTo>
                  <a:pt x="565" y="3497"/>
                </a:lnTo>
                <a:lnTo>
                  <a:pt x="546" y="3489"/>
                </a:lnTo>
                <a:lnTo>
                  <a:pt x="529" y="3477"/>
                </a:lnTo>
                <a:lnTo>
                  <a:pt x="516" y="3460"/>
                </a:lnTo>
                <a:lnTo>
                  <a:pt x="509" y="3441"/>
                </a:lnTo>
                <a:lnTo>
                  <a:pt x="506" y="3419"/>
                </a:lnTo>
                <a:lnTo>
                  <a:pt x="506" y="3227"/>
                </a:lnTo>
                <a:lnTo>
                  <a:pt x="509" y="3188"/>
                </a:lnTo>
                <a:lnTo>
                  <a:pt x="518" y="3150"/>
                </a:lnTo>
                <a:lnTo>
                  <a:pt x="532" y="3116"/>
                </a:lnTo>
                <a:lnTo>
                  <a:pt x="552" y="3084"/>
                </a:lnTo>
                <a:lnTo>
                  <a:pt x="577" y="3056"/>
                </a:lnTo>
                <a:lnTo>
                  <a:pt x="605" y="3031"/>
                </a:lnTo>
                <a:lnTo>
                  <a:pt x="637" y="3011"/>
                </a:lnTo>
                <a:lnTo>
                  <a:pt x="672" y="2996"/>
                </a:lnTo>
                <a:lnTo>
                  <a:pt x="709" y="2988"/>
                </a:lnTo>
                <a:lnTo>
                  <a:pt x="749" y="2985"/>
                </a:lnTo>
                <a:lnTo>
                  <a:pt x="899" y="2985"/>
                </a:lnTo>
                <a:lnTo>
                  <a:pt x="899" y="2612"/>
                </a:lnTo>
                <a:lnTo>
                  <a:pt x="902" y="2590"/>
                </a:lnTo>
                <a:lnTo>
                  <a:pt x="911" y="2571"/>
                </a:lnTo>
                <a:lnTo>
                  <a:pt x="924" y="2554"/>
                </a:lnTo>
                <a:lnTo>
                  <a:pt x="941" y="2541"/>
                </a:lnTo>
                <a:lnTo>
                  <a:pt x="961" y="2534"/>
                </a:lnTo>
                <a:lnTo>
                  <a:pt x="962" y="2534"/>
                </a:lnTo>
                <a:lnTo>
                  <a:pt x="1006" y="2521"/>
                </a:lnTo>
                <a:lnTo>
                  <a:pt x="1048" y="2503"/>
                </a:lnTo>
                <a:lnTo>
                  <a:pt x="1086" y="2480"/>
                </a:lnTo>
                <a:lnTo>
                  <a:pt x="1121" y="2453"/>
                </a:lnTo>
                <a:lnTo>
                  <a:pt x="1153" y="2422"/>
                </a:lnTo>
                <a:lnTo>
                  <a:pt x="1180" y="2388"/>
                </a:lnTo>
                <a:lnTo>
                  <a:pt x="1204" y="2351"/>
                </a:lnTo>
                <a:lnTo>
                  <a:pt x="1223" y="2312"/>
                </a:lnTo>
                <a:lnTo>
                  <a:pt x="1236" y="2271"/>
                </a:lnTo>
                <a:lnTo>
                  <a:pt x="1245" y="2227"/>
                </a:lnTo>
                <a:lnTo>
                  <a:pt x="1249" y="2183"/>
                </a:lnTo>
                <a:lnTo>
                  <a:pt x="1248" y="2138"/>
                </a:lnTo>
                <a:lnTo>
                  <a:pt x="1189" y="2111"/>
                </a:lnTo>
                <a:lnTo>
                  <a:pt x="1131" y="2078"/>
                </a:lnTo>
                <a:lnTo>
                  <a:pt x="1076" y="2040"/>
                </a:lnTo>
                <a:lnTo>
                  <a:pt x="1021" y="1995"/>
                </a:lnTo>
                <a:lnTo>
                  <a:pt x="969" y="1945"/>
                </a:lnTo>
                <a:lnTo>
                  <a:pt x="918" y="1891"/>
                </a:lnTo>
                <a:lnTo>
                  <a:pt x="870" y="1831"/>
                </a:lnTo>
                <a:lnTo>
                  <a:pt x="823" y="1766"/>
                </a:lnTo>
                <a:lnTo>
                  <a:pt x="778" y="1695"/>
                </a:lnTo>
                <a:lnTo>
                  <a:pt x="739" y="1625"/>
                </a:lnTo>
                <a:lnTo>
                  <a:pt x="703" y="1552"/>
                </a:lnTo>
                <a:lnTo>
                  <a:pt x="669" y="1475"/>
                </a:lnTo>
                <a:lnTo>
                  <a:pt x="595" y="1432"/>
                </a:lnTo>
                <a:lnTo>
                  <a:pt x="525" y="1384"/>
                </a:lnTo>
                <a:lnTo>
                  <a:pt x="457" y="1332"/>
                </a:lnTo>
                <a:lnTo>
                  <a:pt x="394" y="1276"/>
                </a:lnTo>
                <a:lnTo>
                  <a:pt x="335" y="1215"/>
                </a:lnTo>
                <a:lnTo>
                  <a:pt x="279" y="1152"/>
                </a:lnTo>
                <a:lnTo>
                  <a:pt x="228" y="1084"/>
                </a:lnTo>
                <a:lnTo>
                  <a:pt x="181" y="1014"/>
                </a:lnTo>
                <a:lnTo>
                  <a:pt x="139" y="941"/>
                </a:lnTo>
                <a:lnTo>
                  <a:pt x="102" y="864"/>
                </a:lnTo>
                <a:lnTo>
                  <a:pt x="69" y="787"/>
                </a:lnTo>
                <a:lnTo>
                  <a:pt x="42" y="706"/>
                </a:lnTo>
                <a:lnTo>
                  <a:pt x="20" y="624"/>
                </a:lnTo>
                <a:lnTo>
                  <a:pt x="3" y="540"/>
                </a:lnTo>
                <a:lnTo>
                  <a:pt x="0" y="504"/>
                </a:lnTo>
                <a:lnTo>
                  <a:pt x="2" y="468"/>
                </a:lnTo>
                <a:lnTo>
                  <a:pt x="9" y="433"/>
                </a:lnTo>
                <a:lnTo>
                  <a:pt x="21" y="399"/>
                </a:lnTo>
                <a:lnTo>
                  <a:pt x="38" y="367"/>
                </a:lnTo>
                <a:lnTo>
                  <a:pt x="60" y="337"/>
                </a:lnTo>
                <a:lnTo>
                  <a:pt x="86" y="311"/>
                </a:lnTo>
                <a:lnTo>
                  <a:pt x="116" y="290"/>
                </a:lnTo>
                <a:lnTo>
                  <a:pt x="147" y="272"/>
                </a:lnTo>
                <a:lnTo>
                  <a:pt x="181" y="259"/>
                </a:lnTo>
                <a:lnTo>
                  <a:pt x="216" y="251"/>
                </a:lnTo>
                <a:lnTo>
                  <a:pt x="253" y="248"/>
                </a:lnTo>
                <a:lnTo>
                  <a:pt x="498" y="248"/>
                </a:lnTo>
                <a:lnTo>
                  <a:pt x="498" y="172"/>
                </a:lnTo>
                <a:lnTo>
                  <a:pt x="500" y="141"/>
                </a:lnTo>
                <a:lnTo>
                  <a:pt x="509" y="111"/>
                </a:lnTo>
                <a:lnTo>
                  <a:pt x="522" y="85"/>
                </a:lnTo>
                <a:lnTo>
                  <a:pt x="539" y="62"/>
                </a:lnTo>
                <a:lnTo>
                  <a:pt x="559" y="40"/>
                </a:lnTo>
                <a:lnTo>
                  <a:pt x="583" y="23"/>
                </a:lnTo>
                <a:lnTo>
                  <a:pt x="610" y="11"/>
                </a:lnTo>
                <a:lnTo>
                  <a:pt x="638" y="3"/>
                </a:lnTo>
                <a:lnTo>
                  <a:pt x="669"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36" name="Freeform 15"/>
          <p:cNvSpPr>
            <a:spLocks noEditPoints="1"/>
          </p:cNvSpPr>
          <p:nvPr/>
        </p:nvSpPr>
        <p:spPr bwMode="auto">
          <a:xfrm>
            <a:off x="10121099" y="1421758"/>
            <a:ext cx="122959" cy="119233"/>
          </a:xfrm>
          <a:custGeom>
            <a:avLst/>
            <a:gdLst>
              <a:gd name="T0" fmla="*/ 440 w 991"/>
              <a:gd name="T1" fmla="*/ 377 h 951"/>
              <a:gd name="T2" fmla="*/ 415 w 991"/>
              <a:gd name="T3" fmla="*/ 406 h 951"/>
              <a:gd name="T4" fmla="*/ 379 w 991"/>
              <a:gd name="T5" fmla="*/ 421 h 951"/>
              <a:gd name="T6" fmla="*/ 345 w 991"/>
              <a:gd name="T7" fmla="*/ 527 h 951"/>
              <a:gd name="T8" fmla="*/ 365 w 991"/>
              <a:gd name="T9" fmla="*/ 560 h 951"/>
              <a:gd name="T10" fmla="*/ 368 w 991"/>
              <a:gd name="T11" fmla="*/ 598 h 951"/>
              <a:gd name="T12" fmla="*/ 458 w 991"/>
              <a:gd name="T13" fmla="*/ 664 h 951"/>
              <a:gd name="T14" fmla="*/ 495 w 991"/>
              <a:gd name="T15" fmla="*/ 654 h 951"/>
              <a:gd name="T16" fmla="*/ 534 w 991"/>
              <a:gd name="T17" fmla="*/ 664 h 951"/>
              <a:gd name="T18" fmla="*/ 623 w 991"/>
              <a:gd name="T19" fmla="*/ 598 h 951"/>
              <a:gd name="T20" fmla="*/ 626 w 991"/>
              <a:gd name="T21" fmla="*/ 560 h 951"/>
              <a:gd name="T22" fmla="*/ 646 w 991"/>
              <a:gd name="T23" fmla="*/ 527 h 951"/>
              <a:gd name="T24" fmla="*/ 612 w 991"/>
              <a:gd name="T25" fmla="*/ 421 h 951"/>
              <a:gd name="T26" fmla="*/ 576 w 991"/>
              <a:gd name="T27" fmla="*/ 406 h 951"/>
              <a:gd name="T28" fmla="*/ 552 w 991"/>
              <a:gd name="T29" fmla="*/ 377 h 951"/>
              <a:gd name="T30" fmla="*/ 495 w 991"/>
              <a:gd name="T31" fmla="*/ 0 h 951"/>
              <a:gd name="T32" fmla="*/ 530 w 991"/>
              <a:gd name="T33" fmla="*/ 9 h 951"/>
              <a:gd name="T34" fmla="*/ 558 w 991"/>
              <a:gd name="T35" fmla="*/ 30 h 951"/>
              <a:gd name="T36" fmla="*/ 678 w 991"/>
              <a:gd name="T37" fmla="*/ 267 h 951"/>
              <a:gd name="T38" fmla="*/ 940 w 991"/>
              <a:gd name="T39" fmla="*/ 308 h 951"/>
              <a:gd name="T40" fmla="*/ 969 w 991"/>
              <a:gd name="T41" fmla="*/ 327 h 951"/>
              <a:gd name="T42" fmla="*/ 987 w 991"/>
              <a:gd name="T43" fmla="*/ 358 h 951"/>
              <a:gd name="T44" fmla="*/ 991 w 991"/>
              <a:gd name="T45" fmla="*/ 394 h 951"/>
              <a:gd name="T46" fmla="*/ 978 w 991"/>
              <a:gd name="T47" fmla="*/ 426 h 951"/>
              <a:gd name="T48" fmla="*/ 790 w 991"/>
              <a:gd name="T49" fmla="*/ 613 h 951"/>
              <a:gd name="T50" fmla="*/ 833 w 991"/>
              <a:gd name="T51" fmla="*/ 875 h 951"/>
              <a:gd name="T52" fmla="*/ 823 w 991"/>
              <a:gd name="T53" fmla="*/ 909 h 951"/>
              <a:gd name="T54" fmla="*/ 800 w 991"/>
              <a:gd name="T55" fmla="*/ 936 h 951"/>
              <a:gd name="T56" fmla="*/ 769 w 991"/>
              <a:gd name="T57" fmla="*/ 949 h 951"/>
              <a:gd name="T58" fmla="*/ 733 w 991"/>
              <a:gd name="T59" fmla="*/ 949 h 951"/>
              <a:gd name="T60" fmla="*/ 495 w 991"/>
              <a:gd name="T61" fmla="*/ 827 h 951"/>
              <a:gd name="T62" fmla="*/ 260 w 991"/>
              <a:gd name="T63" fmla="*/ 948 h 951"/>
              <a:gd name="T64" fmla="*/ 225 w 991"/>
              <a:gd name="T65" fmla="*/ 950 h 951"/>
              <a:gd name="T66" fmla="*/ 192 w 991"/>
              <a:gd name="T67" fmla="*/ 936 h 951"/>
              <a:gd name="T68" fmla="*/ 168 w 991"/>
              <a:gd name="T69" fmla="*/ 909 h 951"/>
              <a:gd name="T70" fmla="*/ 158 w 991"/>
              <a:gd name="T71" fmla="*/ 875 h 951"/>
              <a:gd name="T72" fmla="*/ 202 w 991"/>
              <a:gd name="T73" fmla="*/ 613 h 951"/>
              <a:gd name="T74" fmla="*/ 13 w 991"/>
              <a:gd name="T75" fmla="*/ 426 h 951"/>
              <a:gd name="T76" fmla="*/ 0 w 991"/>
              <a:gd name="T77" fmla="*/ 394 h 951"/>
              <a:gd name="T78" fmla="*/ 3 w 991"/>
              <a:gd name="T79" fmla="*/ 358 h 951"/>
              <a:gd name="T80" fmla="*/ 22 w 991"/>
              <a:gd name="T81" fmla="*/ 327 h 951"/>
              <a:gd name="T82" fmla="*/ 52 w 991"/>
              <a:gd name="T83" fmla="*/ 308 h 951"/>
              <a:gd name="T84" fmla="*/ 314 w 991"/>
              <a:gd name="T85" fmla="*/ 267 h 951"/>
              <a:gd name="T86" fmla="*/ 433 w 991"/>
              <a:gd name="T87" fmla="*/ 30 h 951"/>
              <a:gd name="T88" fmla="*/ 460 w 991"/>
              <a:gd name="T89" fmla="*/ 9 h 951"/>
              <a:gd name="T90" fmla="*/ 495 w 991"/>
              <a:gd name="T91"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1" h="951">
                <a:moveTo>
                  <a:pt x="495" y="264"/>
                </a:moveTo>
                <a:lnTo>
                  <a:pt x="440" y="377"/>
                </a:lnTo>
                <a:lnTo>
                  <a:pt x="430" y="394"/>
                </a:lnTo>
                <a:lnTo>
                  <a:pt x="415" y="406"/>
                </a:lnTo>
                <a:lnTo>
                  <a:pt x="398" y="416"/>
                </a:lnTo>
                <a:lnTo>
                  <a:pt x="379" y="421"/>
                </a:lnTo>
                <a:lnTo>
                  <a:pt x="255" y="439"/>
                </a:lnTo>
                <a:lnTo>
                  <a:pt x="345" y="527"/>
                </a:lnTo>
                <a:lnTo>
                  <a:pt x="357" y="542"/>
                </a:lnTo>
                <a:lnTo>
                  <a:pt x="365" y="560"/>
                </a:lnTo>
                <a:lnTo>
                  <a:pt x="369" y="579"/>
                </a:lnTo>
                <a:lnTo>
                  <a:pt x="368" y="598"/>
                </a:lnTo>
                <a:lnTo>
                  <a:pt x="347" y="722"/>
                </a:lnTo>
                <a:lnTo>
                  <a:pt x="458" y="664"/>
                </a:lnTo>
                <a:lnTo>
                  <a:pt x="476" y="657"/>
                </a:lnTo>
                <a:lnTo>
                  <a:pt x="495" y="654"/>
                </a:lnTo>
                <a:lnTo>
                  <a:pt x="514" y="657"/>
                </a:lnTo>
                <a:lnTo>
                  <a:pt x="534" y="664"/>
                </a:lnTo>
                <a:lnTo>
                  <a:pt x="644" y="722"/>
                </a:lnTo>
                <a:lnTo>
                  <a:pt x="623" y="598"/>
                </a:lnTo>
                <a:lnTo>
                  <a:pt x="623" y="579"/>
                </a:lnTo>
                <a:lnTo>
                  <a:pt x="626" y="560"/>
                </a:lnTo>
                <a:lnTo>
                  <a:pt x="634" y="542"/>
                </a:lnTo>
                <a:lnTo>
                  <a:pt x="646" y="527"/>
                </a:lnTo>
                <a:lnTo>
                  <a:pt x="736" y="439"/>
                </a:lnTo>
                <a:lnTo>
                  <a:pt x="612" y="421"/>
                </a:lnTo>
                <a:lnTo>
                  <a:pt x="593" y="416"/>
                </a:lnTo>
                <a:lnTo>
                  <a:pt x="576" y="406"/>
                </a:lnTo>
                <a:lnTo>
                  <a:pt x="562" y="394"/>
                </a:lnTo>
                <a:lnTo>
                  <a:pt x="552" y="377"/>
                </a:lnTo>
                <a:lnTo>
                  <a:pt x="495" y="264"/>
                </a:lnTo>
                <a:close/>
                <a:moveTo>
                  <a:pt x="495" y="0"/>
                </a:moveTo>
                <a:lnTo>
                  <a:pt x="513" y="2"/>
                </a:lnTo>
                <a:lnTo>
                  <a:pt x="530" y="9"/>
                </a:lnTo>
                <a:lnTo>
                  <a:pt x="545" y="18"/>
                </a:lnTo>
                <a:lnTo>
                  <a:pt x="558" y="30"/>
                </a:lnTo>
                <a:lnTo>
                  <a:pt x="569" y="46"/>
                </a:lnTo>
                <a:lnTo>
                  <a:pt x="678" y="267"/>
                </a:lnTo>
                <a:lnTo>
                  <a:pt x="922" y="302"/>
                </a:lnTo>
                <a:lnTo>
                  <a:pt x="940" y="308"/>
                </a:lnTo>
                <a:lnTo>
                  <a:pt x="956" y="315"/>
                </a:lnTo>
                <a:lnTo>
                  <a:pt x="969" y="327"/>
                </a:lnTo>
                <a:lnTo>
                  <a:pt x="980" y="342"/>
                </a:lnTo>
                <a:lnTo>
                  <a:pt x="987" y="358"/>
                </a:lnTo>
                <a:lnTo>
                  <a:pt x="991" y="376"/>
                </a:lnTo>
                <a:lnTo>
                  <a:pt x="991" y="394"/>
                </a:lnTo>
                <a:lnTo>
                  <a:pt x="986" y="411"/>
                </a:lnTo>
                <a:lnTo>
                  <a:pt x="978" y="426"/>
                </a:lnTo>
                <a:lnTo>
                  <a:pt x="967" y="440"/>
                </a:lnTo>
                <a:lnTo>
                  <a:pt x="790" y="613"/>
                </a:lnTo>
                <a:lnTo>
                  <a:pt x="832" y="857"/>
                </a:lnTo>
                <a:lnTo>
                  <a:pt x="833" y="875"/>
                </a:lnTo>
                <a:lnTo>
                  <a:pt x="829" y="892"/>
                </a:lnTo>
                <a:lnTo>
                  <a:pt x="823" y="909"/>
                </a:lnTo>
                <a:lnTo>
                  <a:pt x="812" y="924"/>
                </a:lnTo>
                <a:lnTo>
                  <a:pt x="800" y="936"/>
                </a:lnTo>
                <a:lnTo>
                  <a:pt x="785" y="944"/>
                </a:lnTo>
                <a:lnTo>
                  <a:pt x="769" y="949"/>
                </a:lnTo>
                <a:lnTo>
                  <a:pt x="752" y="951"/>
                </a:lnTo>
                <a:lnTo>
                  <a:pt x="733" y="949"/>
                </a:lnTo>
                <a:lnTo>
                  <a:pt x="714" y="942"/>
                </a:lnTo>
                <a:lnTo>
                  <a:pt x="495" y="827"/>
                </a:lnTo>
                <a:lnTo>
                  <a:pt x="277" y="942"/>
                </a:lnTo>
                <a:lnTo>
                  <a:pt x="260" y="948"/>
                </a:lnTo>
                <a:lnTo>
                  <a:pt x="242" y="951"/>
                </a:lnTo>
                <a:lnTo>
                  <a:pt x="225" y="950"/>
                </a:lnTo>
                <a:lnTo>
                  <a:pt x="208" y="945"/>
                </a:lnTo>
                <a:lnTo>
                  <a:pt x="192" y="936"/>
                </a:lnTo>
                <a:lnTo>
                  <a:pt x="178" y="924"/>
                </a:lnTo>
                <a:lnTo>
                  <a:pt x="168" y="909"/>
                </a:lnTo>
                <a:lnTo>
                  <a:pt x="161" y="892"/>
                </a:lnTo>
                <a:lnTo>
                  <a:pt x="158" y="875"/>
                </a:lnTo>
                <a:lnTo>
                  <a:pt x="159" y="857"/>
                </a:lnTo>
                <a:lnTo>
                  <a:pt x="202" y="613"/>
                </a:lnTo>
                <a:lnTo>
                  <a:pt x="25" y="440"/>
                </a:lnTo>
                <a:lnTo>
                  <a:pt x="13" y="426"/>
                </a:lnTo>
                <a:lnTo>
                  <a:pt x="4" y="411"/>
                </a:lnTo>
                <a:lnTo>
                  <a:pt x="0" y="394"/>
                </a:lnTo>
                <a:lnTo>
                  <a:pt x="0" y="376"/>
                </a:lnTo>
                <a:lnTo>
                  <a:pt x="3" y="358"/>
                </a:lnTo>
                <a:lnTo>
                  <a:pt x="12" y="342"/>
                </a:lnTo>
                <a:lnTo>
                  <a:pt x="22" y="327"/>
                </a:lnTo>
                <a:lnTo>
                  <a:pt x="36" y="315"/>
                </a:lnTo>
                <a:lnTo>
                  <a:pt x="52" y="308"/>
                </a:lnTo>
                <a:lnTo>
                  <a:pt x="69" y="302"/>
                </a:lnTo>
                <a:lnTo>
                  <a:pt x="314" y="267"/>
                </a:lnTo>
                <a:lnTo>
                  <a:pt x="423" y="46"/>
                </a:lnTo>
                <a:lnTo>
                  <a:pt x="433" y="30"/>
                </a:lnTo>
                <a:lnTo>
                  <a:pt x="446" y="18"/>
                </a:lnTo>
                <a:lnTo>
                  <a:pt x="460" y="9"/>
                </a:lnTo>
                <a:lnTo>
                  <a:pt x="477" y="2"/>
                </a:lnTo>
                <a:lnTo>
                  <a:pt x="495"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37" name="Inhaltsplatzhalter 4"/>
          <p:cNvSpPr txBox="1"/>
          <p:nvPr/>
        </p:nvSpPr>
        <p:spPr>
          <a:xfrm>
            <a:off x="10038064" y="2296370"/>
            <a:ext cx="520050" cy="18466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Font typeface="Wingdings" panose="05000000000000000000" pitchFamily="2" charset="2"/>
              <a:buNone/>
            </a:pPr>
            <a:r>
              <a:rPr lang="en-US" sz="1200" b="1" dirty="0" smtClean="0">
                <a:solidFill>
                  <a:srgbClr val="E0B97D"/>
                </a:solidFill>
                <a:latin typeface="+mn-lt"/>
                <a:cs typeface="+mn-ea"/>
                <a:sym typeface="+mn-lt"/>
              </a:rPr>
              <a:t>2030</a:t>
            </a:r>
            <a:endParaRPr lang="en-US" sz="1050" b="1" dirty="0">
              <a:solidFill>
                <a:srgbClr val="E0B97D"/>
              </a:solidFill>
              <a:latin typeface="+mn-lt"/>
              <a:cs typeface="+mn-ea"/>
              <a:sym typeface="+mn-lt"/>
            </a:endParaRPr>
          </a:p>
        </p:txBody>
      </p:sp>
      <p:sp>
        <p:nvSpPr>
          <p:cNvPr id="143" name="Inhaltsplatzhalter 4"/>
          <p:cNvSpPr txBox="1"/>
          <p:nvPr/>
        </p:nvSpPr>
        <p:spPr>
          <a:xfrm>
            <a:off x="9639140" y="3211287"/>
            <a:ext cx="1088118"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chemeClr val="tx1">
                    <a:lumMod val="75000"/>
                    <a:lumOff val="25000"/>
                  </a:schemeClr>
                </a:solidFill>
                <a:latin typeface="+mn-lt"/>
                <a:cs typeface="+mn-ea"/>
                <a:sym typeface="+mn-lt"/>
              </a:rPr>
              <a:t>点击输入本栏的具体文本说明内容</a:t>
            </a:r>
            <a:endParaRPr lang="en-US" altLang="zh-CN" sz="1050" dirty="0">
              <a:solidFill>
                <a:schemeClr val="tx1">
                  <a:lumMod val="75000"/>
                  <a:lumOff val="25000"/>
                </a:schemeClr>
              </a:solidFill>
              <a:latin typeface="+mn-lt"/>
              <a:cs typeface="+mn-ea"/>
              <a:sym typeface="+mn-lt"/>
            </a:endParaRPr>
          </a:p>
        </p:txBody>
      </p:sp>
      <p:sp>
        <p:nvSpPr>
          <p:cNvPr id="149" name="文本框 148"/>
          <p:cNvSpPr txBox="1"/>
          <p:nvPr/>
        </p:nvSpPr>
        <p:spPr>
          <a:xfrm>
            <a:off x="9475313" y="2744744"/>
            <a:ext cx="1415772" cy="461665"/>
          </a:xfrm>
          <a:prstGeom prst="rect">
            <a:avLst/>
          </a:prstGeom>
          <a:noFill/>
        </p:spPr>
        <p:txBody>
          <a:bodyPr vert="horz" wrap="none" rtlCol="0" anchor="ctr">
            <a:spAutoFit/>
          </a:bodyPr>
          <a:lstStyle/>
          <a:p>
            <a:r>
              <a:rPr lang="zh-CN" altLang="en-US" sz="2400" b="1" dirty="0">
                <a:solidFill>
                  <a:srgbClr val="E1BA7F"/>
                </a:solidFill>
                <a:cs typeface="+mn-ea"/>
                <a:sym typeface="+mn-lt"/>
              </a:rPr>
              <a:t>添加标题</a:t>
            </a:r>
            <a:endParaRPr lang="zh-CN" altLang="en-US" sz="2400" b="1" dirty="0">
              <a:solidFill>
                <a:srgbClr val="E1BA7F"/>
              </a:solidFill>
              <a:cs typeface="+mn-ea"/>
              <a:sym typeface="+mn-lt"/>
            </a:endParaRPr>
          </a:p>
        </p:txBody>
      </p:sp>
      <p:pic>
        <p:nvPicPr>
          <p:cNvPr id="57" name="图片 56"/>
          <p:cNvPicPr>
            <a:picLocks noChangeAspect="1"/>
          </p:cNvPicPr>
          <p:nvPr/>
        </p:nvPicPr>
        <p:blipFill>
          <a:blip r:embed="rId3" cstate="screen">
            <a:extLst>
              <a:ext uri="{BEBA8EAE-BF5A-486C-A8C5-ECC9F3942E4B}">
                <a14:imgProps xmlns:a14="http://schemas.microsoft.com/office/drawing/2010/main">
                  <a14:imgLayer r:embed="rId4">
                    <a14:imgEffect>
                      <a14:saturation sat="85000"/>
                    </a14:imgEffect>
                  </a14:imgLayer>
                </a14:imgProps>
              </a:ext>
            </a:extLst>
          </a:blip>
          <a:stretch>
            <a:fillRect/>
          </a:stretch>
        </p:blipFill>
        <p:spPr>
          <a:xfrm rot="4367993">
            <a:off x="-2265464" y="1113432"/>
            <a:ext cx="3959225" cy="3959225"/>
          </a:xfrm>
          <a:prstGeom prst="rect">
            <a:avLst/>
          </a:prstGeom>
        </p:spPr>
      </p:pic>
      <p:pic>
        <p:nvPicPr>
          <p:cNvPr id="58" name="图片 57"/>
          <p:cNvPicPr>
            <a:picLocks noChangeAspect="1"/>
          </p:cNvPicPr>
          <p:nvPr/>
        </p:nvPicPr>
        <p:blipFill>
          <a:blip r:embed="rId5" cstate="screen">
            <a:extLst>
              <a:ext uri="{BEBA8EAE-BF5A-486C-A8C5-ECC9F3942E4B}">
                <a14:imgProps xmlns:a14="http://schemas.microsoft.com/office/drawing/2010/main">
                  <a14:imgLayer r:embed="rId6">
                    <a14:imgEffect>
                      <a14:saturation sat="85000"/>
                    </a14:imgEffect>
                  </a14:imgLayer>
                </a14:imgProps>
              </a:ext>
            </a:extLst>
          </a:blip>
          <a:stretch>
            <a:fillRect/>
          </a:stretch>
        </p:blipFill>
        <p:spPr>
          <a:xfrm rot="463965">
            <a:off x="8353253" y="-761949"/>
            <a:ext cx="4443908" cy="1942571"/>
          </a:xfrm>
          <a:prstGeom prst="rect">
            <a:avLst/>
          </a:prstGeom>
        </p:spPr>
      </p:pic>
      <p:pic>
        <p:nvPicPr>
          <p:cNvPr id="65" name="图片 64"/>
          <p:cNvPicPr>
            <a:picLocks noChangeAspect="1"/>
          </p:cNvPicPr>
          <p:nvPr/>
        </p:nvPicPr>
        <p:blipFill>
          <a:blip r:embed="rId7" cstate="screen"/>
          <a:stretch>
            <a:fillRect/>
          </a:stretch>
        </p:blipFill>
        <p:spPr>
          <a:xfrm>
            <a:off x="-389048" y="-788496"/>
            <a:ext cx="2207770" cy="2207770"/>
          </a:xfrm>
          <a:prstGeom prst="rect">
            <a:avLst/>
          </a:prstGeom>
        </p:spPr>
      </p:pic>
      <p:pic>
        <p:nvPicPr>
          <p:cNvPr id="69" name="图片 68"/>
          <p:cNvPicPr>
            <a:picLocks noChangeAspect="1"/>
          </p:cNvPicPr>
          <p:nvPr/>
        </p:nvPicPr>
        <p:blipFill>
          <a:blip r:embed="rId8" cstate="screen"/>
          <a:stretch>
            <a:fillRect/>
          </a:stretch>
        </p:blipFill>
        <p:spPr>
          <a:xfrm>
            <a:off x="10882769" y="2765399"/>
            <a:ext cx="1507568" cy="13404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9"/>
                                        </p:tgtEl>
                                        <p:attrNameLst>
                                          <p:attrName>style.visibility</p:attrName>
                                        </p:attrNameLst>
                                      </p:cBhvr>
                                      <p:to>
                                        <p:strVal val="visible"/>
                                      </p:to>
                                    </p:set>
                                    <p:animEffect transition="in" filter="fade">
                                      <p:cBhvr>
                                        <p:cTn id="7" dur="1000"/>
                                        <p:tgtEl>
                                          <p:spTgt spid="139"/>
                                        </p:tgtEl>
                                      </p:cBhvr>
                                    </p:animEffect>
                                    <p:anim calcmode="lin" valueType="num">
                                      <p:cBhvr>
                                        <p:cTn id="8" dur="1000" fill="hold"/>
                                        <p:tgtEl>
                                          <p:spTgt spid="139"/>
                                        </p:tgtEl>
                                        <p:attrNameLst>
                                          <p:attrName>ppt_x</p:attrName>
                                        </p:attrNameLst>
                                      </p:cBhvr>
                                      <p:tavLst>
                                        <p:tav tm="0">
                                          <p:val>
                                            <p:strVal val="#ppt_x"/>
                                          </p:val>
                                        </p:tav>
                                        <p:tav tm="100000">
                                          <p:val>
                                            <p:strVal val="#ppt_x"/>
                                          </p:val>
                                        </p:tav>
                                      </p:tavLst>
                                    </p:anim>
                                    <p:anim calcmode="lin" valueType="num">
                                      <p:cBhvr>
                                        <p:cTn id="9" dur="1000" fill="hold"/>
                                        <p:tgtEl>
                                          <p:spTgt spid="13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4"/>
                                        </p:tgtEl>
                                        <p:attrNameLst>
                                          <p:attrName>style.visibility</p:attrName>
                                        </p:attrNameLst>
                                      </p:cBhvr>
                                      <p:to>
                                        <p:strVal val="visible"/>
                                      </p:to>
                                    </p:set>
                                    <p:animEffect transition="in" filter="fade">
                                      <p:cBhvr>
                                        <p:cTn id="12" dur="1000"/>
                                        <p:tgtEl>
                                          <p:spTgt spid="144"/>
                                        </p:tgtEl>
                                      </p:cBhvr>
                                    </p:animEffect>
                                    <p:anim calcmode="lin" valueType="num">
                                      <p:cBhvr>
                                        <p:cTn id="13" dur="1000" fill="hold"/>
                                        <p:tgtEl>
                                          <p:spTgt spid="144"/>
                                        </p:tgtEl>
                                        <p:attrNameLst>
                                          <p:attrName>ppt_x</p:attrName>
                                        </p:attrNameLst>
                                      </p:cBhvr>
                                      <p:tavLst>
                                        <p:tav tm="0">
                                          <p:val>
                                            <p:strVal val="#ppt_x"/>
                                          </p:val>
                                        </p:tav>
                                        <p:tav tm="100000">
                                          <p:val>
                                            <p:strVal val="#ppt_x"/>
                                          </p:val>
                                        </p:tav>
                                      </p:tavLst>
                                    </p:anim>
                                    <p:anim calcmode="lin" valueType="num">
                                      <p:cBhvr>
                                        <p:cTn id="14" dur="1000" fill="hold"/>
                                        <p:tgtEl>
                                          <p:spTgt spid="14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0"/>
                                        </p:tgtEl>
                                        <p:attrNameLst>
                                          <p:attrName>style.visibility</p:attrName>
                                        </p:attrNameLst>
                                      </p:cBhvr>
                                      <p:to>
                                        <p:strVal val="visible"/>
                                      </p:to>
                                    </p:set>
                                    <p:animEffect transition="in" filter="fade">
                                      <p:cBhvr>
                                        <p:cTn id="17" dur="1000"/>
                                        <p:tgtEl>
                                          <p:spTgt spid="140"/>
                                        </p:tgtEl>
                                      </p:cBhvr>
                                    </p:animEffect>
                                    <p:anim calcmode="lin" valueType="num">
                                      <p:cBhvr>
                                        <p:cTn id="18" dur="1000" fill="hold"/>
                                        <p:tgtEl>
                                          <p:spTgt spid="140"/>
                                        </p:tgtEl>
                                        <p:attrNameLst>
                                          <p:attrName>ppt_x</p:attrName>
                                        </p:attrNameLst>
                                      </p:cBhvr>
                                      <p:tavLst>
                                        <p:tav tm="0">
                                          <p:val>
                                            <p:strVal val="#ppt_x"/>
                                          </p:val>
                                        </p:tav>
                                        <p:tav tm="100000">
                                          <p:val>
                                            <p:strVal val="#ppt_x"/>
                                          </p:val>
                                        </p:tav>
                                      </p:tavLst>
                                    </p:anim>
                                    <p:anim calcmode="lin" valueType="num">
                                      <p:cBhvr>
                                        <p:cTn id="19" dur="1000" fill="hold"/>
                                        <p:tgtEl>
                                          <p:spTgt spid="14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45"/>
                                        </p:tgtEl>
                                        <p:attrNameLst>
                                          <p:attrName>style.visibility</p:attrName>
                                        </p:attrNameLst>
                                      </p:cBhvr>
                                      <p:to>
                                        <p:strVal val="visible"/>
                                      </p:to>
                                    </p:set>
                                    <p:animEffect transition="in" filter="fade">
                                      <p:cBhvr>
                                        <p:cTn id="22" dur="1000"/>
                                        <p:tgtEl>
                                          <p:spTgt spid="145"/>
                                        </p:tgtEl>
                                      </p:cBhvr>
                                    </p:animEffect>
                                    <p:anim calcmode="lin" valueType="num">
                                      <p:cBhvr>
                                        <p:cTn id="23" dur="1000" fill="hold"/>
                                        <p:tgtEl>
                                          <p:spTgt spid="145"/>
                                        </p:tgtEl>
                                        <p:attrNameLst>
                                          <p:attrName>ppt_x</p:attrName>
                                        </p:attrNameLst>
                                      </p:cBhvr>
                                      <p:tavLst>
                                        <p:tav tm="0">
                                          <p:val>
                                            <p:strVal val="#ppt_x"/>
                                          </p:val>
                                        </p:tav>
                                        <p:tav tm="100000">
                                          <p:val>
                                            <p:strVal val="#ppt_x"/>
                                          </p:val>
                                        </p:tav>
                                      </p:tavLst>
                                    </p:anim>
                                    <p:anim calcmode="lin" valueType="num">
                                      <p:cBhvr>
                                        <p:cTn id="24" dur="1000" fill="hold"/>
                                        <p:tgtEl>
                                          <p:spTgt spid="14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1"/>
                                        </p:tgtEl>
                                        <p:attrNameLst>
                                          <p:attrName>style.visibility</p:attrName>
                                        </p:attrNameLst>
                                      </p:cBhvr>
                                      <p:to>
                                        <p:strVal val="visible"/>
                                      </p:to>
                                    </p:set>
                                    <p:animEffect transition="in" filter="fade">
                                      <p:cBhvr>
                                        <p:cTn id="27" dur="1000"/>
                                        <p:tgtEl>
                                          <p:spTgt spid="141"/>
                                        </p:tgtEl>
                                      </p:cBhvr>
                                    </p:animEffect>
                                    <p:anim calcmode="lin" valueType="num">
                                      <p:cBhvr>
                                        <p:cTn id="28" dur="1000" fill="hold"/>
                                        <p:tgtEl>
                                          <p:spTgt spid="141"/>
                                        </p:tgtEl>
                                        <p:attrNameLst>
                                          <p:attrName>ppt_x</p:attrName>
                                        </p:attrNameLst>
                                      </p:cBhvr>
                                      <p:tavLst>
                                        <p:tav tm="0">
                                          <p:val>
                                            <p:strVal val="#ppt_x"/>
                                          </p:val>
                                        </p:tav>
                                        <p:tav tm="100000">
                                          <p:val>
                                            <p:strVal val="#ppt_x"/>
                                          </p:val>
                                        </p:tav>
                                      </p:tavLst>
                                    </p:anim>
                                    <p:anim calcmode="lin" valueType="num">
                                      <p:cBhvr>
                                        <p:cTn id="29" dur="1000" fill="hold"/>
                                        <p:tgtEl>
                                          <p:spTgt spid="14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46"/>
                                        </p:tgtEl>
                                        <p:attrNameLst>
                                          <p:attrName>style.visibility</p:attrName>
                                        </p:attrNameLst>
                                      </p:cBhvr>
                                      <p:to>
                                        <p:strVal val="visible"/>
                                      </p:to>
                                    </p:set>
                                    <p:animEffect transition="in" filter="fade">
                                      <p:cBhvr>
                                        <p:cTn id="32" dur="1000"/>
                                        <p:tgtEl>
                                          <p:spTgt spid="146"/>
                                        </p:tgtEl>
                                      </p:cBhvr>
                                    </p:animEffect>
                                    <p:anim calcmode="lin" valueType="num">
                                      <p:cBhvr>
                                        <p:cTn id="33" dur="1000" fill="hold"/>
                                        <p:tgtEl>
                                          <p:spTgt spid="146"/>
                                        </p:tgtEl>
                                        <p:attrNameLst>
                                          <p:attrName>ppt_x</p:attrName>
                                        </p:attrNameLst>
                                      </p:cBhvr>
                                      <p:tavLst>
                                        <p:tav tm="0">
                                          <p:val>
                                            <p:strVal val="#ppt_x"/>
                                          </p:val>
                                        </p:tav>
                                        <p:tav tm="100000">
                                          <p:val>
                                            <p:strVal val="#ppt_x"/>
                                          </p:val>
                                        </p:tav>
                                      </p:tavLst>
                                    </p:anim>
                                    <p:anim calcmode="lin" valueType="num">
                                      <p:cBhvr>
                                        <p:cTn id="34" dur="1000" fill="hold"/>
                                        <p:tgtEl>
                                          <p:spTgt spid="14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2"/>
                                        </p:tgtEl>
                                        <p:attrNameLst>
                                          <p:attrName>style.visibility</p:attrName>
                                        </p:attrNameLst>
                                      </p:cBhvr>
                                      <p:to>
                                        <p:strVal val="visible"/>
                                      </p:to>
                                    </p:set>
                                    <p:animEffect transition="in" filter="fade">
                                      <p:cBhvr>
                                        <p:cTn id="37" dur="1000"/>
                                        <p:tgtEl>
                                          <p:spTgt spid="142"/>
                                        </p:tgtEl>
                                      </p:cBhvr>
                                    </p:animEffect>
                                    <p:anim calcmode="lin" valueType="num">
                                      <p:cBhvr>
                                        <p:cTn id="38" dur="1000" fill="hold"/>
                                        <p:tgtEl>
                                          <p:spTgt spid="142"/>
                                        </p:tgtEl>
                                        <p:attrNameLst>
                                          <p:attrName>ppt_x</p:attrName>
                                        </p:attrNameLst>
                                      </p:cBhvr>
                                      <p:tavLst>
                                        <p:tav tm="0">
                                          <p:val>
                                            <p:strVal val="#ppt_x"/>
                                          </p:val>
                                        </p:tav>
                                        <p:tav tm="100000">
                                          <p:val>
                                            <p:strVal val="#ppt_x"/>
                                          </p:val>
                                        </p:tav>
                                      </p:tavLst>
                                    </p:anim>
                                    <p:anim calcmode="lin" valueType="num">
                                      <p:cBhvr>
                                        <p:cTn id="39" dur="1000" fill="hold"/>
                                        <p:tgtEl>
                                          <p:spTgt spid="14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47"/>
                                        </p:tgtEl>
                                        <p:attrNameLst>
                                          <p:attrName>style.visibility</p:attrName>
                                        </p:attrNameLst>
                                      </p:cBhvr>
                                      <p:to>
                                        <p:strVal val="visible"/>
                                      </p:to>
                                    </p:set>
                                    <p:animEffect transition="in" filter="fade">
                                      <p:cBhvr>
                                        <p:cTn id="42" dur="1000"/>
                                        <p:tgtEl>
                                          <p:spTgt spid="147"/>
                                        </p:tgtEl>
                                      </p:cBhvr>
                                    </p:animEffect>
                                    <p:anim calcmode="lin" valueType="num">
                                      <p:cBhvr>
                                        <p:cTn id="43" dur="1000" fill="hold"/>
                                        <p:tgtEl>
                                          <p:spTgt spid="147"/>
                                        </p:tgtEl>
                                        <p:attrNameLst>
                                          <p:attrName>ppt_x</p:attrName>
                                        </p:attrNameLst>
                                      </p:cBhvr>
                                      <p:tavLst>
                                        <p:tav tm="0">
                                          <p:val>
                                            <p:strVal val="#ppt_x"/>
                                          </p:val>
                                        </p:tav>
                                        <p:tav tm="100000">
                                          <p:val>
                                            <p:strVal val="#ppt_x"/>
                                          </p:val>
                                        </p:tav>
                                      </p:tavLst>
                                    </p:anim>
                                    <p:anim calcmode="lin" valueType="num">
                                      <p:cBhvr>
                                        <p:cTn id="44" dur="1000" fill="hold"/>
                                        <p:tgtEl>
                                          <p:spTgt spid="14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8"/>
                                        </p:tgtEl>
                                        <p:attrNameLst>
                                          <p:attrName>style.visibility</p:attrName>
                                        </p:attrNameLst>
                                      </p:cBhvr>
                                      <p:to>
                                        <p:strVal val="visible"/>
                                      </p:to>
                                    </p:set>
                                    <p:animEffect transition="in" filter="fade">
                                      <p:cBhvr>
                                        <p:cTn id="47" dur="1000"/>
                                        <p:tgtEl>
                                          <p:spTgt spid="138"/>
                                        </p:tgtEl>
                                      </p:cBhvr>
                                    </p:animEffect>
                                    <p:anim calcmode="lin" valueType="num">
                                      <p:cBhvr>
                                        <p:cTn id="48" dur="1000" fill="hold"/>
                                        <p:tgtEl>
                                          <p:spTgt spid="138"/>
                                        </p:tgtEl>
                                        <p:attrNameLst>
                                          <p:attrName>ppt_x</p:attrName>
                                        </p:attrNameLst>
                                      </p:cBhvr>
                                      <p:tavLst>
                                        <p:tav tm="0">
                                          <p:val>
                                            <p:strVal val="#ppt_x"/>
                                          </p:val>
                                        </p:tav>
                                        <p:tav tm="100000">
                                          <p:val>
                                            <p:strVal val="#ppt_x"/>
                                          </p:val>
                                        </p:tav>
                                      </p:tavLst>
                                    </p:anim>
                                    <p:anim calcmode="lin" valueType="num">
                                      <p:cBhvr>
                                        <p:cTn id="49" dur="1000" fill="hold"/>
                                        <p:tgtEl>
                                          <p:spTgt spid="13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48"/>
                                        </p:tgtEl>
                                        <p:attrNameLst>
                                          <p:attrName>style.visibility</p:attrName>
                                        </p:attrNameLst>
                                      </p:cBhvr>
                                      <p:to>
                                        <p:strVal val="visible"/>
                                      </p:to>
                                    </p:set>
                                    <p:animEffect transition="in" filter="fade">
                                      <p:cBhvr>
                                        <p:cTn id="52" dur="1000"/>
                                        <p:tgtEl>
                                          <p:spTgt spid="148"/>
                                        </p:tgtEl>
                                      </p:cBhvr>
                                    </p:animEffect>
                                    <p:anim calcmode="lin" valueType="num">
                                      <p:cBhvr>
                                        <p:cTn id="53" dur="1000" fill="hold"/>
                                        <p:tgtEl>
                                          <p:spTgt spid="148"/>
                                        </p:tgtEl>
                                        <p:attrNameLst>
                                          <p:attrName>ppt_x</p:attrName>
                                        </p:attrNameLst>
                                      </p:cBhvr>
                                      <p:tavLst>
                                        <p:tav tm="0">
                                          <p:val>
                                            <p:strVal val="#ppt_x"/>
                                          </p:val>
                                        </p:tav>
                                        <p:tav tm="100000">
                                          <p:val>
                                            <p:strVal val="#ppt_x"/>
                                          </p:val>
                                        </p:tav>
                                      </p:tavLst>
                                    </p:anim>
                                    <p:anim calcmode="lin" valueType="num">
                                      <p:cBhvr>
                                        <p:cTn id="54" dur="1000" fill="hold"/>
                                        <p:tgtEl>
                                          <p:spTgt spid="14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43"/>
                                        </p:tgtEl>
                                        <p:attrNameLst>
                                          <p:attrName>style.visibility</p:attrName>
                                        </p:attrNameLst>
                                      </p:cBhvr>
                                      <p:to>
                                        <p:strVal val="visible"/>
                                      </p:to>
                                    </p:set>
                                    <p:animEffect transition="in" filter="fade">
                                      <p:cBhvr>
                                        <p:cTn id="57" dur="1000"/>
                                        <p:tgtEl>
                                          <p:spTgt spid="143"/>
                                        </p:tgtEl>
                                      </p:cBhvr>
                                    </p:animEffect>
                                    <p:anim calcmode="lin" valueType="num">
                                      <p:cBhvr>
                                        <p:cTn id="58" dur="1000" fill="hold"/>
                                        <p:tgtEl>
                                          <p:spTgt spid="143"/>
                                        </p:tgtEl>
                                        <p:attrNameLst>
                                          <p:attrName>ppt_x</p:attrName>
                                        </p:attrNameLst>
                                      </p:cBhvr>
                                      <p:tavLst>
                                        <p:tav tm="0">
                                          <p:val>
                                            <p:strVal val="#ppt_x"/>
                                          </p:val>
                                        </p:tav>
                                        <p:tav tm="100000">
                                          <p:val>
                                            <p:strVal val="#ppt_x"/>
                                          </p:val>
                                        </p:tav>
                                      </p:tavLst>
                                    </p:anim>
                                    <p:anim calcmode="lin" valueType="num">
                                      <p:cBhvr>
                                        <p:cTn id="59" dur="1000" fill="hold"/>
                                        <p:tgtEl>
                                          <p:spTgt spid="14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49"/>
                                        </p:tgtEl>
                                        <p:attrNameLst>
                                          <p:attrName>style.visibility</p:attrName>
                                        </p:attrNameLst>
                                      </p:cBhvr>
                                      <p:to>
                                        <p:strVal val="visible"/>
                                      </p:to>
                                    </p:set>
                                    <p:animEffect transition="in" filter="fade">
                                      <p:cBhvr>
                                        <p:cTn id="62" dur="1000"/>
                                        <p:tgtEl>
                                          <p:spTgt spid="149"/>
                                        </p:tgtEl>
                                      </p:cBhvr>
                                    </p:animEffect>
                                    <p:anim calcmode="lin" valueType="num">
                                      <p:cBhvr>
                                        <p:cTn id="63" dur="1000" fill="hold"/>
                                        <p:tgtEl>
                                          <p:spTgt spid="149"/>
                                        </p:tgtEl>
                                        <p:attrNameLst>
                                          <p:attrName>ppt_x</p:attrName>
                                        </p:attrNameLst>
                                      </p:cBhvr>
                                      <p:tavLst>
                                        <p:tav tm="0">
                                          <p:val>
                                            <p:strVal val="#ppt_x"/>
                                          </p:val>
                                        </p:tav>
                                        <p:tav tm="100000">
                                          <p:val>
                                            <p:strVal val="#ppt_x"/>
                                          </p:val>
                                        </p:tav>
                                      </p:tavLst>
                                    </p:anim>
                                    <p:anim calcmode="lin" valueType="num">
                                      <p:cBhvr>
                                        <p:cTn id="64" dur="1000" fill="hold"/>
                                        <p:tgtEl>
                                          <p:spTgt spid="1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P spid="144" grpId="0"/>
      <p:bldP spid="140" grpId="0"/>
      <p:bldP spid="145" grpId="0"/>
      <p:bldP spid="141" grpId="0"/>
      <p:bldP spid="146" grpId="0"/>
      <p:bldP spid="142" grpId="0"/>
      <p:bldP spid="147" grpId="0"/>
      <p:bldP spid="138" grpId="0"/>
      <p:bldP spid="148" grpId="0"/>
      <p:bldP spid="143" grpId="0"/>
      <p:bldP spid="14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cstate="screen"/>
          <a:stretch>
            <a:fillRect/>
          </a:stretch>
        </p:blipFill>
        <p:spPr>
          <a:xfrm>
            <a:off x="794" y="0"/>
            <a:ext cx="11877675" cy="3959225"/>
          </a:xfrm>
          <a:prstGeom prst="rect">
            <a:avLst/>
          </a:prstGeom>
        </p:spPr>
      </p:pic>
      <p:pic>
        <p:nvPicPr>
          <p:cNvPr id="10" name="图片 9"/>
          <p:cNvPicPr>
            <a:picLocks noChangeAspect="1"/>
          </p:cNvPicPr>
          <p:nvPr/>
        </p:nvPicPr>
        <p:blipFill>
          <a:blip r:embed="rId2" cstate="screen"/>
          <a:stretch>
            <a:fillRect/>
          </a:stretch>
        </p:blipFill>
        <p:spPr>
          <a:xfrm rot="20733414">
            <a:off x="-2023062" y="1853516"/>
            <a:ext cx="3959225" cy="3959225"/>
          </a:xfrm>
          <a:prstGeom prst="rect">
            <a:avLst/>
          </a:prstGeom>
        </p:spPr>
      </p:pic>
      <p:pic>
        <p:nvPicPr>
          <p:cNvPr id="38" name="图片 37"/>
          <p:cNvPicPr>
            <a:picLocks noChangeAspect="1"/>
          </p:cNvPicPr>
          <p:nvPr/>
        </p:nvPicPr>
        <p:blipFill>
          <a:blip r:embed="rId3" cstate="screen"/>
          <a:stretch>
            <a:fillRect/>
          </a:stretch>
        </p:blipFill>
        <p:spPr>
          <a:xfrm>
            <a:off x="7454394" y="-1804714"/>
            <a:ext cx="6393140" cy="2794642"/>
          </a:xfrm>
          <a:prstGeom prst="rect">
            <a:avLst/>
          </a:prstGeom>
        </p:spPr>
      </p:pic>
      <p:sp>
        <p:nvSpPr>
          <p:cNvPr id="2" name="矩形: 圆角 1"/>
          <p:cNvSpPr/>
          <p:nvPr/>
        </p:nvSpPr>
        <p:spPr>
          <a:xfrm>
            <a:off x="2320725" y="341270"/>
            <a:ext cx="1409700" cy="3371850"/>
          </a:xfrm>
          <a:prstGeom prst="roundRect">
            <a:avLst/>
          </a:prstGeom>
          <a:solidFill>
            <a:srgbClr val="FFFF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圆角 7"/>
          <p:cNvSpPr/>
          <p:nvPr/>
        </p:nvSpPr>
        <p:spPr>
          <a:xfrm>
            <a:off x="4263825" y="341270"/>
            <a:ext cx="1409700" cy="3371850"/>
          </a:xfrm>
          <a:prstGeom prst="roundRect">
            <a:avLst/>
          </a:prstGeom>
          <a:solidFill>
            <a:srgbClr val="FFFF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圆角 11"/>
          <p:cNvSpPr/>
          <p:nvPr/>
        </p:nvSpPr>
        <p:spPr>
          <a:xfrm>
            <a:off x="6115050" y="341270"/>
            <a:ext cx="1409700" cy="3371850"/>
          </a:xfrm>
          <a:prstGeom prst="roundRect">
            <a:avLst/>
          </a:prstGeom>
          <a:solidFill>
            <a:srgbClr val="FFFF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圆角 13"/>
          <p:cNvSpPr/>
          <p:nvPr/>
        </p:nvSpPr>
        <p:spPr>
          <a:xfrm>
            <a:off x="8058150" y="341270"/>
            <a:ext cx="1409700" cy="3371850"/>
          </a:xfrm>
          <a:prstGeom prst="roundRect">
            <a:avLst/>
          </a:prstGeom>
          <a:solidFill>
            <a:srgbClr val="FFFF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Inhaltsplatzhalter 4"/>
          <p:cNvSpPr txBox="1"/>
          <p:nvPr/>
        </p:nvSpPr>
        <p:spPr>
          <a:xfrm>
            <a:off x="2567359" y="2477941"/>
            <a:ext cx="963058" cy="96949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solidFill>
                  <a:schemeClr val="tx1">
                    <a:lumMod val="75000"/>
                    <a:lumOff val="25000"/>
                  </a:schemeClr>
                </a:solidFill>
                <a:latin typeface="+mn-lt"/>
                <a:cs typeface="+mn-ea"/>
                <a:sym typeface="+mn-lt"/>
              </a:rPr>
              <a:t>点击输入本栏的具体文本说明内容</a:t>
            </a:r>
            <a:endParaRPr lang="en-US" altLang="zh-CN" sz="1400" dirty="0">
              <a:solidFill>
                <a:schemeClr val="tx1">
                  <a:lumMod val="75000"/>
                  <a:lumOff val="25000"/>
                </a:schemeClr>
              </a:solidFill>
              <a:latin typeface="+mn-lt"/>
              <a:cs typeface="+mn-ea"/>
              <a:sym typeface="+mn-lt"/>
            </a:endParaRPr>
          </a:p>
        </p:txBody>
      </p:sp>
      <p:sp>
        <p:nvSpPr>
          <p:cNvPr id="17" name="文本框 16"/>
          <p:cNvSpPr txBox="1"/>
          <p:nvPr/>
        </p:nvSpPr>
        <p:spPr>
          <a:xfrm>
            <a:off x="973945" y="702339"/>
            <a:ext cx="677108" cy="2554545"/>
          </a:xfrm>
          <a:prstGeom prst="rect">
            <a:avLst/>
          </a:prstGeom>
          <a:noFill/>
        </p:spPr>
        <p:txBody>
          <a:bodyPr vert="eaVert" wrap="square" rtlCol="0" anchor="ctr">
            <a:spAutoFit/>
          </a:bodyPr>
          <a:lstStyle/>
          <a:p>
            <a:r>
              <a:rPr lang="zh-CN" altLang="en-US" sz="3200" b="1" dirty="0">
                <a:solidFill>
                  <a:schemeClr val="bg1"/>
                </a:solidFill>
                <a:cs typeface="+mn-ea"/>
                <a:sym typeface="+mn-lt"/>
              </a:rPr>
              <a:t>点击添加标题</a:t>
            </a:r>
            <a:endParaRPr lang="zh-CN" altLang="en-US" sz="3200" b="1" dirty="0">
              <a:solidFill>
                <a:schemeClr val="bg1"/>
              </a:solidFill>
              <a:cs typeface="+mn-ea"/>
              <a:sym typeface="+mn-lt"/>
            </a:endParaRPr>
          </a:p>
        </p:txBody>
      </p:sp>
      <p:sp>
        <p:nvSpPr>
          <p:cNvPr id="18" name="Inhaltsplatzhalter 4"/>
          <p:cNvSpPr txBox="1"/>
          <p:nvPr/>
        </p:nvSpPr>
        <p:spPr>
          <a:xfrm>
            <a:off x="4495638" y="2477941"/>
            <a:ext cx="963058" cy="96949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solidFill>
                  <a:schemeClr val="tx1">
                    <a:lumMod val="75000"/>
                    <a:lumOff val="25000"/>
                  </a:schemeClr>
                </a:solidFill>
                <a:latin typeface="+mn-lt"/>
                <a:cs typeface="+mn-ea"/>
                <a:sym typeface="+mn-lt"/>
              </a:rPr>
              <a:t>点击输入本栏的具体文本说明内容</a:t>
            </a:r>
            <a:endParaRPr lang="en-US" altLang="zh-CN" sz="1400" dirty="0">
              <a:solidFill>
                <a:schemeClr val="tx1">
                  <a:lumMod val="75000"/>
                  <a:lumOff val="25000"/>
                </a:schemeClr>
              </a:solidFill>
              <a:latin typeface="+mn-lt"/>
              <a:cs typeface="+mn-ea"/>
              <a:sym typeface="+mn-lt"/>
            </a:endParaRPr>
          </a:p>
        </p:txBody>
      </p:sp>
      <p:sp>
        <p:nvSpPr>
          <p:cNvPr id="19" name="Inhaltsplatzhalter 4"/>
          <p:cNvSpPr txBox="1"/>
          <p:nvPr/>
        </p:nvSpPr>
        <p:spPr>
          <a:xfrm>
            <a:off x="6345782" y="2477941"/>
            <a:ext cx="963058" cy="96949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solidFill>
                  <a:schemeClr val="tx1">
                    <a:lumMod val="75000"/>
                    <a:lumOff val="25000"/>
                  </a:schemeClr>
                </a:solidFill>
                <a:latin typeface="+mn-lt"/>
                <a:cs typeface="+mn-ea"/>
                <a:sym typeface="+mn-lt"/>
              </a:rPr>
              <a:t>点击输入本栏的具体文本说明内容</a:t>
            </a:r>
            <a:endParaRPr lang="en-US" altLang="zh-CN" sz="1400" dirty="0">
              <a:solidFill>
                <a:schemeClr val="tx1">
                  <a:lumMod val="75000"/>
                  <a:lumOff val="25000"/>
                </a:schemeClr>
              </a:solidFill>
              <a:latin typeface="+mn-lt"/>
              <a:cs typeface="+mn-ea"/>
              <a:sym typeface="+mn-lt"/>
            </a:endParaRPr>
          </a:p>
        </p:txBody>
      </p:sp>
      <p:sp>
        <p:nvSpPr>
          <p:cNvPr id="20" name="Inhaltsplatzhalter 4"/>
          <p:cNvSpPr txBox="1"/>
          <p:nvPr/>
        </p:nvSpPr>
        <p:spPr>
          <a:xfrm>
            <a:off x="8274061" y="2477941"/>
            <a:ext cx="963058" cy="96949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solidFill>
                  <a:schemeClr val="tx1">
                    <a:lumMod val="75000"/>
                    <a:lumOff val="25000"/>
                  </a:schemeClr>
                </a:solidFill>
                <a:latin typeface="+mn-lt"/>
                <a:cs typeface="+mn-ea"/>
                <a:sym typeface="+mn-lt"/>
              </a:rPr>
              <a:t>点击输入本栏的具体文本说明内容</a:t>
            </a:r>
            <a:endParaRPr lang="en-US" altLang="zh-CN" sz="1400" dirty="0">
              <a:solidFill>
                <a:schemeClr val="tx1">
                  <a:lumMod val="75000"/>
                  <a:lumOff val="25000"/>
                </a:schemeClr>
              </a:solidFill>
              <a:latin typeface="+mn-lt"/>
              <a:cs typeface="+mn-ea"/>
              <a:sym typeface="+mn-lt"/>
            </a:endParaRPr>
          </a:p>
        </p:txBody>
      </p:sp>
      <p:sp>
        <p:nvSpPr>
          <p:cNvPr id="21" name="文本框 20"/>
          <p:cNvSpPr txBox="1"/>
          <p:nvPr/>
        </p:nvSpPr>
        <p:spPr>
          <a:xfrm>
            <a:off x="2365080" y="819563"/>
            <a:ext cx="553998" cy="1182375"/>
          </a:xfrm>
          <a:prstGeom prst="rect">
            <a:avLst/>
          </a:prstGeom>
          <a:noFill/>
        </p:spPr>
        <p:txBody>
          <a:bodyPr vert="eaVert" wrap="none" rtlCol="0" anchor="ctr">
            <a:spAutoFit/>
          </a:bodyPr>
          <a:lstStyle/>
          <a:p>
            <a:r>
              <a:rPr lang="zh-CN" altLang="en-US" sz="2400" b="1" dirty="0">
                <a:solidFill>
                  <a:srgbClr val="CA3026"/>
                </a:solidFill>
                <a:cs typeface="+mn-ea"/>
                <a:sym typeface="+mn-lt"/>
              </a:rPr>
              <a:t>添加标题</a:t>
            </a:r>
            <a:endParaRPr lang="zh-CN" altLang="en-US" sz="2400" b="1" dirty="0">
              <a:solidFill>
                <a:srgbClr val="CA3026"/>
              </a:solidFill>
              <a:cs typeface="+mn-ea"/>
              <a:sym typeface="+mn-lt"/>
            </a:endParaRPr>
          </a:p>
        </p:txBody>
      </p:sp>
      <p:sp>
        <p:nvSpPr>
          <p:cNvPr id="22" name="文本框 21"/>
          <p:cNvSpPr txBox="1"/>
          <p:nvPr/>
        </p:nvSpPr>
        <p:spPr>
          <a:xfrm>
            <a:off x="4303732" y="854579"/>
            <a:ext cx="553998" cy="1323439"/>
          </a:xfrm>
          <a:prstGeom prst="rect">
            <a:avLst/>
          </a:prstGeom>
          <a:noFill/>
        </p:spPr>
        <p:txBody>
          <a:bodyPr vert="eaVert" wrap="square" rtlCol="0" anchor="ctr">
            <a:spAutoFit/>
          </a:bodyPr>
          <a:lstStyle/>
          <a:p>
            <a:r>
              <a:rPr lang="zh-CN" altLang="en-US" sz="2400" b="1" dirty="0">
                <a:solidFill>
                  <a:srgbClr val="E0BA7E"/>
                </a:solidFill>
                <a:cs typeface="+mn-ea"/>
                <a:sym typeface="+mn-lt"/>
              </a:rPr>
              <a:t>添加标题</a:t>
            </a:r>
            <a:endParaRPr lang="zh-CN" altLang="en-US" sz="2400" b="1" dirty="0">
              <a:solidFill>
                <a:srgbClr val="E0BA7E"/>
              </a:solidFill>
              <a:cs typeface="+mn-ea"/>
              <a:sym typeface="+mn-lt"/>
            </a:endParaRPr>
          </a:p>
        </p:txBody>
      </p:sp>
      <p:sp>
        <p:nvSpPr>
          <p:cNvPr id="23" name="文本框 22"/>
          <p:cNvSpPr txBox="1"/>
          <p:nvPr/>
        </p:nvSpPr>
        <p:spPr>
          <a:xfrm>
            <a:off x="6202470" y="819563"/>
            <a:ext cx="553998" cy="1182375"/>
          </a:xfrm>
          <a:prstGeom prst="rect">
            <a:avLst/>
          </a:prstGeom>
          <a:noFill/>
        </p:spPr>
        <p:txBody>
          <a:bodyPr vert="eaVert" wrap="none" rtlCol="0" anchor="ctr">
            <a:spAutoFit/>
          </a:bodyPr>
          <a:lstStyle/>
          <a:p>
            <a:r>
              <a:rPr lang="zh-CN" altLang="en-US" sz="2400" b="1" dirty="0">
                <a:solidFill>
                  <a:srgbClr val="CA3026"/>
                </a:solidFill>
                <a:cs typeface="+mn-ea"/>
                <a:sym typeface="+mn-lt"/>
              </a:rPr>
              <a:t>添加标题</a:t>
            </a:r>
            <a:endParaRPr lang="zh-CN" altLang="en-US" sz="2400" b="1" dirty="0">
              <a:solidFill>
                <a:srgbClr val="CA3026"/>
              </a:solidFill>
              <a:cs typeface="+mn-ea"/>
              <a:sym typeface="+mn-lt"/>
            </a:endParaRPr>
          </a:p>
        </p:txBody>
      </p:sp>
      <p:sp>
        <p:nvSpPr>
          <p:cNvPr id="24" name="文本框 23"/>
          <p:cNvSpPr txBox="1"/>
          <p:nvPr/>
        </p:nvSpPr>
        <p:spPr>
          <a:xfrm>
            <a:off x="8141122" y="854579"/>
            <a:ext cx="553998" cy="1323439"/>
          </a:xfrm>
          <a:prstGeom prst="rect">
            <a:avLst/>
          </a:prstGeom>
          <a:noFill/>
        </p:spPr>
        <p:txBody>
          <a:bodyPr vert="eaVert" wrap="square" rtlCol="0" anchor="ctr">
            <a:spAutoFit/>
          </a:bodyPr>
          <a:lstStyle/>
          <a:p>
            <a:r>
              <a:rPr lang="zh-CN" altLang="en-US" sz="2400" b="1" dirty="0">
                <a:solidFill>
                  <a:srgbClr val="E0BA7E"/>
                </a:solidFill>
                <a:cs typeface="+mn-ea"/>
                <a:sym typeface="+mn-lt"/>
              </a:rPr>
              <a:t>添加标题</a:t>
            </a:r>
            <a:endParaRPr lang="zh-CN" altLang="en-US" sz="2400" b="1" dirty="0">
              <a:solidFill>
                <a:srgbClr val="E0BA7E"/>
              </a:solidFill>
              <a:cs typeface="+mn-ea"/>
              <a:sym typeface="+mn-lt"/>
            </a:endParaRPr>
          </a:p>
        </p:txBody>
      </p:sp>
      <p:pic>
        <p:nvPicPr>
          <p:cNvPr id="5" name="图片 4"/>
          <p:cNvPicPr>
            <a:picLocks noChangeAspect="1"/>
          </p:cNvPicPr>
          <p:nvPr/>
        </p:nvPicPr>
        <p:blipFill>
          <a:blip r:embed="rId4" cstate="screen"/>
          <a:stretch>
            <a:fillRect/>
          </a:stretch>
        </p:blipFill>
        <p:spPr>
          <a:xfrm>
            <a:off x="10106287" y="1481282"/>
            <a:ext cx="2441854" cy="2441854"/>
          </a:xfrm>
          <a:prstGeom prst="rect">
            <a:avLst/>
          </a:prstGeom>
        </p:spPr>
      </p:pic>
      <p:sp>
        <p:nvSpPr>
          <p:cNvPr id="4" name="饼形 3"/>
          <p:cNvSpPr/>
          <p:nvPr/>
        </p:nvSpPr>
        <p:spPr>
          <a:xfrm>
            <a:off x="3025575" y="589757"/>
            <a:ext cx="1409699" cy="1422670"/>
          </a:xfrm>
          <a:prstGeom prst="pie">
            <a:avLst>
              <a:gd name="adj1" fmla="val 5372095"/>
              <a:gd name="adj2" fmla="val 16200000"/>
            </a:avLst>
          </a:prstGeom>
          <a:solidFill>
            <a:srgbClr val="B6423A"/>
          </a:solidFill>
          <a:ln>
            <a:solidFill>
              <a:srgbClr val="E0BA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cs typeface="+mn-ea"/>
              <a:sym typeface="+mn-lt"/>
            </a:endParaRPr>
          </a:p>
        </p:txBody>
      </p:sp>
      <p:pic>
        <p:nvPicPr>
          <p:cNvPr id="28" name="图片 27"/>
          <p:cNvPicPr>
            <a:picLocks noChangeAspect="1"/>
          </p:cNvPicPr>
          <p:nvPr/>
        </p:nvPicPr>
        <p:blipFill rotWithShape="1">
          <a:blip r:embed="rId5" cstate="screen"/>
          <a:srcRect/>
          <a:stretch>
            <a:fillRect/>
          </a:stretch>
        </p:blipFill>
        <p:spPr>
          <a:xfrm>
            <a:off x="3048888" y="819491"/>
            <a:ext cx="676790" cy="1021751"/>
          </a:xfrm>
          <a:prstGeom prst="rect">
            <a:avLst/>
          </a:prstGeom>
        </p:spPr>
      </p:pic>
      <p:sp>
        <p:nvSpPr>
          <p:cNvPr id="29" name="饼形 28"/>
          <p:cNvSpPr/>
          <p:nvPr/>
        </p:nvSpPr>
        <p:spPr>
          <a:xfrm>
            <a:off x="8757574" y="610837"/>
            <a:ext cx="1409699" cy="1422670"/>
          </a:xfrm>
          <a:prstGeom prst="pie">
            <a:avLst>
              <a:gd name="adj1" fmla="val 5372095"/>
              <a:gd name="adj2" fmla="val 16200000"/>
            </a:avLst>
          </a:prstGeom>
          <a:solidFill>
            <a:srgbClr val="E0BA7E"/>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cs typeface="+mn-ea"/>
              <a:sym typeface="+mn-lt"/>
            </a:endParaRPr>
          </a:p>
        </p:txBody>
      </p:sp>
      <p:sp>
        <p:nvSpPr>
          <p:cNvPr id="31" name="饼形 30"/>
          <p:cNvSpPr/>
          <p:nvPr/>
        </p:nvSpPr>
        <p:spPr>
          <a:xfrm>
            <a:off x="6817117" y="642904"/>
            <a:ext cx="1409699" cy="1422670"/>
          </a:xfrm>
          <a:prstGeom prst="pie">
            <a:avLst>
              <a:gd name="adj1" fmla="val 5372095"/>
              <a:gd name="adj2" fmla="val 16200000"/>
            </a:avLst>
          </a:prstGeom>
          <a:solidFill>
            <a:srgbClr val="B6423A"/>
          </a:solidFill>
          <a:ln>
            <a:solidFill>
              <a:srgbClr val="E0BA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cs typeface="+mn-ea"/>
              <a:sym typeface="+mn-lt"/>
            </a:endParaRPr>
          </a:p>
        </p:txBody>
      </p:sp>
      <p:pic>
        <p:nvPicPr>
          <p:cNvPr id="32" name="图片 31"/>
          <p:cNvPicPr>
            <a:picLocks noChangeAspect="1"/>
          </p:cNvPicPr>
          <p:nvPr/>
        </p:nvPicPr>
        <p:blipFill rotWithShape="1">
          <a:blip r:embed="rId5" cstate="screen"/>
          <a:srcRect/>
          <a:stretch>
            <a:fillRect/>
          </a:stretch>
        </p:blipFill>
        <p:spPr>
          <a:xfrm>
            <a:off x="6840430" y="872638"/>
            <a:ext cx="676790" cy="1021751"/>
          </a:xfrm>
          <a:prstGeom prst="rect">
            <a:avLst/>
          </a:prstGeom>
        </p:spPr>
      </p:pic>
      <p:sp>
        <p:nvSpPr>
          <p:cNvPr id="33" name="饼形 32"/>
          <p:cNvSpPr/>
          <p:nvPr/>
        </p:nvSpPr>
        <p:spPr>
          <a:xfrm>
            <a:off x="4967104" y="642904"/>
            <a:ext cx="1409699" cy="1422670"/>
          </a:xfrm>
          <a:prstGeom prst="pie">
            <a:avLst>
              <a:gd name="adj1" fmla="val 5372095"/>
              <a:gd name="adj2" fmla="val 16200000"/>
            </a:avLst>
          </a:prstGeom>
          <a:solidFill>
            <a:srgbClr val="E0BA7E"/>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cs typeface="+mn-ea"/>
              <a:sym typeface="+mn-lt"/>
            </a:endParaRPr>
          </a:p>
        </p:txBody>
      </p:sp>
      <p:pic>
        <p:nvPicPr>
          <p:cNvPr id="26" name="图片 25"/>
          <p:cNvPicPr>
            <a:picLocks noChangeAspect="1"/>
          </p:cNvPicPr>
          <p:nvPr/>
        </p:nvPicPr>
        <p:blipFill rotWithShape="1">
          <a:blip r:embed="rId6" cstate="screen"/>
          <a:srcRect/>
          <a:stretch>
            <a:fillRect/>
          </a:stretch>
        </p:blipFill>
        <p:spPr>
          <a:xfrm>
            <a:off x="4991949" y="898730"/>
            <a:ext cx="687525" cy="1021751"/>
          </a:xfrm>
          <a:prstGeom prst="rect">
            <a:avLst/>
          </a:prstGeom>
        </p:spPr>
      </p:pic>
      <p:pic>
        <p:nvPicPr>
          <p:cNvPr id="35" name="图片 34"/>
          <p:cNvPicPr>
            <a:picLocks noChangeAspect="1"/>
          </p:cNvPicPr>
          <p:nvPr/>
        </p:nvPicPr>
        <p:blipFill rotWithShape="1">
          <a:blip r:embed="rId6" cstate="screen"/>
          <a:srcRect/>
          <a:stretch>
            <a:fillRect/>
          </a:stretch>
        </p:blipFill>
        <p:spPr>
          <a:xfrm>
            <a:off x="8784910" y="868020"/>
            <a:ext cx="687525" cy="1021751"/>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8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accel="20000" decel="800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par>
                                <p:cTn id="13" presetID="2" presetClass="entr" presetSubtype="4" accel="20000" decel="8000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par>
                                <p:cTn id="17" presetID="2" presetClass="entr" presetSubtype="4" accel="20000" decel="80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P spid="19" grpId="0"/>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43" name="图片 42"/>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sp>
        <p:nvSpPr>
          <p:cNvPr id="9" name="文本框 8"/>
          <p:cNvSpPr txBox="1"/>
          <p:nvPr/>
        </p:nvSpPr>
        <p:spPr>
          <a:xfrm>
            <a:off x="782595" y="650413"/>
            <a:ext cx="2646878" cy="584775"/>
          </a:xfrm>
          <a:prstGeom prst="rect">
            <a:avLst/>
          </a:prstGeom>
          <a:noFill/>
        </p:spPr>
        <p:txBody>
          <a:bodyPr vert="horz" wrap="none" rtlCol="0" anchor="ctr">
            <a:spAutoFit/>
          </a:bodyPr>
          <a:lstStyle/>
          <a:p>
            <a:r>
              <a:rPr lang="zh-CN" altLang="en-US" sz="3200" b="1" dirty="0">
                <a:solidFill>
                  <a:srgbClr val="C09A5B"/>
                </a:solidFill>
                <a:cs typeface="+mn-ea"/>
                <a:sym typeface="+mn-lt"/>
              </a:rPr>
              <a:t>点击添加标题</a:t>
            </a:r>
            <a:endParaRPr lang="zh-CN" altLang="en-US" sz="3200" b="1" dirty="0">
              <a:solidFill>
                <a:srgbClr val="C09A5B"/>
              </a:solidFill>
              <a:cs typeface="+mn-ea"/>
              <a:sym typeface="+mn-lt"/>
            </a:endParaRPr>
          </a:p>
        </p:txBody>
      </p:sp>
      <p:pic>
        <p:nvPicPr>
          <p:cNvPr id="5" name="图片 4"/>
          <p:cNvPicPr>
            <a:picLocks noChangeAspect="1"/>
          </p:cNvPicPr>
          <p:nvPr/>
        </p:nvPicPr>
        <p:blipFill>
          <a:blip r:embed="rId3" cstate="screen"/>
          <a:stretch>
            <a:fillRect/>
          </a:stretch>
        </p:blipFill>
        <p:spPr>
          <a:xfrm>
            <a:off x="7604224" y="2219931"/>
            <a:ext cx="6393140" cy="2794642"/>
          </a:xfrm>
          <a:prstGeom prst="rect">
            <a:avLst/>
          </a:prstGeom>
        </p:spPr>
      </p:pic>
      <p:sp>
        <p:nvSpPr>
          <p:cNvPr id="32" name="矩形 31"/>
          <p:cNvSpPr/>
          <p:nvPr/>
        </p:nvSpPr>
        <p:spPr>
          <a:xfrm>
            <a:off x="7601420" y="-6991"/>
            <a:ext cx="3297062" cy="3958737"/>
          </a:xfrm>
          <a:prstGeom prst="rect">
            <a:avLst/>
          </a:prstGeom>
          <a:solidFill>
            <a:srgbClr val="CA3026">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Inhaltsplatzhalter 4"/>
          <p:cNvSpPr txBox="1"/>
          <p:nvPr/>
        </p:nvSpPr>
        <p:spPr>
          <a:xfrm>
            <a:off x="2199193" y="1595777"/>
            <a:ext cx="1415983"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rgbClr val="E0B97D"/>
                </a:solidFill>
                <a:latin typeface="+mn-lt"/>
                <a:cs typeface="+mn-ea"/>
                <a:sym typeface="+mn-lt"/>
              </a:rPr>
              <a:t>点击输入本栏的具体文本说明内容</a:t>
            </a:r>
            <a:endParaRPr lang="en-US" altLang="zh-CN" sz="1050" dirty="0">
              <a:solidFill>
                <a:srgbClr val="E0B97D"/>
              </a:solidFill>
              <a:latin typeface="+mn-lt"/>
              <a:cs typeface="+mn-ea"/>
              <a:sym typeface="+mn-lt"/>
            </a:endParaRPr>
          </a:p>
        </p:txBody>
      </p:sp>
      <p:sp>
        <p:nvSpPr>
          <p:cNvPr id="34" name="Rectangle 20"/>
          <p:cNvSpPr>
            <a:spLocks noChangeArrowheads="1"/>
          </p:cNvSpPr>
          <p:nvPr/>
        </p:nvSpPr>
        <p:spPr bwMode="auto">
          <a:xfrm>
            <a:off x="1564940" y="1695242"/>
            <a:ext cx="385944" cy="12585"/>
          </a:xfrm>
          <a:prstGeom prst="rect">
            <a:avLst/>
          </a:prstGeom>
          <a:solidFill>
            <a:sysClr val="window" lastClr="FFFFFF"/>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rgbClr val="E0B97D"/>
              </a:solidFill>
              <a:effectLst/>
              <a:uLnTx/>
              <a:uFillTx/>
              <a:cs typeface="+mn-ea"/>
              <a:sym typeface="+mn-lt"/>
            </a:endParaRPr>
          </a:p>
        </p:txBody>
      </p:sp>
      <p:sp>
        <p:nvSpPr>
          <p:cNvPr id="35" name="Inhaltsplatzhalter 4"/>
          <p:cNvSpPr txBox="1"/>
          <p:nvPr/>
        </p:nvSpPr>
        <p:spPr>
          <a:xfrm>
            <a:off x="1466018" y="1404639"/>
            <a:ext cx="617499"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1200" b="1" i="0" u="none" strike="noStrike" kern="1200" cap="none" spc="0" normalizeH="0" baseline="0" noProof="0" dirty="0">
                <a:ln>
                  <a:noFill/>
                </a:ln>
                <a:solidFill>
                  <a:srgbClr val="E0B97D"/>
                </a:solidFill>
                <a:effectLst/>
                <a:uLnTx/>
                <a:uFillTx/>
                <a:latin typeface="+mn-lt"/>
                <a:cs typeface="+mn-ea"/>
                <a:sym typeface="+mn-lt"/>
              </a:rPr>
              <a:t>OPTION</a:t>
            </a:r>
            <a:endParaRPr kumimoji="0" lang="en-US" sz="1050" b="0" i="0" u="none" strike="noStrike" kern="1200" cap="none" spc="0" normalizeH="0" baseline="0" noProof="0" dirty="0">
              <a:ln>
                <a:noFill/>
              </a:ln>
              <a:solidFill>
                <a:srgbClr val="E0B97D"/>
              </a:solidFill>
              <a:effectLst/>
              <a:uLnTx/>
              <a:uFillTx/>
              <a:latin typeface="+mn-lt"/>
              <a:cs typeface="+mn-ea"/>
              <a:sym typeface="+mn-lt"/>
            </a:endParaRPr>
          </a:p>
        </p:txBody>
      </p:sp>
      <p:sp>
        <p:nvSpPr>
          <p:cNvPr id="36" name="Inhaltsplatzhalter 4"/>
          <p:cNvSpPr txBox="1"/>
          <p:nvPr/>
        </p:nvSpPr>
        <p:spPr>
          <a:xfrm>
            <a:off x="1488025" y="1706257"/>
            <a:ext cx="539772" cy="30777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2000" b="1" i="0" u="none" strike="noStrike" kern="1200" cap="none" spc="0" normalizeH="0" baseline="0" noProof="0" dirty="0">
                <a:ln>
                  <a:noFill/>
                </a:ln>
                <a:solidFill>
                  <a:srgbClr val="E0B97D"/>
                </a:solidFill>
                <a:effectLst/>
                <a:uLnTx/>
                <a:uFillTx/>
                <a:latin typeface="+mn-lt"/>
                <a:cs typeface="+mn-ea"/>
                <a:sym typeface="+mn-lt"/>
              </a:rPr>
              <a:t>01</a:t>
            </a:r>
            <a:endParaRPr kumimoji="0" lang="en-US" sz="1600" b="0" i="0" u="none" strike="noStrike" kern="1200" cap="none" spc="0" normalizeH="0" baseline="0" noProof="0" dirty="0">
              <a:ln>
                <a:noFill/>
              </a:ln>
              <a:solidFill>
                <a:srgbClr val="E0B97D"/>
              </a:solidFill>
              <a:effectLst/>
              <a:uLnTx/>
              <a:uFillTx/>
              <a:latin typeface="+mn-lt"/>
              <a:cs typeface="+mn-ea"/>
              <a:sym typeface="+mn-lt"/>
            </a:endParaRPr>
          </a:p>
        </p:txBody>
      </p:sp>
      <p:sp>
        <p:nvSpPr>
          <p:cNvPr id="46" name="Inhaltsplatzhalter 4"/>
          <p:cNvSpPr txBox="1"/>
          <p:nvPr/>
        </p:nvSpPr>
        <p:spPr>
          <a:xfrm>
            <a:off x="2199193" y="2284121"/>
            <a:ext cx="1415983"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rgbClr val="E0B97D"/>
                </a:solidFill>
                <a:latin typeface="+mn-lt"/>
                <a:cs typeface="+mn-ea"/>
                <a:sym typeface="+mn-lt"/>
              </a:rPr>
              <a:t>点击输入本栏的具体文本说明内容</a:t>
            </a:r>
            <a:endParaRPr lang="en-US" altLang="zh-CN" sz="1050" dirty="0">
              <a:solidFill>
                <a:srgbClr val="E0B97D"/>
              </a:solidFill>
              <a:latin typeface="+mn-lt"/>
              <a:cs typeface="+mn-ea"/>
              <a:sym typeface="+mn-lt"/>
            </a:endParaRPr>
          </a:p>
        </p:txBody>
      </p:sp>
      <p:sp>
        <p:nvSpPr>
          <p:cNvPr id="47" name="Rectangle 20"/>
          <p:cNvSpPr>
            <a:spLocks noChangeArrowheads="1"/>
          </p:cNvSpPr>
          <p:nvPr/>
        </p:nvSpPr>
        <p:spPr bwMode="auto">
          <a:xfrm>
            <a:off x="1564940" y="2383583"/>
            <a:ext cx="385944" cy="12585"/>
          </a:xfrm>
          <a:prstGeom prst="rect">
            <a:avLst/>
          </a:prstGeom>
          <a:solidFill>
            <a:sysClr val="window" lastClr="FFFFFF"/>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rgbClr val="E0B97D"/>
              </a:solidFill>
              <a:effectLst/>
              <a:uLnTx/>
              <a:uFillTx/>
              <a:cs typeface="+mn-ea"/>
              <a:sym typeface="+mn-lt"/>
            </a:endParaRPr>
          </a:p>
        </p:txBody>
      </p:sp>
      <p:sp>
        <p:nvSpPr>
          <p:cNvPr id="48" name="Inhaltsplatzhalter 4"/>
          <p:cNvSpPr txBox="1"/>
          <p:nvPr/>
        </p:nvSpPr>
        <p:spPr>
          <a:xfrm>
            <a:off x="1466018" y="2092984"/>
            <a:ext cx="617499"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1200" b="1" i="0" u="none" strike="noStrike" kern="1200" cap="none" spc="0" normalizeH="0" baseline="0" noProof="0" dirty="0">
                <a:ln>
                  <a:noFill/>
                </a:ln>
                <a:solidFill>
                  <a:srgbClr val="E0B97D"/>
                </a:solidFill>
                <a:effectLst/>
                <a:uLnTx/>
                <a:uFillTx/>
                <a:latin typeface="+mn-lt"/>
                <a:cs typeface="+mn-ea"/>
                <a:sym typeface="+mn-lt"/>
              </a:rPr>
              <a:t>OPTION</a:t>
            </a:r>
            <a:endParaRPr kumimoji="0" lang="en-US" sz="1050" b="0" i="0" u="none" strike="noStrike" kern="1200" cap="none" spc="0" normalizeH="0" baseline="0" noProof="0" dirty="0">
              <a:ln>
                <a:noFill/>
              </a:ln>
              <a:solidFill>
                <a:srgbClr val="E0B97D"/>
              </a:solidFill>
              <a:effectLst/>
              <a:uLnTx/>
              <a:uFillTx/>
              <a:latin typeface="+mn-lt"/>
              <a:cs typeface="+mn-ea"/>
              <a:sym typeface="+mn-lt"/>
            </a:endParaRPr>
          </a:p>
        </p:txBody>
      </p:sp>
      <p:sp>
        <p:nvSpPr>
          <p:cNvPr id="49" name="Inhaltsplatzhalter 4"/>
          <p:cNvSpPr txBox="1"/>
          <p:nvPr/>
        </p:nvSpPr>
        <p:spPr>
          <a:xfrm>
            <a:off x="1488025" y="2394598"/>
            <a:ext cx="539772" cy="30777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2000" b="1" i="0" u="none" strike="noStrike" kern="1200" cap="none" spc="0" normalizeH="0" baseline="0" noProof="0" dirty="0">
                <a:ln>
                  <a:noFill/>
                </a:ln>
                <a:solidFill>
                  <a:srgbClr val="E0B97D"/>
                </a:solidFill>
                <a:effectLst/>
                <a:uLnTx/>
                <a:uFillTx/>
                <a:latin typeface="+mn-lt"/>
                <a:cs typeface="+mn-ea"/>
                <a:sym typeface="+mn-lt"/>
              </a:rPr>
              <a:t>02</a:t>
            </a:r>
            <a:endParaRPr kumimoji="0" lang="en-US" sz="1600" b="0" i="0" u="none" strike="noStrike" kern="1200" cap="none" spc="0" normalizeH="0" baseline="0" noProof="0" dirty="0">
              <a:ln>
                <a:noFill/>
              </a:ln>
              <a:solidFill>
                <a:srgbClr val="E0B97D"/>
              </a:solidFill>
              <a:effectLst/>
              <a:uLnTx/>
              <a:uFillTx/>
              <a:latin typeface="+mn-lt"/>
              <a:cs typeface="+mn-ea"/>
              <a:sym typeface="+mn-lt"/>
            </a:endParaRPr>
          </a:p>
        </p:txBody>
      </p:sp>
      <p:sp>
        <p:nvSpPr>
          <p:cNvPr id="59" name="Inhaltsplatzhalter 4"/>
          <p:cNvSpPr txBox="1"/>
          <p:nvPr/>
        </p:nvSpPr>
        <p:spPr>
          <a:xfrm>
            <a:off x="2199193" y="3034336"/>
            <a:ext cx="1415983"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rgbClr val="E0B97D"/>
                </a:solidFill>
                <a:latin typeface="+mn-lt"/>
                <a:cs typeface="+mn-ea"/>
                <a:sym typeface="+mn-lt"/>
              </a:rPr>
              <a:t>点击输入本栏的具体文本说明内容</a:t>
            </a:r>
            <a:endParaRPr lang="en-US" altLang="zh-CN" sz="1050" dirty="0">
              <a:solidFill>
                <a:srgbClr val="E0B97D"/>
              </a:solidFill>
              <a:latin typeface="+mn-lt"/>
              <a:cs typeface="+mn-ea"/>
              <a:sym typeface="+mn-lt"/>
            </a:endParaRPr>
          </a:p>
        </p:txBody>
      </p:sp>
      <p:sp>
        <p:nvSpPr>
          <p:cNvPr id="60" name="Rectangle 20"/>
          <p:cNvSpPr>
            <a:spLocks noChangeArrowheads="1"/>
          </p:cNvSpPr>
          <p:nvPr/>
        </p:nvSpPr>
        <p:spPr bwMode="auto">
          <a:xfrm>
            <a:off x="1564940" y="3133798"/>
            <a:ext cx="385944" cy="12585"/>
          </a:xfrm>
          <a:prstGeom prst="rect">
            <a:avLst/>
          </a:prstGeom>
          <a:solidFill>
            <a:sysClr val="window" lastClr="FFFFFF"/>
          </a:solidFill>
          <a:ln>
            <a:noFill/>
          </a:ln>
        </p:spPr>
        <p:txBody>
          <a:bodyPr vert="horz" wrap="square" lIns="91440" tIns="45720" rIns="91440" bIns="45720" numCol="1" anchor="t" anchorCtr="0" compatLnSpc="1"/>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a:ln>
                <a:noFill/>
              </a:ln>
              <a:solidFill>
                <a:srgbClr val="E0B97D"/>
              </a:solidFill>
              <a:effectLst/>
              <a:uLnTx/>
              <a:uFillTx/>
              <a:cs typeface="+mn-ea"/>
              <a:sym typeface="+mn-lt"/>
            </a:endParaRPr>
          </a:p>
        </p:txBody>
      </p:sp>
      <p:sp>
        <p:nvSpPr>
          <p:cNvPr id="61" name="Inhaltsplatzhalter 4"/>
          <p:cNvSpPr txBox="1"/>
          <p:nvPr/>
        </p:nvSpPr>
        <p:spPr>
          <a:xfrm>
            <a:off x="1466018" y="2843199"/>
            <a:ext cx="617499"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1200" b="1" i="0" u="none" strike="noStrike" kern="1200" cap="none" spc="0" normalizeH="0" baseline="0" noProof="0" dirty="0">
                <a:ln>
                  <a:noFill/>
                </a:ln>
                <a:solidFill>
                  <a:srgbClr val="E0B97D"/>
                </a:solidFill>
                <a:effectLst/>
                <a:uLnTx/>
                <a:uFillTx/>
                <a:latin typeface="+mn-lt"/>
                <a:cs typeface="+mn-ea"/>
                <a:sym typeface="+mn-lt"/>
              </a:rPr>
              <a:t>OPTION</a:t>
            </a:r>
            <a:endParaRPr kumimoji="0" lang="en-US" sz="1050" b="0" i="0" u="none" strike="noStrike" kern="1200" cap="none" spc="0" normalizeH="0" baseline="0" noProof="0" dirty="0">
              <a:ln>
                <a:noFill/>
              </a:ln>
              <a:solidFill>
                <a:srgbClr val="E0B97D"/>
              </a:solidFill>
              <a:effectLst/>
              <a:uLnTx/>
              <a:uFillTx/>
              <a:latin typeface="+mn-lt"/>
              <a:cs typeface="+mn-ea"/>
              <a:sym typeface="+mn-lt"/>
            </a:endParaRPr>
          </a:p>
        </p:txBody>
      </p:sp>
      <p:sp>
        <p:nvSpPr>
          <p:cNvPr id="62" name="Inhaltsplatzhalter 4"/>
          <p:cNvSpPr txBox="1"/>
          <p:nvPr/>
        </p:nvSpPr>
        <p:spPr>
          <a:xfrm>
            <a:off x="1488025" y="3144813"/>
            <a:ext cx="539772" cy="30777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1200"/>
              </a:spcAft>
              <a:buClrTx/>
              <a:buSzTx/>
              <a:buFont typeface="Wingdings" panose="05000000000000000000" pitchFamily="2" charset="2"/>
              <a:buNone/>
              <a:defRPr/>
            </a:pPr>
            <a:r>
              <a:rPr kumimoji="0" lang="en-US" sz="2000" b="1" i="0" u="none" strike="noStrike" kern="1200" cap="none" spc="0" normalizeH="0" baseline="0" noProof="0" dirty="0">
                <a:ln>
                  <a:noFill/>
                </a:ln>
                <a:solidFill>
                  <a:srgbClr val="E0B97D"/>
                </a:solidFill>
                <a:effectLst/>
                <a:uLnTx/>
                <a:uFillTx/>
                <a:latin typeface="+mn-lt"/>
                <a:cs typeface="+mn-ea"/>
                <a:sym typeface="+mn-lt"/>
              </a:rPr>
              <a:t>03</a:t>
            </a:r>
            <a:endParaRPr kumimoji="0" lang="en-US" sz="1600" b="0" i="0" u="none" strike="noStrike" kern="1200" cap="none" spc="0" normalizeH="0" baseline="0" noProof="0" dirty="0">
              <a:ln>
                <a:noFill/>
              </a:ln>
              <a:solidFill>
                <a:srgbClr val="E0B97D"/>
              </a:solidFill>
              <a:effectLst/>
              <a:uLnTx/>
              <a:uFillTx/>
              <a:latin typeface="+mn-lt"/>
              <a:cs typeface="+mn-ea"/>
              <a:sym typeface="+mn-lt"/>
            </a:endParaRPr>
          </a:p>
        </p:txBody>
      </p:sp>
      <p:grpSp>
        <p:nvGrpSpPr>
          <p:cNvPr id="37" name="Group 87"/>
          <p:cNvGrpSpPr/>
          <p:nvPr/>
        </p:nvGrpSpPr>
        <p:grpSpPr>
          <a:xfrm>
            <a:off x="876482" y="1417778"/>
            <a:ext cx="446348" cy="511161"/>
            <a:chOff x="9990138" y="2690813"/>
            <a:chExt cx="481013" cy="550863"/>
          </a:xfrm>
          <a:solidFill>
            <a:srgbClr val="7F6000"/>
          </a:solidFill>
        </p:grpSpPr>
        <p:sp>
          <p:nvSpPr>
            <p:cNvPr id="38" name="Freeform 107"/>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39" name="Freeform 108"/>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40" name="Freeform 109"/>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41" name="Freeform 110"/>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42" name="Freeform 111"/>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grpSp>
      <p:grpSp>
        <p:nvGrpSpPr>
          <p:cNvPr id="50" name="Group 87"/>
          <p:cNvGrpSpPr/>
          <p:nvPr/>
        </p:nvGrpSpPr>
        <p:grpSpPr>
          <a:xfrm>
            <a:off x="876482" y="2141891"/>
            <a:ext cx="446348" cy="511161"/>
            <a:chOff x="9990138" y="2690813"/>
            <a:chExt cx="481013" cy="550863"/>
          </a:xfrm>
          <a:solidFill>
            <a:srgbClr val="C09A5B"/>
          </a:solidFill>
        </p:grpSpPr>
        <p:sp>
          <p:nvSpPr>
            <p:cNvPr id="51" name="Freeform 107"/>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52" name="Freeform 108"/>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53" name="Freeform 109"/>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54" name="Freeform 110"/>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55" name="Freeform 111"/>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grpSp>
      <p:grpSp>
        <p:nvGrpSpPr>
          <p:cNvPr id="63" name="Group 87"/>
          <p:cNvGrpSpPr/>
          <p:nvPr/>
        </p:nvGrpSpPr>
        <p:grpSpPr>
          <a:xfrm>
            <a:off x="876482" y="2918245"/>
            <a:ext cx="446348" cy="511161"/>
            <a:chOff x="9990138" y="2690813"/>
            <a:chExt cx="481013" cy="550863"/>
          </a:xfrm>
          <a:solidFill>
            <a:srgbClr val="F1D06B"/>
          </a:solidFill>
        </p:grpSpPr>
        <p:sp>
          <p:nvSpPr>
            <p:cNvPr id="64" name="Freeform 107"/>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65" name="Freeform 108"/>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66" name="Freeform 109"/>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67" name="Freeform 110"/>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sp>
          <p:nvSpPr>
            <p:cNvPr id="68" name="Freeform 111"/>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400" b="0" i="0" u="none" strike="noStrike" kern="0" cap="none" spc="0" normalizeH="0" baseline="0" noProof="0" dirty="0">
                <a:ln>
                  <a:noFill/>
                </a:ln>
                <a:solidFill>
                  <a:prstClr val="black"/>
                </a:solidFill>
                <a:effectLst/>
                <a:uLnTx/>
                <a:uFillTx/>
                <a:cs typeface="+mn-ea"/>
                <a:sym typeface="+mn-lt"/>
              </a:endParaRPr>
            </a:p>
          </p:txBody>
        </p:sp>
      </p:grpSp>
      <p:sp>
        <p:nvSpPr>
          <p:cNvPr id="69" name="文本框 68"/>
          <p:cNvSpPr txBox="1"/>
          <p:nvPr/>
        </p:nvSpPr>
        <p:spPr>
          <a:xfrm>
            <a:off x="8432033" y="655510"/>
            <a:ext cx="2016899" cy="584775"/>
          </a:xfrm>
          <a:prstGeom prst="rect">
            <a:avLst/>
          </a:prstGeom>
          <a:noFill/>
        </p:spPr>
        <p:txBody>
          <a:bodyPr vert="horz" wrap="none" rtlCol="0" anchor="ctr">
            <a:spAutoFit/>
          </a:bodyPr>
          <a:lstStyle/>
          <a:p>
            <a:r>
              <a:rPr lang="en-US" altLang="zh-CN" sz="3200" b="1" dirty="0">
                <a:solidFill>
                  <a:srgbClr val="F1D06B"/>
                </a:solidFill>
                <a:cs typeface="+mn-ea"/>
                <a:sym typeface="+mn-lt"/>
              </a:rPr>
              <a:t>854462+</a:t>
            </a:r>
            <a:endParaRPr lang="zh-CN" altLang="en-US" sz="3200" b="1" dirty="0">
              <a:solidFill>
                <a:srgbClr val="F1D06B"/>
              </a:solidFill>
              <a:cs typeface="+mn-ea"/>
              <a:sym typeface="+mn-lt"/>
            </a:endParaRPr>
          </a:p>
        </p:txBody>
      </p:sp>
      <p:sp>
        <p:nvSpPr>
          <p:cNvPr id="70" name="文本框 69"/>
          <p:cNvSpPr txBox="1"/>
          <p:nvPr/>
        </p:nvSpPr>
        <p:spPr>
          <a:xfrm>
            <a:off x="8432033" y="1635157"/>
            <a:ext cx="2016899" cy="584775"/>
          </a:xfrm>
          <a:prstGeom prst="rect">
            <a:avLst/>
          </a:prstGeom>
          <a:noFill/>
        </p:spPr>
        <p:txBody>
          <a:bodyPr vert="horz" wrap="none" rtlCol="0" anchor="ctr">
            <a:spAutoFit/>
          </a:bodyPr>
          <a:lstStyle/>
          <a:p>
            <a:r>
              <a:rPr lang="en-US" altLang="zh-CN" sz="3200" b="1" dirty="0">
                <a:solidFill>
                  <a:srgbClr val="F1D06B"/>
                </a:solidFill>
                <a:cs typeface="+mn-ea"/>
                <a:sym typeface="+mn-lt"/>
              </a:rPr>
              <a:t>665420+</a:t>
            </a:r>
            <a:endParaRPr lang="zh-CN" altLang="en-US" sz="3200" b="1" dirty="0">
              <a:solidFill>
                <a:srgbClr val="F1D06B"/>
              </a:solidFill>
              <a:cs typeface="+mn-ea"/>
              <a:sym typeface="+mn-lt"/>
            </a:endParaRPr>
          </a:p>
        </p:txBody>
      </p:sp>
      <p:sp>
        <p:nvSpPr>
          <p:cNvPr id="71" name="文本框 70"/>
          <p:cNvSpPr txBox="1"/>
          <p:nvPr/>
        </p:nvSpPr>
        <p:spPr>
          <a:xfrm>
            <a:off x="8658056" y="2614803"/>
            <a:ext cx="1483098" cy="584775"/>
          </a:xfrm>
          <a:prstGeom prst="rect">
            <a:avLst/>
          </a:prstGeom>
          <a:noFill/>
        </p:spPr>
        <p:txBody>
          <a:bodyPr vert="horz" wrap="none" rtlCol="0" anchor="ctr">
            <a:spAutoFit/>
          </a:bodyPr>
          <a:lstStyle/>
          <a:p>
            <a:r>
              <a:rPr lang="en-US" altLang="zh-CN" sz="3200" b="1" dirty="0">
                <a:solidFill>
                  <a:srgbClr val="F1D06B"/>
                </a:solidFill>
                <a:cs typeface="+mn-ea"/>
                <a:sym typeface="+mn-lt"/>
              </a:rPr>
              <a:t>88.5%</a:t>
            </a:r>
            <a:endParaRPr lang="zh-CN" altLang="en-US" sz="3200" b="1" dirty="0">
              <a:solidFill>
                <a:srgbClr val="F1D06B"/>
              </a:solidFill>
              <a:cs typeface="+mn-ea"/>
              <a:sym typeface="+mn-lt"/>
            </a:endParaRPr>
          </a:p>
        </p:txBody>
      </p:sp>
      <p:sp>
        <p:nvSpPr>
          <p:cNvPr id="72" name="矩形 71"/>
          <p:cNvSpPr/>
          <p:nvPr/>
        </p:nvSpPr>
        <p:spPr>
          <a:xfrm>
            <a:off x="10439351" y="243"/>
            <a:ext cx="477387" cy="3958737"/>
          </a:xfrm>
          <a:prstGeom prst="rect">
            <a:avLst/>
          </a:prstGeom>
          <a:solidFill>
            <a:srgbClr val="CA3026">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 name="图片 1"/>
          <p:cNvPicPr>
            <a:picLocks noChangeAspect="1"/>
          </p:cNvPicPr>
          <p:nvPr/>
        </p:nvPicPr>
        <p:blipFill>
          <a:blip r:embed="rId4" cstate="screen">
            <a:duotone>
              <a:prstClr val="black"/>
              <a:srgbClr val="D9C3A5">
                <a:tint val="50000"/>
                <a:satMod val="180000"/>
              </a:srgbClr>
            </a:duotone>
          </a:blip>
          <a:stretch>
            <a:fillRect/>
          </a:stretch>
        </p:blipFill>
        <p:spPr>
          <a:xfrm>
            <a:off x="4157957" y="706706"/>
            <a:ext cx="3921596" cy="2614656"/>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fltVal val="0"/>
                                          </p:val>
                                        </p:tav>
                                        <p:tav tm="100000">
                                          <p:val>
                                            <p:strVal val="#ppt_w"/>
                                          </p:val>
                                        </p:tav>
                                      </p:tavLst>
                                    </p:anim>
                                    <p:anim calcmode="lin" valueType="num">
                                      <p:cBhvr>
                                        <p:cTn id="16" dur="500" fill="hold"/>
                                        <p:tgtEl>
                                          <p:spTgt spid="35"/>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fltVal val="0"/>
                                          </p:val>
                                        </p:tav>
                                        <p:tav tm="100000">
                                          <p:val>
                                            <p:strVal val="#ppt_w"/>
                                          </p:val>
                                        </p:tav>
                                      </p:tavLst>
                                    </p:anim>
                                    <p:anim calcmode="lin" valueType="num">
                                      <p:cBhvr>
                                        <p:cTn id="32" dur="500" fill="hold"/>
                                        <p:tgtEl>
                                          <p:spTgt spid="48"/>
                                        </p:tgtEl>
                                        <p:attrNameLst>
                                          <p:attrName>ppt_h</p:attrName>
                                        </p:attrNameLst>
                                      </p:cBhvr>
                                      <p:tavLst>
                                        <p:tav tm="0">
                                          <p:val>
                                            <p:strVal val="#ppt_h"/>
                                          </p:val>
                                        </p:tav>
                                        <p:tav tm="100000">
                                          <p:val>
                                            <p:strVal val="#ppt_h"/>
                                          </p:val>
                                        </p:tav>
                                      </p:tavLst>
                                    </p:anim>
                                  </p:childTnLst>
                                </p:cTn>
                              </p:par>
                              <p:par>
                                <p:cTn id="33" presetID="17" presetClass="entr" presetSubtype="10"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500" fill="hold"/>
                                        <p:tgtEl>
                                          <p:spTgt spid="49"/>
                                        </p:tgtEl>
                                        <p:attrNameLst>
                                          <p:attrName>ppt_w</p:attrName>
                                        </p:attrNameLst>
                                      </p:cBhvr>
                                      <p:tavLst>
                                        <p:tav tm="0">
                                          <p:val>
                                            <p:fltVal val="0"/>
                                          </p:val>
                                        </p:tav>
                                        <p:tav tm="100000">
                                          <p:val>
                                            <p:strVal val="#ppt_w"/>
                                          </p:val>
                                        </p:tav>
                                      </p:tavLst>
                                    </p:anim>
                                    <p:anim calcmode="lin" valueType="num">
                                      <p:cBhvr>
                                        <p:cTn id="36" dur="500" fill="hold"/>
                                        <p:tgtEl>
                                          <p:spTgt spid="49"/>
                                        </p:tgtEl>
                                        <p:attrNameLst>
                                          <p:attrName>ppt_h</p:attrName>
                                        </p:attrNameLst>
                                      </p:cBhvr>
                                      <p:tavLst>
                                        <p:tav tm="0">
                                          <p:val>
                                            <p:strVal val="#ppt_h"/>
                                          </p:val>
                                        </p:tav>
                                        <p:tav tm="100000">
                                          <p:val>
                                            <p:strVal val="#ppt_h"/>
                                          </p:val>
                                        </p:tav>
                                      </p:tavLst>
                                    </p:anim>
                                  </p:childTnLst>
                                </p:cTn>
                              </p:par>
                              <p:par>
                                <p:cTn id="37" presetID="17" presetClass="entr" presetSubtype="10"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 calcmode="lin" valueType="num">
                                      <p:cBhvr>
                                        <p:cTn id="39" dur="500" fill="hold"/>
                                        <p:tgtEl>
                                          <p:spTgt spid="59"/>
                                        </p:tgtEl>
                                        <p:attrNameLst>
                                          <p:attrName>ppt_w</p:attrName>
                                        </p:attrNameLst>
                                      </p:cBhvr>
                                      <p:tavLst>
                                        <p:tav tm="0">
                                          <p:val>
                                            <p:fltVal val="0"/>
                                          </p:val>
                                        </p:tav>
                                        <p:tav tm="100000">
                                          <p:val>
                                            <p:strVal val="#ppt_w"/>
                                          </p:val>
                                        </p:tav>
                                      </p:tavLst>
                                    </p:anim>
                                    <p:anim calcmode="lin" valueType="num">
                                      <p:cBhvr>
                                        <p:cTn id="40" dur="500" fill="hold"/>
                                        <p:tgtEl>
                                          <p:spTgt spid="59"/>
                                        </p:tgtEl>
                                        <p:attrNameLst>
                                          <p:attrName>ppt_h</p:attrName>
                                        </p:attrNameLst>
                                      </p:cBhvr>
                                      <p:tavLst>
                                        <p:tav tm="0">
                                          <p:val>
                                            <p:strVal val="#ppt_h"/>
                                          </p:val>
                                        </p:tav>
                                        <p:tav tm="100000">
                                          <p:val>
                                            <p:strVal val="#ppt_h"/>
                                          </p:val>
                                        </p:tav>
                                      </p:tavLst>
                                    </p:anim>
                                  </p:childTnLst>
                                </p:cTn>
                              </p:par>
                              <p:par>
                                <p:cTn id="41" presetID="17" presetClass="entr" presetSubtype="1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anim calcmode="lin" valueType="num">
                                      <p:cBhvr>
                                        <p:cTn id="43" dur="500" fill="hold"/>
                                        <p:tgtEl>
                                          <p:spTgt spid="60"/>
                                        </p:tgtEl>
                                        <p:attrNameLst>
                                          <p:attrName>ppt_w</p:attrName>
                                        </p:attrNameLst>
                                      </p:cBhvr>
                                      <p:tavLst>
                                        <p:tav tm="0">
                                          <p:val>
                                            <p:fltVal val="0"/>
                                          </p:val>
                                        </p:tav>
                                        <p:tav tm="100000">
                                          <p:val>
                                            <p:strVal val="#ppt_w"/>
                                          </p:val>
                                        </p:tav>
                                      </p:tavLst>
                                    </p:anim>
                                    <p:anim calcmode="lin" valueType="num">
                                      <p:cBhvr>
                                        <p:cTn id="44" dur="500" fill="hold"/>
                                        <p:tgtEl>
                                          <p:spTgt spid="60"/>
                                        </p:tgtEl>
                                        <p:attrNameLst>
                                          <p:attrName>ppt_h</p:attrName>
                                        </p:attrNameLst>
                                      </p:cBhvr>
                                      <p:tavLst>
                                        <p:tav tm="0">
                                          <p:val>
                                            <p:strVal val="#ppt_h"/>
                                          </p:val>
                                        </p:tav>
                                        <p:tav tm="100000">
                                          <p:val>
                                            <p:strVal val="#ppt_h"/>
                                          </p:val>
                                        </p:tav>
                                      </p:tavLst>
                                    </p:anim>
                                  </p:childTnLst>
                                </p:cTn>
                              </p:par>
                              <p:par>
                                <p:cTn id="45" presetID="17" presetClass="entr" presetSubtype="10" fill="hold" grpId="0" nodeType="withEffect">
                                  <p:stCondLst>
                                    <p:cond delay="0"/>
                                  </p:stCondLst>
                                  <p:childTnLst>
                                    <p:set>
                                      <p:cBhvr>
                                        <p:cTn id="46" dur="1" fill="hold">
                                          <p:stCondLst>
                                            <p:cond delay="0"/>
                                          </p:stCondLst>
                                        </p:cTn>
                                        <p:tgtEl>
                                          <p:spTgt spid="61"/>
                                        </p:tgtEl>
                                        <p:attrNameLst>
                                          <p:attrName>style.visibility</p:attrName>
                                        </p:attrNameLst>
                                      </p:cBhvr>
                                      <p:to>
                                        <p:strVal val="visible"/>
                                      </p:to>
                                    </p:set>
                                    <p:anim calcmode="lin" valueType="num">
                                      <p:cBhvr>
                                        <p:cTn id="47" dur="500" fill="hold"/>
                                        <p:tgtEl>
                                          <p:spTgt spid="61"/>
                                        </p:tgtEl>
                                        <p:attrNameLst>
                                          <p:attrName>ppt_w</p:attrName>
                                        </p:attrNameLst>
                                      </p:cBhvr>
                                      <p:tavLst>
                                        <p:tav tm="0">
                                          <p:val>
                                            <p:fltVal val="0"/>
                                          </p:val>
                                        </p:tav>
                                        <p:tav tm="100000">
                                          <p:val>
                                            <p:strVal val="#ppt_w"/>
                                          </p:val>
                                        </p:tav>
                                      </p:tavLst>
                                    </p:anim>
                                    <p:anim calcmode="lin" valueType="num">
                                      <p:cBhvr>
                                        <p:cTn id="48" dur="500" fill="hold"/>
                                        <p:tgtEl>
                                          <p:spTgt spid="61"/>
                                        </p:tgtEl>
                                        <p:attrNameLst>
                                          <p:attrName>ppt_h</p:attrName>
                                        </p:attrNameLst>
                                      </p:cBhvr>
                                      <p:tavLst>
                                        <p:tav tm="0">
                                          <p:val>
                                            <p:strVal val="#ppt_h"/>
                                          </p:val>
                                        </p:tav>
                                        <p:tav tm="100000">
                                          <p:val>
                                            <p:strVal val="#ppt_h"/>
                                          </p:val>
                                        </p:tav>
                                      </p:tavLst>
                                    </p:anim>
                                  </p:childTnLst>
                                </p:cTn>
                              </p:par>
                              <p:par>
                                <p:cTn id="49" presetID="17" presetClass="entr" presetSubtype="1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p:cTn id="51" dur="500" fill="hold"/>
                                        <p:tgtEl>
                                          <p:spTgt spid="62"/>
                                        </p:tgtEl>
                                        <p:attrNameLst>
                                          <p:attrName>ppt_w</p:attrName>
                                        </p:attrNameLst>
                                      </p:cBhvr>
                                      <p:tavLst>
                                        <p:tav tm="0">
                                          <p:val>
                                            <p:fltVal val="0"/>
                                          </p:val>
                                        </p:tav>
                                        <p:tav tm="100000">
                                          <p:val>
                                            <p:strVal val="#ppt_w"/>
                                          </p:val>
                                        </p:tav>
                                      </p:tavLst>
                                    </p:anim>
                                    <p:anim calcmode="lin" valueType="num">
                                      <p:cBhvr>
                                        <p:cTn id="52" dur="500" fill="hold"/>
                                        <p:tgtEl>
                                          <p:spTgt spid="6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p:bldP spid="36" grpId="0"/>
      <p:bldP spid="46" grpId="0"/>
      <p:bldP spid="47" grpId="0" animBg="1"/>
      <p:bldP spid="48" grpId="0"/>
      <p:bldP spid="49" grpId="0"/>
      <p:bldP spid="59" grpId="0"/>
      <p:bldP spid="60" grpId="0" animBg="1"/>
      <p:bldP spid="61"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screen"/>
          <a:stretch>
            <a:fillRect/>
          </a:stretch>
        </p:blipFill>
        <p:spPr>
          <a:xfrm>
            <a:off x="794" y="0"/>
            <a:ext cx="11877675" cy="3959225"/>
          </a:xfrm>
          <a:prstGeom prst="rect">
            <a:avLst/>
          </a:prstGeom>
        </p:spPr>
      </p:pic>
      <p:pic>
        <p:nvPicPr>
          <p:cNvPr id="8" name="图片 7"/>
          <p:cNvPicPr>
            <a:picLocks noChangeAspect="1"/>
          </p:cNvPicPr>
          <p:nvPr/>
        </p:nvPicPr>
        <p:blipFill>
          <a:blip r:embed="rId2" cstate="screen"/>
          <a:stretch>
            <a:fillRect/>
          </a:stretch>
        </p:blipFill>
        <p:spPr>
          <a:xfrm rot="20567012">
            <a:off x="5577114" y="2150137"/>
            <a:ext cx="3959225" cy="3959225"/>
          </a:xfrm>
          <a:prstGeom prst="rect">
            <a:avLst/>
          </a:prstGeom>
        </p:spPr>
      </p:pic>
      <p:pic>
        <p:nvPicPr>
          <p:cNvPr id="7" name="图片 6"/>
          <p:cNvPicPr>
            <a:picLocks noChangeAspect="1"/>
          </p:cNvPicPr>
          <p:nvPr/>
        </p:nvPicPr>
        <p:blipFill>
          <a:blip r:embed="rId2" cstate="screen"/>
          <a:stretch>
            <a:fillRect/>
          </a:stretch>
        </p:blipFill>
        <p:spPr>
          <a:xfrm rot="7606628">
            <a:off x="-1795237" y="-1828294"/>
            <a:ext cx="3959225" cy="3959225"/>
          </a:xfrm>
          <a:prstGeom prst="rect">
            <a:avLst/>
          </a:prstGeom>
        </p:spPr>
      </p:pic>
      <p:pic>
        <p:nvPicPr>
          <p:cNvPr id="10" name="图片 9"/>
          <p:cNvPicPr>
            <a:picLocks noChangeAspect="1"/>
          </p:cNvPicPr>
          <p:nvPr/>
        </p:nvPicPr>
        <p:blipFill>
          <a:blip r:embed="rId3"/>
          <a:stretch>
            <a:fillRect/>
          </a:stretch>
        </p:blipFill>
        <p:spPr>
          <a:xfrm rot="5400000">
            <a:off x="2806391" y="1793458"/>
            <a:ext cx="2645231" cy="677107"/>
          </a:xfrm>
          <a:prstGeom prst="rect">
            <a:avLst/>
          </a:prstGeom>
        </p:spPr>
      </p:pic>
      <p:pic>
        <p:nvPicPr>
          <p:cNvPr id="11" name="图片 10"/>
          <p:cNvPicPr>
            <a:picLocks noChangeAspect="1"/>
          </p:cNvPicPr>
          <p:nvPr/>
        </p:nvPicPr>
        <p:blipFill>
          <a:blip r:embed="rId3"/>
          <a:stretch>
            <a:fillRect/>
          </a:stretch>
        </p:blipFill>
        <p:spPr>
          <a:xfrm rot="5400000">
            <a:off x="7955334" y="1793458"/>
            <a:ext cx="2645231" cy="677107"/>
          </a:xfrm>
          <a:prstGeom prst="rect">
            <a:avLst/>
          </a:prstGeom>
        </p:spPr>
      </p:pic>
      <p:sp>
        <p:nvSpPr>
          <p:cNvPr id="13" name="文本框 12"/>
          <p:cNvSpPr txBox="1"/>
          <p:nvPr/>
        </p:nvSpPr>
        <p:spPr>
          <a:xfrm>
            <a:off x="4670724" y="1512408"/>
            <a:ext cx="3877985" cy="830997"/>
          </a:xfrm>
          <a:prstGeom prst="rect">
            <a:avLst/>
          </a:prstGeom>
          <a:noFill/>
        </p:spPr>
        <p:txBody>
          <a:bodyPr vert="horz" wrap="none" rtlCol="0" anchor="ctr">
            <a:spAutoFit/>
          </a:bodyPr>
          <a:lstStyle>
            <a:defPPr>
              <a:defRPr lang="en-US"/>
            </a:defPPr>
            <a:lvl1pPr algn="ctr">
              <a:defRPr sz="4800">
                <a:solidFill>
                  <a:schemeClr val="bg1"/>
                </a:solidFill>
                <a:cs typeface="+mn-ea"/>
              </a:defRPr>
            </a:lvl1pPr>
          </a:lstStyle>
          <a:p>
            <a:r>
              <a:rPr lang="zh-CN" altLang="en-US" dirty="0">
                <a:sym typeface="+mn-lt"/>
              </a:rPr>
              <a:t>点击添加标题</a:t>
            </a:r>
            <a:endParaRPr lang="zh-CN" altLang="en-US" dirty="0">
              <a:sym typeface="+mn-lt"/>
            </a:endParaRPr>
          </a:p>
        </p:txBody>
      </p:sp>
      <p:sp>
        <p:nvSpPr>
          <p:cNvPr id="3" name="文本框 2"/>
          <p:cNvSpPr txBox="1"/>
          <p:nvPr/>
        </p:nvSpPr>
        <p:spPr>
          <a:xfrm>
            <a:off x="4691117" y="2343405"/>
            <a:ext cx="3877985" cy="400110"/>
          </a:xfrm>
          <a:prstGeom prst="rect">
            <a:avLst/>
          </a:prstGeom>
          <a:noFill/>
        </p:spPr>
        <p:txBody>
          <a:bodyPr wrap="square" rtlCol="0">
            <a:spAutoFit/>
          </a:bodyPr>
          <a:lstStyle/>
          <a:p>
            <a:pPr algn="dist"/>
            <a:r>
              <a:rPr lang="en-US" altLang="zh-CN" sz="2000" dirty="0">
                <a:solidFill>
                  <a:schemeClr val="bg1"/>
                </a:solidFill>
                <a:cs typeface="+mn-ea"/>
                <a:sym typeface="+mn-lt"/>
              </a:rPr>
              <a:t>CLICK ON THE ADD THE TITLE</a:t>
            </a:r>
            <a:endParaRPr lang="zh-CN" altLang="en-US" sz="2000" dirty="0">
              <a:solidFill>
                <a:schemeClr val="bg1"/>
              </a:solidFill>
              <a:cs typeface="+mn-ea"/>
              <a:sym typeface="+mn-lt"/>
            </a:endParaRPr>
          </a:p>
        </p:txBody>
      </p:sp>
      <p:pic>
        <p:nvPicPr>
          <p:cNvPr id="14" name="图片 13"/>
          <p:cNvPicPr>
            <a:picLocks noChangeAspect="1"/>
          </p:cNvPicPr>
          <p:nvPr/>
        </p:nvPicPr>
        <p:blipFill>
          <a:blip r:embed="rId4" cstate="screen"/>
          <a:stretch>
            <a:fillRect/>
          </a:stretch>
        </p:blipFill>
        <p:spPr>
          <a:xfrm>
            <a:off x="8572637" y="-947002"/>
            <a:ext cx="5135562" cy="2244915"/>
          </a:xfrm>
          <a:prstGeom prst="rect">
            <a:avLst/>
          </a:prstGeom>
        </p:spPr>
      </p:pic>
      <p:pic>
        <p:nvPicPr>
          <p:cNvPr id="12" name="图片 11"/>
          <p:cNvPicPr>
            <a:picLocks noChangeAspect="1"/>
          </p:cNvPicPr>
          <p:nvPr/>
        </p:nvPicPr>
        <p:blipFill>
          <a:blip r:embed="rId5" cstate="screen"/>
          <a:stretch>
            <a:fillRect/>
          </a:stretch>
        </p:blipFill>
        <p:spPr>
          <a:xfrm>
            <a:off x="356768" y="73620"/>
            <a:ext cx="3811984" cy="3811984"/>
          </a:xfrm>
          <a:prstGeom prst="rect">
            <a:avLst/>
          </a:prstGeom>
        </p:spPr>
      </p:pic>
      <p:pic>
        <p:nvPicPr>
          <p:cNvPr id="15" name="图片 14"/>
          <p:cNvPicPr>
            <a:picLocks noChangeAspect="1"/>
          </p:cNvPicPr>
          <p:nvPr/>
        </p:nvPicPr>
        <p:blipFill>
          <a:blip r:embed="rId4" cstate="screen"/>
          <a:stretch>
            <a:fillRect/>
          </a:stretch>
        </p:blipFill>
        <p:spPr>
          <a:xfrm rot="19449054" flipH="1">
            <a:off x="-2448211" y="2055811"/>
            <a:ext cx="5135562" cy="224491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14" name="图片 13"/>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sp>
        <p:nvSpPr>
          <p:cNvPr id="12" name="矩形 11"/>
          <p:cNvSpPr/>
          <p:nvPr/>
        </p:nvSpPr>
        <p:spPr>
          <a:xfrm>
            <a:off x="-589935" y="439767"/>
            <a:ext cx="12860593" cy="3130748"/>
          </a:xfrm>
          <a:prstGeom prst="rect">
            <a:avLst/>
          </a:prstGeom>
          <a:solidFill>
            <a:srgbClr val="C00000">
              <a:alpha val="79000"/>
            </a:srgbClr>
          </a:solidFill>
          <a:ln w="38100">
            <a:gradFill flip="none" rotWithShape="1">
              <a:gsLst>
                <a:gs pos="54856">
                  <a:schemeClr val="bg1"/>
                </a:gs>
                <a:gs pos="76000">
                  <a:srgbClr val="F8E8B5"/>
                </a:gs>
                <a:gs pos="24000">
                  <a:srgbClr val="F1D06B"/>
                </a:gs>
                <a:gs pos="0">
                  <a:srgbClr val="C09A5B"/>
                </a:gs>
                <a:gs pos="100000">
                  <a:srgbClr val="E1BA7F"/>
                </a:gs>
              </a:gsLst>
              <a:lin ang="81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文本框 17"/>
          <p:cNvSpPr txBox="1"/>
          <p:nvPr/>
        </p:nvSpPr>
        <p:spPr>
          <a:xfrm>
            <a:off x="693399" y="1296540"/>
            <a:ext cx="1005403" cy="1077218"/>
          </a:xfrm>
          <a:prstGeom prst="rect">
            <a:avLst/>
          </a:prstGeom>
          <a:noFill/>
        </p:spPr>
        <p:txBody>
          <a:bodyPr vert="horz" wrap="none" rtlCol="0" anchor="ctr">
            <a:spAutoFit/>
          </a:bodyPr>
          <a:lstStyle/>
          <a:p>
            <a:r>
              <a:rPr lang="zh-CN" altLang="en-US" sz="3200" b="1" dirty="0">
                <a:solidFill>
                  <a:schemeClr val="bg1"/>
                </a:solidFill>
                <a:cs typeface="+mn-ea"/>
                <a:sym typeface="+mn-lt"/>
              </a:rPr>
              <a:t>添加</a:t>
            </a:r>
            <a:endParaRPr lang="en-US" altLang="zh-CN" sz="3200" b="1" dirty="0">
              <a:solidFill>
                <a:schemeClr val="bg1"/>
              </a:solidFill>
              <a:cs typeface="+mn-ea"/>
              <a:sym typeface="+mn-lt"/>
            </a:endParaRPr>
          </a:p>
          <a:p>
            <a:r>
              <a:rPr lang="zh-CN" altLang="en-US" sz="3200" b="1" dirty="0">
                <a:solidFill>
                  <a:schemeClr val="bg1"/>
                </a:solidFill>
                <a:cs typeface="+mn-ea"/>
                <a:sym typeface="+mn-lt"/>
              </a:rPr>
              <a:t>标题</a:t>
            </a:r>
            <a:endParaRPr lang="zh-CN" altLang="en-US" sz="3200" b="1" dirty="0">
              <a:solidFill>
                <a:schemeClr val="bg1"/>
              </a:solidFill>
              <a:cs typeface="+mn-ea"/>
              <a:sym typeface="+mn-lt"/>
            </a:endParaRPr>
          </a:p>
        </p:txBody>
      </p:sp>
      <p:sp>
        <p:nvSpPr>
          <p:cNvPr id="19" name="Inhaltsplatzhalter 4"/>
          <p:cNvSpPr txBox="1"/>
          <p:nvPr/>
        </p:nvSpPr>
        <p:spPr>
          <a:xfrm>
            <a:off x="2110585" y="2716290"/>
            <a:ext cx="1638255" cy="430887"/>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dirty="0">
                <a:solidFill>
                  <a:schemeClr val="bg1">
                    <a:lumMod val="95000"/>
                  </a:schemeClr>
                </a:solidFill>
                <a:latin typeface="+mn-lt"/>
                <a:cs typeface="+mn-ea"/>
                <a:sym typeface="+mn-lt"/>
              </a:rPr>
              <a:t>点击输入本栏的具体文本说明内容</a:t>
            </a:r>
            <a:endParaRPr lang="en-US" sz="1400" dirty="0">
              <a:solidFill>
                <a:schemeClr val="bg1">
                  <a:lumMod val="95000"/>
                </a:schemeClr>
              </a:solidFill>
              <a:latin typeface="+mn-lt"/>
              <a:cs typeface="+mn-ea"/>
              <a:sym typeface="+mn-lt"/>
            </a:endParaRPr>
          </a:p>
        </p:txBody>
      </p:sp>
      <p:sp>
        <p:nvSpPr>
          <p:cNvPr id="23" name="Inhaltsplatzhalter 4"/>
          <p:cNvSpPr txBox="1"/>
          <p:nvPr/>
        </p:nvSpPr>
        <p:spPr>
          <a:xfrm>
            <a:off x="4510802" y="2716290"/>
            <a:ext cx="1638255" cy="430887"/>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dirty="0">
                <a:solidFill>
                  <a:schemeClr val="bg1">
                    <a:lumMod val="95000"/>
                  </a:schemeClr>
                </a:solidFill>
                <a:latin typeface="+mn-lt"/>
                <a:cs typeface="+mn-ea"/>
                <a:sym typeface="+mn-lt"/>
              </a:rPr>
              <a:t>点击输入本栏的具体文本说明内容</a:t>
            </a:r>
            <a:endParaRPr lang="en-US" sz="1400" dirty="0">
              <a:solidFill>
                <a:schemeClr val="bg1">
                  <a:lumMod val="95000"/>
                </a:schemeClr>
              </a:solidFill>
              <a:latin typeface="+mn-lt"/>
              <a:cs typeface="+mn-ea"/>
              <a:sym typeface="+mn-lt"/>
            </a:endParaRPr>
          </a:p>
        </p:txBody>
      </p:sp>
      <p:sp>
        <p:nvSpPr>
          <p:cNvPr id="26" name="Inhaltsplatzhalter 4"/>
          <p:cNvSpPr txBox="1"/>
          <p:nvPr/>
        </p:nvSpPr>
        <p:spPr>
          <a:xfrm>
            <a:off x="6819452" y="2716290"/>
            <a:ext cx="1638255" cy="430887"/>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dirty="0">
                <a:solidFill>
                  <a:schemeClr val="bg1">
                    <a:lumMod val="95000"/>
                  </a:schemeClr>
                </a:solidFill>
                <a:latin typeface="+mn-lt"/>
                <a:cs typeface="+mn-ea"/>
                <a:sym typeface="+mn-lt"/>
              </a:rPr>
              <a:t>点击输入本栏的具体文本说明内容</a:t>
            </a:r>
            <a:endParaRPr lang="en-US" sz="1400" dirty="0">
              <a:solidFill>
                <a:schemeClr val="bg1">
                  <a:lumMod val="95000"/>
                </a:schemeClr>
              </a:solidFill>
              <a:latin typeface="+mn-lt"/>
              <a:cs typeface="+mn-ea"/>
              <a:sym typeface="+mn-lt"/>
            </a:endParaRPr>
          </a:p>
        </p:txBody>
      </p:sp>
      <p:sp>
        <p:nvSpPr>
          <p:cNvPr id="29" name="Inhaltsplatzhalter 4"/>
          <p:cNvSpPr txBox="1"/>
          <p:nvPr/>
        </p:nvSpPr>
        <p:spPr>
          <a:xfrm>
            <a:off x="9219669" y="2716290"/>
            <a:ext cx="1638255" cy="430887"/>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dirty="0">
                <a:solidFill>
                  <a:schemeClr val="bg1">
                    <a:lumMod val="95000"/>
                  </a:schemeClr>
                </a:solidFill>
                <a:latin typeface="+mn-lt"/>
                <a:cs typeface="+mn-ea"/>
                <a:sym typeface="+mn-lt"/>
              </a:rPr>
              <a:t>点击输入本栏的具体文本说明内容</a:t>
            </a:r>
            <a:endParaRPr lang="en-US" sz="1400" dirty="0">
              <a:solidFill>
                <a:schemeClr val="bg1">
                  <a:lumMod val="95000"/>
                </a:schemeClr>
              </a:solidFill>
              <a:latin typeface="+mn-lt"/>
              <a:cs typeface="+mn-ea"/>
              <a:sym typeface="+mn-lt"/>
            </a:endParaRPr>
          </a:p>
        </p:txBody>
      </p:sp>
      <p:sp>
        <p:nvSpPr>
          <p:cNvPr id="13" name="椭圆 12"/>
          <p:cNvSpPr/>
          <p:nvPr/>
        </p:nvSpPr>
        <p:spPr>
          <a:xfrm>
            <a:off x="2110585" y="1027135"/>
            <a:ext cx="1504595" cy="1504595"/>
          </a:xfrm>
          <a:prstGeom prst="ellipse">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 name="图片 14"/>
          <p:cNvPicPr>
            <a:picLocks noChangeAspect="1"/>
          </p:cNvPicPr>
          <p:nvPr/>
        </p:nvPicPr>
        <p:blipFill>
          <a:blip r:embed="rId3" cstate="screen"/>
          <a:stretch>
            <a:fillRect/>
          </a:stretch>
        </p:blipFill>
        <p:spPr>
          <a:xfrm>
            <a:off x="2185834" y="1223281"/>
            <a:ext cx="1293922" cy="1150477"/>
          </a:xfrm>
          <a:prstGeom prst="rect">
            <a:avLst/>
          </a:prstGeom>
        </p:spPr>
      </p:pic>
      <p:sp>
        <p:nvSpPr>
          <p:cNvPr id="27" name="椭圆 26"/>
          <p:cNvSpPr/>
          <p:nvPr/>
        </p:nvSpPr>
        <p:spPr>
          <a:xfrm>
            <a:off x="4510802" y="1091405"/>
            <a:ext cx="1504595" cy="1504595"/>
          </a:xfrm>
          <a:prstGeom prst="ellipse">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8" name="图片 27"/>
          <p:cNvPicPr>
            <a:picLocks noChangeAspect="1"/>
          </p:cNvPicPr>
          <p:nvPr/>
        </p:nvPicPr>
        <p:blipFill>
          <a:blip r:embed="rId3" cstate="screen"/>
          <a:stretch>
            <a:fillRect/>
          </a:stretch>
        </p:blipFill>
        <p:spPr>
          <a:xfrm>
            <a:off x="4586051" y="1287551"/>
            <a:ext cx="1293922" cy="1150477"/>
          </a:xfrm>
          <a:prstGeom prst="rect">
            <a:avLst/>
          </a:prstGeom>
        </p:spPr>
      </p:pic>
      <p:sp>
        <p:nvSpPr>
          <p:cNvPr id="30" name="椭圆 29"/>
          <p:cNvSpPr/>
          <p:nvPr/>
        </p:nvSpPr>
        <p:spPr>
          <a:xfrm>
            <a:off x="6910619" y="1074390"/>
            <a:ext cx="1504595" cy="1504595"/>
          </a:xfrm>
          <a:prstGeom prst="ellipse">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1" name="图片 30"/>
          <p:cNvPicPr>
            <a:picLocks noChangeAspect="1"/>
          </p:cNvPicPr>
          <p:nvPr/>
        </p:nvPicPr>
        <p:blipFill>
          <a:blip r:embed="rId3" cstate="screen"/>
          <a:stretch>
            <a:fillRect/>
          </a:stretch>
        </p:blipFill>
        <p:spPr>
          <a:xfrm>
            <a:off x="6985868" y="1270536"/>
            <a:ext cx="1293922" cy="1150477"/>
          </a:xfrm>
          <a:prstGeom prst="rect">
            <a:avLst/>
          </a:prstGeom>
        </p:spPr>
      </p:pic>
      <p:sp>
        <p:nvSpPr>
          <p:cNvPr id="35" name="椭圆 34"/>
          <p:cNvSpPr/>
          <p:nvPr/>
        </p:nvSpPr>
        <p:spPr>
          <a:xfrm>
            <a:off x="9235187" y="1100394"/>
            <a:ext cx="1504595" cy="1504595"/>
          </a:xfrm>
          <a:prstGeom prst="ellipse">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6" name="图片 35"/>
          <p:cNvPicPr>
            <a:picLocks noChangeAspect="1"/>
          </p:cNvPicPr>
          <p:nvPr/>
        </p:nvPicPr>
        <p:blipFill>
          <a:blip r:embed="rId3" cstate="screen"/>
          <a:stretch>
            <a:fillRect/>
          </a:stretch>
        </p:blipFill>
        <p:spPr>
          <a:xfrm>
            <a:off x="9310436" y="1296540"/>
            <a:ext cx="1293922" cy="1150477"/>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 calcmode="lin" valueType="num">
                                      <p:cBhvr additive="base">
                                        <p:cTn id="14" dur="500"/>
                                        <p:tgtEl>
                                          <p:spTgt spid="23"/>
                                        </p:tgtEl>
                                        <p:attrNameLst>
                                          <p:attrName>ppt_y</p:attrName>
                                        </p:attrNameLst>
                                      </p:cBhvr>
                                      <p:tavLst>
                                        <p:tav tm="0">
                                          <p:val>
                                            <p:strVal val="#ppt_y+#ppt_h*1.125000"/>
                                          </p:val>
                                        </p:tav>
                                        <p:tav tm="100000">
                                          <p:val>
                                            <p:strVal val="#ppt_y"/>
                                          </p:val>
                                        </p:tav>
                                      </p:tavLst>
                                    </p:anim>
                                    <p:animEffect transition="in" filter="wipe(up)">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up)">
                                      <p:cBhvr>
                                        <p:cTn id="21" dur="500"/>
                                        <p:tgtEl>
                                          <p:spTgt spid="26"/>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p:tgtEl>
                                          <p:spTgt spid="29"/>
                                        </p:tgtEl>
                                        <p:attrNameLst>
                                          <p:attrName>ppt_y</p:attrName>
                                        </p:attrNameLst>
                                      </p:cBhvr>
                                      <p:tavLst>
                                        <p:tav tm="0">
                                          <p:val>
                                            <p:strVal val="#ppt_y+#ppt_h*1.125000"/>
                                          </p:val>
                                        </p:tav>
                                        <p:tav tm="100000">
                                          <p:val>
                                            <p:strVal val="#ppt_y"/>
                                          </p:val>
                                        </p:tav>
                                      </p:tavLst>
                                    </p:anim>
                                    <p:animEffect transition="in" filter="wipe(up)">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P spid="26"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sp>
        <p:nvSpPr>
          <p:cNvPr id="12" name="Inhaltsplatzhalter 4"/>
          <p:cNvSpPr txBox="1"/>
          <p:nvPr/>
        </p:nvSpPr>
        <p:spPr>
          <a:xfrm>
            <a:off x="1365164" y="1504980"/>
            <a:ext cx="2510763" cy="24660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75000"/>
                    <a:lumOff val="25000"/>
                  </a:schemeClr>
                </a:solidFill>
                <a:latin typeface="+mn-lt"/>
                <a:cs typeface="+mn-ea"/>
                <a:sym typeface="+mn-lt"/>
              </a:rPr>
              <a:t>点击输入本栏的具体文本说明内容</a:t>
            </a:r>
            <a:endParaRPr lang="en-US" sz="1200" dirty="0">
              <a:solidFill>
                <a:schemeClr val="tx1">
                  <a:lumMod val="75000"/>
                  <a:lumOff val="25000"/>
                </a:schemeClr>
              </a:solidFill>
              <a:latin typeface="+mn-lt"/>
              <a:cs typeface="+mn-ea"/>
              <a:sym typeface="+mn-lt"/>
            </a:endParaRPr>
          </a:p>
        </p:txBody>
      </p:sp>
      <p:sp>
        <p:nvSpPr>
          <p:cNvPr id="15" name="文本框 14"/>
          <p:cNvSpPr txBox="1"/>
          <p:nvPr/>
        </p:nvSpPr>
        <p:spPr>
          <a:xfrm>
            <a:off x="1253642" y="1089114"/>
            <a:ext cx="2031325" cy="461665"/>
          </a:xfrm>
          <a:prstGeom prst="rect">
            <a:avLst/>
          </a:prstGeom>
          <a:noFill/>
        </p:spPr>
        <p:txBody>
          <a:bodyPr vert="horz" wrap="none" rtlCol="0" anchor="ctr">
            <a:spAutoFit/>
          </a:bodyPr>
          <a:lstStyle/>
          <a:p>
            <a:r>
              <a:rPr lang="zh-CN" altLang="en-US" sz="2400" b="1" dirty="0">
                <a:solidFill>
                  <a:srgbClr val="CA3026"/>
                </a:solidFill>
                <a:cs typeface="+mn-ea"/>
                <a:sym typeface="+mn-lt"/>
              </a:rPr>
              <a:t>点击添加标题</a:t>
            </a:r>
            <a:endParaRPr lang="zh-CN" altLang="en-US" sz="2400" b="1" dirty="0">
              <a:solidFill>
                <a:srgbClr val="CA3026"/>
              </a:solidFill>
              <a:cs typeface="+mn-ea"/>
              <a:sym typeface="+mn-lt"/>
            </a:endParaRPr>
          </a:p>
        </p:txBody>
      </p:sp>
      <p:sp>
        <p:nvSpPr>
          <p:cNvPr id="16" name="Inhaltsplatzhalter 4"/>
          <p:cNvSpPr txBox="1"/>
          <p:nvPr/>
        </p:nvSpPr>
        <p:spPr>
          <a:xfrm>
            <a:off x="8960107" y="1480557"/>
            <a:ext cx="2510763" cy="24660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75000"/>
                    <a:lumOff val="25000"/>
                  </a:schemeClr>
                </a:solidFill>
                <a:latin typeface="+mn-lt"/>
                <a:cs typeface="+mn-ea"/>
                <a:sym typeface="+mn-lt"/>
              </a:rPr>
              <a:t>点击输入本栏的具体文本说明内容</a:t>
            </a:r>
            <a:endParaRPr lang="en-US" sz="1200" dirty="0">
              <a:solidFill>
                <a:schemeClr val="tx1">
                  <a:lumMod val="75000"/>
                  <a:lumOff val="25000"/>
                </a:schemeClr>
              </a:solidFill>
              <a:latin typeface="+mn-lt"/>
              <a:cs typeface="+mn-ea"/>
              <a:sym typeface="+mn-lt"/>
            </a:endParaRPr>
          </a:p>
        </p:txBody>
      </p:sp>
      <p:sp>
        <p:nvSpPr>
          <p:cNvPr id="18" name="文本框 17"/>
          <p:cNvSpPr txBox="1"/>
          <p:nvPr/>
        </p:nvSpPr>
        <p:spPr>
          <a:xfrm>
            <a:off x="8848585" y="1064691"/>
            <a:ext cx="2031325" cy="461665"/>
          </a:xfrm>
          <a:prstGeom prst="rect">
            <a:avLst/>
          </a:prstGeom>
          <a:noFill/>
        </p:spPr>
        <p:txBody>
          <a:bodyPr vert="horz" wrap="none" rtlCol="0" anchor="ctr">
            <a:spAutoFit/>
          </a:bodyPr>
          <a:lstStyle/>
          <a:p>
            <a:r>
              <a:rPr lang="zh-CN" altLang="en-US" sz="2400" b="1" dirty="0">
                <a:solidFill>
                  <a:srgbClr val="CA3026"/>
                </a:solidFill>
                <a:cs typeface="+mn-ea"/>
                <a:sym typeface="+mn-lt"/>
              </a:rPr>
              <a:t>点击添加标题</a:t>
            </a:r>
            <a:endParaRPr lang="zh-CN" altLang="en-US" sz="2400" b="1" dirty="0">
              <a:solidFill>
                <a:srgbClr val="CA3026"/>
              </a:solidFill>
              <a:cs typeface="+mn-ea"/>
              <a:sym typeface="+mn-lt"/>
            </a:endParaRPr>
          </a:p>
        </p:txBody>
      </p:sp>
      <p:sp>
        <p:nvSpPr>
          <p:cNvPr id="19" name="Inhaltsplatzhalter 4"/>
          <p:cNvSpPr txBox="1"/>
          <p:nvPr/>
        </p:nvSpPr>
        <p:spPr>
          <a:xfrm>
            <a:off x="1375088" y="2824313"/>
            <a:ext cx="2510763" cy="24660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75000"/>
                    <a:lumOff val="25000"/>
                  </a:schemeClr>
                </a:solidFill>
                <a:latin typeface="+mn-lt"/>
                <a:cs typeface="+mn-ea"/>
                <a:sym typeface="+mn-lt"/>
              </a:rPr>
              <a:t>点击输入本栏的具体文本说明内容</a:t>
            </a:r>
            <a:endParaRPr lang="en-US" sz="1200" dirty="0">
              <a:solidFill>
                <a:schemeClr val="tx1">
                  <a:lumMod val="75000"/>
                  <a:lumOff val="25000"/>
                </a:schemeClr>
              </a:solidFill>
              <a:latin typeface="+mn-lt"/>
              <a:cs typeface="+mn-ea"/>
              <a:sym typeface="+mn-lt"/>
            </a:endParaRPr>
          </a:p>
        </p:txBody>
      </p:sp>
      <p:sp>
        <p:nvSpPr>
          <p:cNvPr id="20" name="文本框 19"/>
          <p:cNvSpPr txBox="1"/>
          <p:nvPr/>
        </p:nvSpPr>
        <p:spPr>
          <a:xfrm>
            <a:off x="1263566" y="2408447"/>
            <a:ext cx="2031325" cy="461665"/>
          </a:xfrm>
          <a:prstGeom prst="rect">
            <a:avLst/>
          </a:prstGeom>
          <a:noFill/>
        </p:spPr>
        <p:txBody>
          <a:bodyPr vert="horz" wrap="none" rtlCol="0" anchor="ctr">
            <a:spAutoFit/>
          </a:bodyPr>
          <a:lstStyle/>
          <a:p>
            <a:r>
              <a:rPr lang="zh-CN" altLang="en-US" sz="2400" b="1" dirty="0">
                <a:solidFill>
                  <a:srgbClr val="CA3026"/>
                </a:solidFill>
                <a:cs typeface="+mn-ea"/>
                <a:sym typeface="+mn-lt"/>
              </a:rPr>
              <a:t>点击添加标题</a:t>
            </a:r>
            <a:endParaRPr lang="zh-CN" altLang="en-US" sz="2400" b="1" dirty="0">
              <a:solidFill>
                <a:srgbClr val="CA3026"/>
              </a:solidFill>
              <a:cs typeface="+mn-ea"/>
              <a:sym typeface="+mn-lt"/>
            </a:endParaRPr>
          </a:p>
        </p:txBody>
      </p:sp>
      <p:sp>
        <p:nvSpPr>
          <p:cNvPr id="21" name="Inhaltsplatzhalter 4"/>
          <p:cNvSpPr txBox="1"/>
          <p:nvPr/>
        </p:nvSpPr>
        <p:spPr>
          <a:xfrm>
            <a:off x="8970031" y="2799890"/>
            <a:ext cx="2510763" cy="24660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75000"/>
                    <a:lumOff val="25000"/>
                  </a:schemeClr>
                </a:solidFill>
                <a:latin typeface="+mn-lt"/>
                <a:cs typeface="+mn-ea"/>
                <a:sym typeface="+mn-lt"/>
              </a:rPr>
              <a:t>点击输入本栏的具体文本说明内容</a:t>
            </a:r>
            <a:endParaRPr lang="en-US" sz="1200" dirty="0">
              <a:solidFill>
                <a:schemeClr val="tx1">
                  <a:lumMod val="75000"/>
                  <a:lumOff val="25000"/>
                </a:schemeClr>
              </a:solidFill>
              <a:latin typeface="+mn-lt"/>
              <a:cs typeface="+mn-ea"/>
              <a:sym typeface="+mn-lt"/>
            </a:endParaRPr>
          </a:p>
        </p:txBody>
      </p:sp>
      <p:sp>
        <p:nvSpPr>
          <p:cNvPr id="22" name="文本框 21"/>
          <p:cNvSpPr txBox="1"/>
          <p:nvPr/>
        </p:nvSpPr>
        <p:spPr>
          <a:xfrm>
            <a:off x="8858509" y="2384024"/>
            <a:ext cx="2031325" cy="461665"/>
          </a:xfrm>
          <a:prstGeom prst="rect">
            <a:avLst/>
          </a:prstGeom>
          <a:noFill/>
        </p:spPr>
        <p:txBody>
          <a:bodyPr vert="horz" wrap="none" rtlCol="0" anchor="ctr">
            <a:spAutoFit/>
          </a:bodyPr>
          <a:lstStyle/>
          <a:p>
            <a:r>
              <a:rPr lang="zh-CN" altLang="en-US" sz="2400" b="1" dirty="0">
                <a:solidFill>
                  <a:srgbClr val="CA3026"/>
                </a:solidFill>
                <a:cs typeface="+mn-ea"/>
                <a:sym typeface="+mn-lt"/>
              </a:rPr>
              <a:t>点击添加标题</a:t>
            </a:r>
            <a:endParaRPr lang="zh-CN" altLang="en-US" sz="2400" b="1" dirty="0">
              <a:solidFill>
                <a:srgbClr val="CA3026"/>
              </a:solidFill>
              <a:cs typeface="+mn-ea"/>
              <a:sym typeface="+mn-lt"/>
            </a:endParaRPr>
          </a:p>
        </p:txBody>
      </p:sp>
      <p:sp>
        <p:nvSpPr>
          <p:cNvPr id="29" name="矩形 28"/>
          <p:cNvSpPr/>
          <p:nvPr/>
        </p:nvSpPr>
        <p:spPr>
          <a:xfrm rot="5400000">
            <a:off x="3960020" y="-2305"/>
            <a:ext cx="3959222" cy="3963837"/>
          </a:xfrm>
          <a:prstGeom prst="rect">
            <a:avLst/>
          </a:prstGeom>
          <a:solidFill>
            <a:srgbClr val="CA30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椭圆 1"/>
          <p:cNvSpPr/>
          <p:nvPr/>
        </p:nvSpPr>
        <p:spPr>
          <a:xfrm>
            <a:off x="4645161" y="788958"/>
            <a:ext cx="2588940" cy="2588940"/>
          </a:xfrm>
          <a:prstGeom prst="ellipse">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4616192" y="100368"/>
            <a:ext cx="2646878" cy="584775"/>
          </a:xfrm>
          <a:prstGeom prst="rect">
            <a:avLst/>
          </a:prstGeom>
          <a:noFill/>
        </p:spPr>
        <p:txBody>
          <a:bodyPr vert="horz" wrap="none" rtlCol="0" anchor="ctr">
            <a:spAutoFit/>
          </a:bodyPr>
          <a:lstStyle/>
          <a:p>
            <a:r>
              <a:rPr lang="zh-CN" altLang="en-US" sz="3200" b="1" dirty="0">
                <a:solidFill>
                  <a:srgbClr val="C09A5B"/>
                </a:solidFill>
                <a:cs typeface="+mn-ea"/>
                <a:sym typeface="+mn-lt"/>
              </a:rPr>
              <a:t>点击添加标题</a:t>
            </a:r>
            <a:endParaRPr lang="zh-CN" altLang="en-US" sz="3200" b="1" dirty="0">
              <a:solidFill>
                <a:srgbClr val="C09A5B"/>
              </a:solidFill>
              <a:cs typeface="+mn-ea"/>
              <a:sym typeface="+mn-lt"/>
            </a:endParaRPr>
          </a:p>
        </p:txBody>
      </p:sp>
      <p:pic>
        <p:nvPicPr>
          <p:cNvPr id="6" name="图片 5"/>
          <p:cNvPicPr>
            <a:picLocks noChangeAspect="1"/>
          </p:cNvPicPr>
          <p:nvPr/>
        </p:nvPicPr>
        <p:blipFill>
          <a:blip r:embed="rId3" cstate="screen"/>
          <a:stretch>
            <a:fillRect/>
          </a:stretch>
        </p:blipFill>
        <p:spPr>
          <a:xfrm>
            <a:off x="413014" y="1025026"/>
            <a:ext cx="911062" cy="911062"/>
          </a:xfrm>
          <a:prstGeom prst="rect">
            <a:avLst/>
          </a:prstGeom>
        </p:spPr>
      </p:pic>
      <p:pic>
        <p:nvPicPr>
          <p:cNvPr id="30" name="图片 29"/>
          <p:cNvPicPr>
            <a:picLocks noChangeAspect="1"/>
          </p:cNvPicPr>
          <p:nvPr/>
        </p:nvPicPr>
        <p:blipFill>
          <a:blip r:embed="rId3" cstate="screen"/>
          <a:stretch>
            <a:fillRect/>
          </a:stretch>
        </p:blipFill>
        <p:spPr>
          <a:xfrm>
            <a:off x="424584" y="2344359"/>
            <a:ext cx="911062" cy="911062"/>
          </a:xfrm>
          <a:prstGeom prst="rect">
            <a:avLst/>
          </a:prstGeom>
        </p:spPr>
      </p:pic>
      <p:pic>
        <p:nvPicPr>
          <p:cNvPr id="31" name="图片 30"/>
          <p:cNvPicPr>
            <a:picLocks noChangeAspect="1"/>
          </p:cNvPicPr>
          <p:nvPr/>
        </p:nvPicPr>
        <p:blipFill>
          <a:blip r:embed="rId3" cstate="screen"/>
          <a:stretch>
            <a:fillRect/>
          </a:stretch>
        </p:blipFill>
        <p:spPr>
          <a:xfrm>
            <a:off x="8026738" y="1024183"/>
            <a:ext cx="911062" cy="911062"/>
          </a:xfrm>
          <a:prstGeom prst="rect">
            <a:avLst/>
          </a:prstGeom>
        </p:spPr>
      </p:pic>
      <p:pic>
        <p:nvPicPr>
          <p:cNvPr id="32" name="图片 31"/>
          <p:cNvPicPr>
            <a:picLocks noChangeAspect="1"/>
          </p:cNvPicPr>
          <p:nvPr/>
        </p:nvPicPr>
        <p:blipFill>
          <a:blip r:embed="rId3" cstate="screen"/>
          <a:stretch>
            <a:fillRect/>
          </a:stretch>
        </p:blipFill>
        <p:spPr>
          <a:xfrm>
            <a:off x="8065826" y="2285602"/>
            <a:ext cx="911062" cy="911062"/>
          </a:xfrm>
          <a:prstGeom prst="rect">
            <a:avLst/>
          </a:prstGeom>
        </p:spPr>
      </p:pic>
      <p:pic>
        <p:nvPicPr>
          <p:cNvPr id="13" name="图片 12"/>
          <p:cNvPicPr>
            <a:picLocks noChangeAspect="1"/>
          </p:cNvPicPr>
          <p:nvPr/>
        </p:nvPicPr>
        <p:blipFill>
          <a:blip r:embed="rId4" cstate="screen"/>
          <a:stretch>
            <a:fillRect/>
          </a:stretch>
        </p:blipFill>
        <p:spPr>
          <a:xfrm>
            <a:off x="4826413" y="1093621"/>
            <a:ext cx="2226437" cy="1979613"/>
          </a:xfrm>
          <a:prstGeom prst="rect">
            <a:avLst/>
          </a:prstGeom>
        </p:spPr>
      </p:pic>
      <p:pic>
        <p:nvPicPr>
          <p:cNvPr id="4" name="图片 3"/>
          <p:cNvPicPr>
            <a:picLocks noChangeAspect="1"/>
          </p:cNvPicPr>
          <p:nvPr/>
        </p:nvPicPr>
        <p:blipFill>
          <a:blip r:embed="rId5" cstate="screen"/>
          <a:stretch>
            <a:fillRect/>
          </a:stretch>
        </p:blipFill>
        <p:spPr>
          <a:xfrm>
            <a:off x="6523326" y="2287397"/>
            <a:ext cx="2251122" cy="1765740"/>
          </a:xfrm>
          <a:prstGeom prst="rect">
            <a:avLst/>
          </a:prstGeom>
        </p:spPr>
      </p:pic>
      <p:pic>
        <p:nvPicPr>
          <p:cNvPr id="23" name="图片 22"/>
          <p:cNvPicPr>
            <a:picLocks noChangeAspect="1"/>
          </p:cNvPicPr>
          <p:nvPr/>
        </p:nvPicPr>
        <p:blipFill>
          <a:blip r:embed="rId6" cstate="screen"/>
          <a:stretch>
            <a:fillRect/>
          </a:stretch>
        </p:blipFill>
        <p:spPr>
          <a:xfrm>
            <a:off x="-1158603" y="-1045597"/>
            <a:ext cx="2827371" cy="2827371"/>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childTnLst>
                                </p:cTn>
                              </p:par>
                              <p:par>
                                <p:cTn id="39" presetID="23" presetClass="entr" presetSubtype="16"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P spid="18" grpId="0"/>
      <p:bldP spid="19" grpId="0"/>
      <p:bldP spid="20" grpId="0"/>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20" name="图片 19"/>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sp>
        <p:nvSpPr>
          <p:cNvPr id="12" name="矩形 11"/>
          <p:cNvSpPr/>
          <p:nvPr/>
        </p:nvSpPr>
        <p:spPr>
          <a:xfrm>
            <a:off x="275431" y="425252"/>
            <a:ext cx="11328400" cy="3281559"/>
          </a:xfrm>
          <a:prstGeom prst="rect">
            <a:avLst/>
          </a:prstGeom>
          <a:solidFill>
            <a:srgbClr val="C00000">
              <a:alpha val="8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Inhaltsplatzhalter 4"/>
          <p:cNvSpPr txBox="1"/>
          <p:nvPr/>
        </p:nvSpPr>
        <p:spPr>
          <a:xfrm>
            <a:off x="1988995" y="2912034"/>
            <a:ext cx="2322079" cy="24660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latin typeface="+mn-lt"/>
                <a:cs typeface="+mn-ea"/>
                <a:sym typeface="+mn-lt"/>
              </a:rPr>
              <a:t>点击输入本栏的具体文本说明内容</a:t>
            </a:r>
            <a:endParaRPr lang="en-US" sz="1200" dirty="0">
              <a:latin typeface="+mn-lt"/>
              <a:cs typeface="+mn-ea"/>
              <a:sym typeface="+mn-lt"/>
            </a:endParaRPr>
          </a:p>
        </p:txBody>
      </p:sp>
      <p:sp>
        <p:nvSpPr>
          <p:cNvPr id="36" name="文本框 35"/>
          <p:cNvSpPr txBox="1"/>
          <p:nvPr/>
        </p:nvSpPr>
        <p:spPr>
          <a:xfrm>
            <a:off x="2304290" y="1496488"/>
            <a:ext cx="1923925" cy="769441"/>
          </a:xfrm>
          <a:prstGeom prst="rect">
            <a:avLst/>
          </a:prstGeom>
          <a:noFill/>
        </p:spPr>
        <p:txBody>
          <a:bodyPr vert="horz" wrap="none" rtlCol="0" anchor="ctr">
            <a:spAutoFit/>
          </a:bodyPr>
          <a:lstStyle/>
          <a:p>
            <a:r>
              <a:rPr lang="en-US" altLang="zh-CN" sz="4400" b="1" dirty="0">
                <a:solidFill>
                  <a:srgbClr val="E0BA7E"/>
                </a:solidFill>
                <a:cs typeface="+mn-ea"/>
                <a:sym typeface="+mn-lt"/>
              </a:rPr>
              <a:t>80158</a:t>
            </a:r>
            <a:endParaRPr lang="zh-CN" altLang="en-US" sz="4400" b="1" dirty="0">
              <a:solidFill>
                <a:srgbClr val="E0BA7E"/>
              </a:solidFill>
              <a:cs typeface="+mn-ea"/>
              <a:sym typeface="+mn-lt"/>
            </a:endParaRPr>
          </a:p>
        </p:txBody>
      </p:sp>
      <p:cxnSp>
        <p:nvCxnSpPr>
          <p:cNvPr id="3" name="直接连接符 2"/>
          <p:cNvCxnSpPr/>
          <p:nvPr/>
        </p:nvCxnSpPr>
        <p:spPr>
          <a:xfrm>
            <a:off x="2282205" y="2293971"/>
            <a:ext cx="173565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2442148" y="2488148"/>
            <a:ext cx="1415772" cy="461665"/>
          </a:xfrm>
          <a:prstGeom prst="rect">
            <a:avLst/>
          </a:prstGeom>
          <a:noFill/>
        </p:spPr>
        <p:txBody>
          <a:bodyPr vert="horz" wrap="none" rtlCol="0" anchor="ctr">
            <a:spAutoFit/>
          </a:bodyPr>
          <a:lstStyle/>
          <a:p>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sp>
        <p:nvSpPr>
          <p:cNvPr id="38" name="文本框 37"/>
          <p:cNvSpPr txBox="1"/>
          <p:nvPr/>
        </p:nvSpPr>
        <p:spPr>
          <a:xfrm>
            <a:off x="4616192" y="734855"/>
            <a:ext cx="2646878" cy="584775"/>
          </a:xfrm>
          <a:prstGeom prst="rect">
            <a:avLst/>
          </a:prstGeom>
          <a:noFill/>
        </p:spPr>
        <p:txBody>
          <a:bodyPr vert="horz" wrap="none" rtlCol="0" anchor="ctr">
            <a:spAutoFit/>
          </a:bodyPr>
          <a:lstStyle/>
          <a:p>
            <a:r>
              <a:rPr lang="zh-CN" altLang="en-US" sz="3200" b="1" dirty="0">
                <a:solidFill>
                  <a:srgbClr val="C09A5B"/>
                </a:solidFill>
                <a:cs typeface="+mn-ea"/>
                <a:sym typeface="+mn-lt"/>
              </a:rPr>
              <a:t>点击添加标题</a:t>
            </a:r>
            <a:endParaRPr lang="zh-CN" altLang="en-US" sz="3200" b="1" dirty="0">
              <a:solidFill>
                <a:srgbClr val="C09A5B"/>
              </a:solidFill>
              <a:cs typeface="+mn-ea"/>
              <a:sym typeface="+mn-lt"/>
            </a:endParaRPr>
          </a:p>
        </p:txBody>
      </p:sp>
      <p:sp>
        <p:nvSpPr>
          <p:cNvPr id="47" name="Inhaltsplatzhalter 4"/>
          <p:cNvSpPr txBox="1"/>
          <p:nvPr/>
        </p:nvSpPr>
        <p:spPr>
          <a:xfrm>
            <a:off x="4852833" y="2896133"/>
            <a:ext cx="2322079" cy="24660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latin typeface="+mn-lt"/>
                <a:cs typeface="+mn-ea"/>
                <a:sym typeface="+mn-lt"/>
              </a:rPr>
              <a:t>点击输入本栏的具体文本说明内容</a:t>
            </a:r>
            <a:endParaRPr lang="en-US" sz="1200" dirty="0">
              <a:latin typeface="+mn-lt"/>
              <a:cs typeface="+mn-ea"/>
              <a:sym typeface="+mn-lt"/>
            </a:endParaRPr>
          </a:p>
        </p:txBody>
      </p:sp>
      <p:sp>
        <p:nvSpPr>
          <p:cNvPr id="48" name="文本框 47"/>
          <p:cNvSpPr txBox="1"/>
          <p:nvPr/>
        </p:nvSpPr>
        <p:spPr>
          <a:xfrm>
            <a:off x="5168128" y="1480587"/>
            <a:ext cx="1923925" cy="769441"/>
          </a:xfrm>
          <a:prstGeom prst="rect">
            <a:avLst/>
          </a:prstGeom>
          <a:noFill/>
        </p:spPr>
        <p:txBody>
          <a:bodyPr vert="horz" wrap="none" rtlCol="0" anchor="ctr">
            <a:spAutoFit/>
          </a:bodyPr>
          <a:lstStyle/>
          <a:p>
            <a:r>
              <a:rPr lang="en-US" altLang="zh-CN" sz="4400" b="1" dirty="0">
                <a:solidFill>
                  <a:srgbClr val="E0BA7E"/>
                </a:solidFill>
                <a:cs typeface="+mn-ea"/>
                <a:sym typeface="+mn-lt"/>
              </a:rPr>
              <a:t>70265</a:t>
            </a:r>
            <a:endParaRPr lang="zh-CN" altLang="en-US" sz="4400" b="1" dirty="0">
              <a:solidFill>
                <a:srgbClr val="E0BA7E"/>
              </a:solidFill>
              <a:cs typeface="+mn-ea"/>
              <a:sym typeface="+mn-lt"/>
            </a:endParaRPr>
          </a:p>
        </p:txBody>
      </p:sp>
      <p:cxnSp>
        <p:nvCxnSpPr>
          <p:cNvPr id="49" name="直接连接符 48"/>
          <p:cNvCxnSpPr/>
          <p:nvPr/>
        </p:nvCxnSpPr>
        <p:spPr>
          <a:xfrm>
            <a:off x="5146043" y="2278070"/>
            <a:ext cx="173565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5305986" y="2472247"/>
            <a:ext cx="1415772" cy="461665"/>
          </a:xfrm>
          <a:prstGeom prst="rect">
            <a:avLst/>
          </a:prstGeom>
          <a:noFill/>
        </p:spPr>
        <p:txBody>
          <a:bodyPr vert="horz" wrap="none" rtlCol="0" anchor="ctr">
            <a:spAutoFit/>
          </a:bodyPr>
          <a:lstStyle/>
          <a:p>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sp>
        <p:nvSpPr>
          <p:cNvPr id="51" name="Inhaltsplatzhalter 4"/>
          <p:cNvSpPr txBox="1"/>
          <p:nvPr/>
        </p:nvSpPr>
        <p:spPr>
          <a:xfrm>
            <a:off x="7716670" y="2912034"/>
            <a:ext cx="2322079" cy="24660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latin typeface="+mn-lt"/>
                <a:cs typeface="+mn-ea"/>
                <a:sym typeface="+mn-lt"/>
              </a:rPr>
              <a:t>点击输入本栏的具体文本说明内容</a:t>
            </a:r>
            <a:endParaRPr lang="en-US" sz="1200" dirty="0">
              <a:latin typeface="+mn-lt"/>
              <a:cs typeface="+mn-ea"/>
              <a:sym typeface="+mn-lt"/>
            </a:endParaRPr>
          </a:p>
        </p:txBody>
      </p:sp>
      <p:sp>
        <p:nvSpPr>
          <p:cNvPr id="52" name="文本框 51"/>
          <p:cNvSpPr txBox="1"/>
          <p:nvPr/>
        </p:nvSpPr>
        <p:spPr>
          <a:xfrm>
            <a:off x="8031965" y="1496488"/>
            <a:ext cx="1754006" cy="769441"/>
          </a:xfrm>
          <a:prstGeom prst="rect">
            <a:avLst/>
          </a:prstGeom>
          <a:noFill/>
        </p:spPr>
        <p:txBody>
          <a:bodyPr vert="horz" wrap="none" rtlCol="0" anchor="ctr">
            <a:spAutoFit/>
          </a:bodyPr>
          <a:lstStyle/>
          <a:p>
            <a:r>
              <a:rPr lang="en-US" altLang="zh-CN" sz="4400" b="1" dirty="0">
                <a:solidFill>
                  <a:srgbClr val="E0BA7E"/>
                </a:solidFill>
                <a:cs typeface="+mn-ea"/>
                <a:sym typeface="+mn-lt"/>
              </a:rPr>
              <a:t>153%</a:t>
            </a:r>
            <a:endParaRPr lang="zh-CN" altLang="en-US" sz="4400" b="1" dirty="0">
              <a:solidFill>
                <a:srgbClr val="E0BA7E"/>
              </a:solidFill>
              <a:cs typeface="+mn-ea"/>
              <a:sym typeface="+mn-lt"/>
            </a:endParaRPr>
          </a:p>
        </p:txBody>
      </p:sp>
      <p:cxnSp>
        <p:nvCxnSpPr>
          <p:cNvPr id="53" name="直接连接符 52"/>
          <p:cNvCxnSpPr/>
          <p:nvPr/>
        </p:nvCxnSpPr>
        <p:spPr>
          <a:xfrm>
            <a:off x="8009880" y="2293971"/>
            <a:ext cx="173565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文本框 53"/>
          <p:cNvSpPr txBox="1"/>
          <p:nvPr/>
        </p:nvSpPr>
        <p:spPr>
          <a:xfrm>
            <a:off x="8169823" y="2488148"/>
            <a:ext cx="1415772" cy="461665"/>
          </a:xfrm>
          <a:prstGeom prst="rect">
            <a:avLst/>
          </a:prstGeom>
          <a:noFill/>
        </p:spPr>
        <p:txBody>
          <a:bodyPr vert="horz" wrap="none" rtlCol="0" anchor="ctr">
            <a:spAutoFit/>
          </a:bodyPr>
          <a:lstStyle/>
          <a:p>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pic>
        <p:nvPicPr>
          <p:cNvPr id="4" name="图片 3"/>
          <p:cNvPicPr>
            <a:picLocks noChangeAspect="1"/>
          </p:cNvPicPr>
          <p:nvPr/>
        </p:nvPicPr>
        <p:blipFill>
          <a:blip r:embed="rId3" cstate="screen"/>
          <a:stretch>
            <a:fillRect/>
          </a:stretch>
        </p:blipFill>
        <p:spPr>
          <a:xfrm>
            <a:off x="-1104852" y="1396985"/>
            <a:ext cx="3077823" cy="2736614"/>
          </a:xfrm>
          <a:prstGeom prst="rect">
            <a:avLst/>
          </a:prstGeom>
        </p:spPr>
      </p:pic>
      <p:pic>
        <p:nvPicPr>
          <p:cNvPr id="6" name="图片 5"/>
          <p:cNvPicPr>
            <a:picLocks noChangeAspect="1"/>
          </p:cNvPicPr>
          <p:nvPr/>
        </p:nvPicPr>
        <p:blipFill>
          <a:blip r:embed="rId4" cstate="screen"/>
          <a:stretch>
            <a:fillRect/>
          </a:stretch>
        </p:blipFill>
        <p:spPr>
          <a:xfrm>
            <a:off x="8271188" y="-1356221"/>
            <a:ext cx="3650192" cy="3650192"/>
          </a:xfrm>
          <a:prstGeom prst="rect">
            <a:avLst/>
          </a:prstGeom>
        </p:spPr>
      </p:pic>
      <p:pic>
        <p:nvPicPr>
          <p:cNvPr id="8" name="图片 7"/>
          <p:cNvPicPr>
            <a:picLocks noChangeAspect="1"/>
          </p:cNvPicPr>
          <p:nvPr/>
        </p:nvPicPr>
        <p:blipFill>
          <a:blip r:embed="rId5" cstate="screen"/>
          <a:stretch>
            <a:fillRect/>
          </a:stretch>
        </p:blipFill>
        <p:spPr>
          <a:xfrm>
            <a:off x="9738436" y="1768916"/>
            <a:ext cx="2970480" cy="2329992"/>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ssolve">
                                      <p:cBhvr>
                                        <p:cTn id="7" dur="500"/>
                                        <p:tgtEl>
                                          <p:spTgt spid="36"/>
                                        </p:tgtEl>
                                      </p:cBhvr>
                                    </p:animEffect>
                                  </p:childTnLst>
                                </p:cTn>
                              </p:par>
                              <p:par>
                                <p:cTn id="8" presetID="9"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dissolve">
                                      <p:cBhvr>
                                        <p:cTn id="13" dur="500"/>
                                        <p:tgtEl>
                                          <p:spTgt spid="3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dissolve">
                                      <p:cBhvr>
                                        <p:cTn id="16" dur="500"/>
                                        <p:tgtEl>
                                          <p:spTgt spid="35"/>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dissolve">
                                      <p:cBhvr>
                                        <p:cTn id="21" dur="500"/>
                                        <p:tgtEl>
                                          <p:spTgt spid="47"/>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dissolve">
                                      <p:cBhvr>
                                        <p:cTn id="24" dur="500"/>
                                        <p:tgtEl>
                                          <p:spTgt spid="48"/>
                                        </p:tgtEl>
                                      </p:cBhvr>
                                    </p:animEffect>
                                  </p:childTnLst>
                                </p:cTn>
                              </p:par>
                              <p:par>
                                <p:cTn id="25" presetID="9" presetClass="entr" presetSubtype="0" fill="hold"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dissolve">
                                      <p:cBhvr>
                                        <p:cTn id="27" dur="500"/>
                                        <p:tgtEl>
                                          <p:spTgt spid="49"/>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dissolve">
                                      <p:cBhvr>
                                        <p:cTn id="30" dur="500"/>
                                        <p:tgtEl>
                                          <p:spTgt spid="50"/>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dissolve">
                                      <p:cBhvr>
                                        <p:cTn id="35" dur="500"/>
                                        <p:tgtEl>
                                          <p:spTgt spid="51"/>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dissolve">
                                      <p:cBhvr>
                                        <p:cTn id="38" dur="500"/>
                                        <p:tgtEl>
                                          <p:spTgt spid="52"/>
                                        </p:tgtEl>
                                      </p:cBhvr>
                                    </p:animEffect>
                                  </p:childTnLst>
                                </p:cTn>
                              </p:par>
                              <p:par>
                                <p:cTn id="39" presetID="9" presetClass="entr" presetSubtype="0" fill="hold" nodeType="with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dissolve">
                                      <p:cBhvr>
                                        <p:cTn id="41" dur="500"/>
                                        <p:tgtEl>
                                          <p:spTgt spid="53"/>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dissolve">
                                      <p:cBhvr>
                                        <p:cTn id="4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47" grpId="0"/>
      <p:bldP spid="48" grpId="0"/>
      <p:bldP spid="50" grpId="0"/>
      <p:bldP spid="51" grpId="0"/>
      <p:bldP spid="52" grpId="0"/>
      <p:bldP spid="5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sp>
        <p:nvSpPr>
          <p:cNvPr id="31" name="文本框 30"/>
          <p:cNvSpPr txBox="1"/>
          <p:nvPr/>
        </p:nvSpPr>
        <p:spPr>
          <a:xfrm>
            <a:off x="879426" y="1355692"/>
            <a:ext cx="2646878" cy="584775"/>
          </a:xfrm>
          <a:prstGeom prst="rect">
            <a:avLst/>
          </a:prstGeom>
          <a:noFill/>
        </p:spPr>
        <p:txBody>
          <a:bodyPr vert="horz" wrap="none" rtlCol="0" anchor="ctr">
            <a:spAutoFit/>
          </a:bodyPr>
          <a:lstStyle/>
          <a:p>
            <a:r>
              <a:rPr lang="zh-CN" altLang="en-US" sz="3200" b="1" dirty="0">
                <a:solidFill>
                  <a:srgbClr val="C09A5B"/>
                </a:solidFill>
                <a:cs typeface="+mn-ea"/>
                <a:sym typeface="+mn-lt"/>
              </a:rPr>
              <a:t>点击添加标题</a:t>
            </a:r>
            <a:endParaRPr lang="zh-CN" altLang="en-US" sz="3200" b="1" dirty="0">
              <a:solidFill>
                <a:srgbClr val="C09A5B"/>
              </a:solidFill>
              <a:cs typeface="+mn-ea"/>
              <a:sym typeface="+mn-lt"/>
            </a:endParaRPr>
          </a:p>
        </p:txBody>
      </p:sp>
      <p:sp>
        <p:nvSpPr>
          <p:cNvPr id="32" name="Inhaltsplatzhalter 4"/>
          <p:cNvSpPr txBox="1"/>
          <p:nvPr/>
        </p:nvSpPr>
        <p:spPr>
          <a:xfrm>
            <a:off x="879427" y="2059266"/>
            <a:ext cx="3077864" cy="96949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solidFill>
                  <a:schemeClr val="tx1">
                    <a:lumMod val="85000"/>
                    <a:lumOff val="15000"/>
                  </a:schemeClr>
                </a:solidFill>
                <a:latin typeface="+mn-lt"/>
                <a:cs typeface="+mn-ea"/>
                <a:sym typeface="+mn-lt"/>
              </a:rPr>
              <a:t>点击输入本栏的具体文本说明内容点击输入本栏的具体文本说明内容点击输入本栏的具体文本说明内容</a:t>
            </a:r>
            <a:endParaRPr lang="en-US" sz="1400" dirty="0">
              <a:solidFill>
                <a:schemeClr val="tx1">
                  <a:lumMod val="85000"/>
                  <a:lumOff val="15000"/>
                </a:schemeClr>
              </a:solidFill>
              <a:latin typeface="+mn-lt"/>
              <a:cs typeface="+mn-ea"/>
              <a:sym typeface="+mn-lt"/>
            </a:endParaRPr>
          </a:p>
        </p:txBody>
      </p:sp>
      <p:sp>
        <p:nvSpPr>
          <p:cNvPr id="2" name="等腰三角形 1"/>
          <p:cNvSpPr/>
          <p:nvPr/>
        </p:nvSpPr>
        <p:spPr>
          <a:xfrm>
            <a:off x="4610211" y="1779536"/>
            <a:ext cx="492773" cy="2560406"/>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3" name="等腰三角形 32"/>
          <p:cNvSpPr/>
          <p:nvPr/>
        </p:nvSpPr>
        <p:spPr>
          <a:xfrm>
            <a:off x="5179201" y="2375577"/>
            <a:ext cx="492773" cy="1964365"/>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等腰三角形 33"/>
          <p:cNvSpPr/>
          <p:nvPr/>
        </p:nvSpPr>
        <p:spPr>
          <a:xfrm>
            <a:off x="5842430" y="1779536"/>
            <a:ext cx="492773" cy="2560406"/>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等腰三角形 34"/>
          <p:cNvSpPr/>
          <p:nvPr/>
        </p:nvSpPr>
        <p:spPr>
          <a:xfrm>
            <a:off x="6411420" y="2726144"/>
            <a:ext cx="381020" cy="1613798"/>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6" name="等腰三角形 35"/>
          <p:cNvSpPr/>
          <p:nvPr/>
        </p:nvSpPr>
        <p:spPr>
          <a:xfrm>
            <a:off x="6962897" y="1000115"/>
            <a:ext cx="516642" cy="3339827"/>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7" name="等腰三角形 36"/>
          <p:cNvSpPr/>
          <p:nvPr/>
        </p:nvSpPr>
        <p:spPr>
          <a:xfrm>
            <a:off x="7555757" y="2059329"/>
            <a:ext cx="492773" cy="2280613"/>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等腰三角形 37"/>
          <p:cNvSpPr/>
          <p:nvPr/>
        </p:nvSpPr>
        <p:spPr>
          <a:xfrm>
            <a:off x="8218985" y="1367330"/>
            <a:ext cx="492773" cy="2972612"/>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9" name="等腰三角形 38"/>
          <p:cNvSpPr/>
          <p:nvPr/>
        </p:nvSpPr>
        <p:spPr>
          <a:xfrm>
            <a:off x="8787976" y="2726144"/>
            <a:ext cx="381020" cy="1613798"/>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等腰三角形 39"/>
          <p:cNvSpPr/>
          <p:nvPr/>
        </p:nvSpPr>
        <p:spPr>
          <a:xfrm>
            <a:off x="9245213" y="3367392"/>
            <a:ext cx="381020" cy="972550"/>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1" name="等腰三角形 40"/>
          <p:cNvSpPr/>
          <p:nvPr/>
        </p:nvSpPr>
        <p:spPr>
          <a:xfrm>
            <a:off x="9637594" y="2217835"/>
            <a:ext cx="381020" cy="2122107"/>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2" name="等腰三角形 41"/>
          <p:cNvSpPr/>
          <p:nvPr/>
        </p:nvSpPr>
        <p:spPr>
          <a:xfrm>
            <a:off x="10129998" y="1456695"/>
            <a:ext cx="516642" cy="2883247"/>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3" name="等腰三角形 42"/>
          <p:cNvSpPr/>
          <p:nvPr/>
        </p:nvSpPr>
        <p:spPr>
          <a:xfrm>
            <a:off x="10758024" y="2052737"/>
            <a:ext cx="492440" cy="2287205"/>
          </a:xfrm>
          <a:prstGeom prst="triangle">
            <a:avLst/>
          </a:prstGeom>
          <a:gradFill flip="none" rotWithShape="1">
            <a:gsLst>
              <a:gs pos="0">
                <a:srgbClr val="CA3026">
                  <a:alpha val="22000"/>
                </a:srgbClr>
              </a:gs>
              <a:gs pos="100000">
                <a:srgbClr val="CA302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任意多边形: 形状 43"/>
          <p:cNvSpPr/>
          <p:nvPr/>
        </p:nvSpPr>
        <p:spPr>
          <a:xfrm rot="10800000">
            <a:off x="9923359" y="763248"/>
            <a:ext cx="929920" cy="616565"/>
          </a:xfrm>
          <a:custGeom>
            <a:avLst/>
            <a:gdLst>
              <a:gd name="connsiteX0" fmla="*/ 2293224 w 2493395"/>
              <a:gd name="connsiteY0" fmla="*/ 1653197 h 1653197"/>
              <a:gd name="connsiteX1" fmla="*/ 200171 w 2493395"/>
              <a:gd name="connsiteY1" fmla="*/ 1653197 h 1653197"/>
              <a:gd name="connsiteX2" fmla="*/ 0 w 2493395"/>
              <a:gd name="connsiteY2" fmla="*/ 1453026 h 1653197"/>
              <a:gd name="connsiteX3" fmla="*/ 0 w 2493395"/>
              <a:gd name="connsiteY3" fmla="*/ 652367 h 1653197"/>
              <a:gd name="connsiteX4" fmla="*/ 200171 w 2493395"/>
              <a:gd name="connsiteY4" fmla="*/ 452196 h 1653197"/>
              <a:gd name="connsiteX5" fmla="*/ 1017870 w 2493395"/>
              <a:gd name="connsiteY5" fmla="*/ 452196 h 1653197"/>
              <a:gd name="connsiteX6" fmla="*/ 1212925 w 2493395"/>
              <a:gd name="connsiteY6" fmla="*/ 0 h 1653197"/>
              <a:gd name="connsiteX7" fmla="*/ 1407981 w 2493395"/>
              <a:gd name="connsiteY7" fmla="*/ 452196 h 1653197"/>
              <a:gd name="connsiteX8" fmla="*/ 2293224 w 2493395"/>
              <a:gd name="connsiteY8" fmla="*/ 452196 h 1653197"/>
              <a:gd name="connsiteX9" fmla="*/ 2493395 w 2493395"/>
              <a:gd name="connsiteY9" fmla="*/ 652367 h 1653197"/>
              <a:gd name="connsiteX10" fmla="*/ 2493395 w 2493395"/>
              <a:gd name="connsiteY10" fmla="*/ 1453026 h 1653197"/>
              <a:gd name="connsiteX11" fmla="*/ 2293224 w 2493395"/>
              <a:gd name="connsiteY11" fmla="*/ 1653197 h 1653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93395" h="1653197">
                <a:moveTo>
                  <a:pt x="2293224" y="1653197"/>
                </a:moveTo>
                <a:lnTo>
                  <a:pt x="200171" y="1653197"/>
                </a:lnTo>
                <a:cubicBezTo>
                  <a:pt x="89620" y="1653197"/>
                  <a:pt x="0" y="1563577"/>
                  <a:pt x="0" y="1453026"/>
                </a:cubicBezTo>
                <a:lnTo>
                  <a:pt x="0" y="652367"/>
                </a:lnTo>
                <a:cubicBezTo>
                  <a:pt x="0" y="541816"/>
                  <a:pt x="89620" y="452196"/>
                  <a:pt x="200171" y="452196"/>
                </a:cubicBezTo>
                <a:lnTo>
                  <a:pt x="1017870" y="452196"/>
                </a:lnTo>
                <a:lnTo>
                  <a:pt x="1212925" y="0"/>
                </a:lnTo>
                <a:lnTo>
                  <a:pt x="1407981" y="452196"/>
                </a:lnTo>
                <a:lnTo>
                  <a:pt x="2293224" y="452196"/>
                </a:lnTo>
                <a:cubicBezTo>
                  <a:pt x="2403775" y="452196"/>
                  <a:pt x="2493395" y="541816"/>
                  <a:pt x="2493395" y="652367"/>
                </a:cubicBezTo>
                <a:lnTo>
                  <a:pt x="2493395" y="1453026"/>
                </a:lnTo>
                <a:cubicBezTo>
                  <a:pt x="2493395" y="1563577"/>
                  <a:pt x="2403775" y="1653197"/>
                  <a:pt x="2293224" y="1653197"/>
                </a:cubicBezTo>
                <a:close/>
              </a:path>
            </a:pathLst>
          </a:custGeom>
          <a:solidFill>
            <a:srgbClr val="CA30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5" name="Inhaltsplatzhalter 4"/>
          <p:cNvSpPr txBox="1"/>
          <p:nvPr/>
        </p:nvSpPr>
        <p:spPr>
          <a:xfrm>
            <a:off x="10018614" y="782605"/>
            <a:ext cx="834665" cy="366575"/>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en-US" altLang="zh-CN" sz="1800" b="1" dirty="0">
                <a:latin typeface="+mn-lt"/>
                <a:cs typeface="+mn-ea"/>
                <a:sym typeface="+mn-lt"/>
              </a:rPr>
              <a:t>33560</a:t>
            </a:r>
            <a:endParaRPr lang="en-US" sz="1800" b="1" dirty="0">
              <a:latin typeface="+mn-lt"/>
              <a:cs typeface="+mn-ea"/>
              <a:sym typeface="+mn-lt"/>
            </a:endParaRPr>
          </a:p>
        </p:txBody>
      </p:sp>
      <p:pic>
        <p:nvPicPr>
          <p:cNvPr id="21" name="图片 20"/>
          <p:cNvPicPr>
            <a:picLocks noChangeAspect="1"/>
          </p:cNvPicPr>
          <p:nvPr/>
        </p:nvPicPr>
        <p:blipFill>
          <a:blip r:embed="rId3" cstate="screen">
            <a:extLst>
              <a:ext uri="{BEBA8EAE-BF5A-486C-A8C5-ECC9F3942E4B}">
                <a14:imgProps xmlns:a14="http://schemas.microsoft.com/office/drawing/2010/main">
                  <a14:imgLayer r:embed="rId4">
                    <a14:imgEffect>
                      <a14:saturation sat="85000"/>
                    </a14:imgEffect>
                  </a14:imgLayer>
                </a14:imgProps>
              </a:ext>
            </a:extLst>
          </a:blip>
          <a:stretch>
            <a:fillRect/>
          </a:stretch>
        </p:blipFill>
        <p:spPr>
          <a:xfrm rot="8441591">
            <a:off x="-1217336" y="-1752498"/>
            <a:ext cx="3959225" cy="3959225"/>
          </a:xfrm>
          <a:prstGeom prst="rect">
            <a:avLst/>
          </a:prstGeom>
        </p:spPr>
      </p:pic>
      <p:pic>
        <p:nvPicPr>
          <p:cNvPr id="23" name="图片 22"/>
          <p:cNvPicPr>
            <a:picLocks noChangeAspect="1"/>
          </p:cNvPicPr>
          <p:nvPr/>
        </p:nvPicPr>
        <p:blipFill>
          <a:blip r:embed="rId5" cstate="screen">
            <a:extLst>
              <a:ext uri="{BEBA8EAE-BF5A-486C-A8C5-ECC9F3942E4B}">
                <a14:imgProps xmlns:a14="http://schemas.microsoft.com/office/drawing/2010/main">
                  <a14:imgLayer r:embed="rId6">
                    <a14:imgEffect>
                      <a14:saturation sat="85000"/>
                    </a14:imgEffect>
                  </a14:imgLayer>
                </a14:imgProps>
              </a:ext>
            </a:extLst>
          </a:blip>
          <a:stretch>
            <a:fillRect/>
          </a:stretch>
        </p:blipFill>
        <p:spPr>
          <a:xfrm>
            <a:off x="7080470" y="-1642545"/>
            <a:ext cx="6099056" cy="2666088"/>
          </a:xfrm>
          <a:prstGeom prst="rect">
            <a:avLst/>
          </a:prstGeom>
        </p:spPr>
      </p:pic>
      <p:pic>
        <p:nvPicPr>
          <p:cNvPr id="24" name="图片 23"/>
          <p:cNvPicPr>
            <a:picLocks noChangeAspect="1"/>
          </p:cNvPicPr>
          <p:nvPr/>
        </p:nvPicPr>
        <p:blipFill>
          <a:blip r:embed="rId7" cstate="screen"/>
          <a:stretch>
            <a:fillRect/>
          </a:stretch>
        </p:blipFill>
        <p:spPr>
          <a:xfrm>
            <a:off x="-1564393" y="2971635"/>
            <a:ext cx="3077823" cy="2736614"/>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down)">
                                      <p:cBhvr>
                                        <p:cTn id="10" dur="500"/>
                                        <p:tgtEl>
                                          <p:spTgt spid="4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ppt_x"/>
                                          </p:val>
                                        </p:tav>
                                        <p:tav tm="100000">
                                          <p:val>
                                            <p:strVal val="#ppt_x"/>
                                          </p:val>
                                        </p:tav>
                                      </p:tavLst>
                                    </p:anim>
                                    <p:anim calcmode="lin" valueType="num">
                                      <p:cBhvr additive="base">
                                        <p:cTn id="16" dur="50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44" grpId="0" animBg="1"/>
      <p:bldP spid="4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stretch>
            <a:fillRect/>
          </a:stretch>
        </p:blipFill>
        <p:spPr>
          <a:xfrm>
            <a:off x="794" y="0"/>
            <a:ext cx="11877675" cy="3959225"/>
          </a:xfrm>
          <a:prstGeom prst="rect">
            <a:avLst/>
          </a:prstGeom>
        </p:spPr>
      </p:pic>
      <p:sp>
        <p:nvSpPr>
          <p:cNvPr id="51" name="文本框 50"/>
          <p:cNvSpPr txBox="1"/>
          <p:nvPr/>
        </p:nvSpPr>
        <p:spPr>
          <a:xfrm>
            <a:off x="502967" y="1018637"/>
            <a:ext cx="461665" cy="2179244"/>
          </a:xfrm>
          <a:prstGeom prst="rect">
            <a:avLst/>
          </a:prstGeom>
          <a:noFill/>
        </p:spPr>
        <p:txBody>
          <a:bodyPr vert="eaVert" wrap="square" rtlCol="0">
            <a:spAutoFit/>
          </a:bodyPr>
          <a:lstStyle/>
          <a:p>
            <a:pPr algn="dist"/>
            <a:r>
              <a:rPr lang="en-US" altLang="zh-CN" dirty="0">
                <a:solidFill>
                  <a:srgbClr val="C09A5B"/>
                </a:solidFill>
                <a:cs typeface="+mn-ea"/>
                <a:sym typeface="+mn-lt"/>
              </a:rPr>
              <a:t>CONTENT</a:t>
            </a:r>
            <a:endParaRPr lang="zh-CN" altLang="en-US" dirty="0">
              <a:solidFill>
                <a:srgbClr val="C09A5B"/>
              </a:solidFill>
              <a:cs typeface="+mn-ea"/>
              <a:sym typeface="+mn-lt"/>
            </a:endParaRPr>
          </a:p>
        </p:txBody>
      </p:sp>
      <p:sp>
        <p:nvSpPr>
          <p:cNvPr id="65" name="文本框 64"/>
          <p:cNvSpPr txBox="1"/>
          <p:nvPr/>
        </p:nvSpPr>
        <p:spPr>
          <a:xfrm>
            <a:off x="4119806" y="2865276"/>
            <a:ext cx="1437806" cy="461665"/>
          </a:xfrm>
          <a:prstGeom prst="rect">
            <a:avLst/>
          </a:prstGeom>
          <a:noFill/>
        </p:spPr>
        <p:txBody>
          <a:bodyPr vert="horz" wrap="square" rtlCol="0">
            <a:spAutoFit/>
          </a:bodyPr>
          <a:lstStyle/>
          <a:p>
            <a:r>
              <a:rPr lang="zh-CN" altLang="en-US" sz="2400" dirty="0">
                <a:solidFill>
                  <a:srgbClr val="C09A5B"/>
                </a:solidFill>
                <a:cs typeface="+mn-ea"/>
                <a:sym typeface="+mn-lt"/>
              </a:rPr>
              <a:t>添加标题</a:t>
            </a:r>
            <a:endParaRPr lang="zh-CN" altLang="en-US" sz="2400" dirty="0">
              <a:solidFill>
                <a:srgbClr val="C09A5B"/>
              </a:solidFill>
              <a:cs typeface="+mn-ea"/>
              <a:sym typeface="+mn-lt"/>
            </a:endParaRPr>
          </a:p>
        </p:txBody>
      </p:sp>
      <p:pic>
        <p:nvPicPr>
          <p:cNvPr id="21" name="图片 20"/>
          <p:cNvPicPr>
            <a:picLocks noChangeAspect="1"/>
          </p:cNvPicPr>
          <p:nvPr/>
        </p:nvPicPr>
        <p:blipFill>
          <a:blip r:embed="rId3" cstate="screen"/>
          <a:stretch>
            <a:fillRect/>
          </a:stretch>
        </p:blipFill>
        <p:spPr>
          <a:xfrm>
            <a:off x="8572637" y="-947002"/>
            <a:ext cx="5135562" cy="2244915"/>
          </a:xfrm>
          <a:prstGeom prst="rect">
            <a:avLst/>
          </a:prstGeom>
        </p:spPr>
      </p:pic>
      <p:pic>
        <p:nvPicPr>
          <p:cNvPr id="22" name="图片 21"/>
          <p:cNvPicPr>
            <a:picLocks noChangeAspect="1"/>
          </p:cNvPicPr>
          <p:nvPr/>
        </p:nvPicPr>
        <p:blipFill>
          <a:blip r:embed="rId4" cstate="screen"/>
          <a:stretch>
            <a:fillRect/>
          </a:stretch>
        </p:blipFill>
        <p:spPr>
          <a:xfrm rot="9921201">
            <a:off x="685021" y="-2037840"/>
            <a:ext cx="3739539" cy="3739539"/>
          </a:xfrm>
          <a:prstGeom prst="rect">
            <a:avLst/>
          </a:prstGeom>
        </p:spPr>
      </p:pic>
      <p:pic>
        <p:nvPicPr>
          <p:cNvPr id="23" name="图片 22"/>
          <p:cNvPicPr>
            <a:picLocks noChangeAspect="1"/>
          </p:cNvPicPr>
          <p:nvPr/>
        </p:nvPicPr>
        <p:blipFill>
          <a:blip r:embed="rId5" cstate="screen"/>
          <a:stretch>
            <a:fillRect/>
          </a:stretch>
        </p:blipFill>
        <p:spPr>
          <a:xfrm rot="20529092">
            <a:off x="6969091" y="2119373"/>
            <a:ext cx="3810649" cy="3810649"/>
          </a:xfrm>
          <a:prstGeom prst="rect">
            <a:avLst/>
          </a:prstGeom>
        </p:spPr>
      </p:pic>
      <p:pic>
        <p:nvPicPr>
          <p:cNvPr id="24" name="图片 23"/>
          <p:cNvPicPr>
            <a:picLocks noChangeAspect="1"/>
          </p:cNvPicPr>
          <p:nvPr/>
        </p:nvPicPr>
        <p:blipFill>
          <a:blip r:embed="rId6" cstate="screen"/>
          <a:stretch>
            <a:fillRect/>
          </a:stretch>
        </p:blipFill>
        <p:spPr>
          <a:xfrm rot="19055830" flipH="1">
            <a:off x="-1269842" y="2442804"/>
            <a:ext cx="4332574" cy="1893904"/>
          </a:xfrm>
          <a:prstGeom prst="rect">
            <a:avLst/>
          </a:prstGeom>
        </p:spPr>
      </p:pic>
      <p:pic>
        <p:nvPicPr>
          <p:cNvPr id="73" name="图片 72"/>
          <p:cNvPicPr>
            <a:picLocks noChangeAspect="1"/>
          </p:cNvPicPr>
          <p:nvPr/>
        </p:nvPicPr>
        <p:blipFill>
          <a:blip r:embed="rId7"/>
          <a:stretch>
            <a:fillRect/>
          </a:stretch>
        </p:blipFill>
        <p:spPr>
          <a:xfrm rot="5400000">
            <a:off x="694562" y="1565265"/>
            <a:ext cx="2645231" cy="677107"/>
          </a:xfrm>
          <a:prstGeom prst="rect">
            <a:avLst/>
          </a:prstGeom>
        </p:spPr>
      </p:pic>
      <p:pic>
        <p:nvPicPr>
          <p:cNvPr id="3" name="图片 2"/>
          <p:cNvPicPr>
            <a:picLocks noChangeAspect="1"/>
          </p:cNvPicPr>
          <p:nvPr/>
        </p:nvPicPr>
        <p:blipFill>
          <a:blip r:embed="rId8" cstate="screen"/>
          <a:stretch>
            <a:fillRect/>
          </a:stretch>
        </p:blipFill>
        <p:spPr>
          <a:xfrm>
            <a:off x="89176" y="875644"/>
            <a:ext cx="2322237" cy="2322237"/>
          </a:xfrm>
          <a:prstGeom prst="rect">
            <a:avLst/>
          </a:prstGeom>
        </p:spPr>
      </p:pic>
      <p:pic>
        <p:nvPicPr>
          <p:cNvPr id="34" name="图片 33"/>
          <p:cNvPicPr>
            <a:picLocks noChangeAspect="1"/>
          </p:cNvPicPr>
          <p:nvPr/>
        </p:nvPicPr>
        <p:blipFill>
          <a:blip r:embed="rId9" cstate="print"/>
          <a:stretch>
            <a:fillRect/>
          </a:stretch>
        </p:blipFill>
        <p:spPr>
          <a:xfrm>
            <a:off x="7275734" y="712543"/>
            <a:ext cx="2174818" cy="2185692"/>
          </a:xfrm>
          <a:prstGeom prst="rect">
            <a:avLst/>
          </a:prstGeom>
        </p:spPr>
      </p:pic>
      <p:pic>
        <p:nvPicPr>
          <p:cNvPr id="83" name="图片 82"/>
          <p:cNvPicPr>
            <a:picLocks noChangeAspect="1"/>
          </p:cNvPicPr>
          <p:nvPr/>
        </p:nvPicPr>
        <p:blipFill>
          <a:blip r:embed="rId9" cstate="print"/>
          <a:stretch>
            <a:fillRect/>
          </a:stretch>
        </p:blipFill>
        <p:spPr>
          <a:xfrm>
            <a:off x="3751300" y="712543"/>
            <a:ext cx="2174818" cy="2185692"/>
          </a:xfrm>
          <a:prstGeom prst="rect">
            <a:avLst/>
          </a:prstGeom>
        </p:spPr>
      </p:pic>
      <p:pic>
        <p:nvPicPr>
          <p:cNvPr id="8" name="图片 7"/>
          <p:cNvPicPr>
            <a:picLocks noChangeAspect="1"/>
          </p:cNvPicPr>
          <p:nvPr/>
        </p:nvPicPr>
        <p:blipFill>
          <a:blip r:embed="rId10" cstate="screen"/>
          <a:stretch>
            <a:fillRect/>
          </a:stretch>
        </p:blipFill>
        <p:spPr>
          <a:xfrm>
            <a:off x="6085689" y="1234220"/>
            <a:ext cx="1142340" cy="1142340"/>
          </a:xfrm>
          <a:prstGeom prst="rect">
            <a:avLst/>
          </a:prstGeom>
        </p:spPr>
      </p:pic>
      <p:pic>
        <p:nvPicPr>
          <p:cNvPr id="10" name="图片 9"/>
          <p:cNvPicPr>
            <a:picLocks noChangeAspect="1"/>
          </p:cNvPicPr>
          <p:nvPr/>
        </p:nvPicPr>
        <p:blipFill>
          <a:blip r:embed="rId11" cstate="screen"/>
          <a:stretch>
            <a:fillRect/>
          </a:stretch>
        </p:blipFill>
        <p:spPr>
          <a:xfrm>
            <a:off x="7762503" y="1164325"/>
            <a:ext cx="1142340" cy="1142340"/>
          </a:xfrm>
          <a:prstGeom prst="rect">
            <a:avLst/>
          </a:prstGeom>
        </p:spPr>
      </p:pic>
      <p:pic>
        <p:nvPicPr>
          <p:cNvPr id="12" name="图片 11"/>
          <p:cNvPicPr>
            <a:picLocks noChangeAspect="1"/>
          </p:cNvPicPr>
          <p:nvPr/>
        </p:nvPicPr>
        <p:blipFill>
          <a:blip r:embed="rId12" cstate="screen"/>
          <a:stretch>
            <a:fillRect/>
          </a:stretch>
        </p:blipFill>
        <p:spPr>
          <a:xfrm>
            <a:off x="9685275" y="1190710"/>
            <a:ext cx="1229356" cy="1229356"/>
          </a:xfrm>
          <a:prstGeom prst="rect">
            <a:avLst/>
          </a:prstGeom>
        </p:spPr>
      </p:pic>
      <p:pic>
        <p:nvPicPr>
          <p:cNvPr id="14" name="图片 13"/>
          <p:cNvPicPr>
            <a:picLocks noChangeAspect="1"/>
          </p:cNvPicPr>
          <p:nvPr/>
        </p:nvPicPr>
        <p:blipFill>
          <a:blip r:embed="rId13" cstate="screen"/>
          <a:stretch>
            <a:fillRect/>
          </a:stretch>
        </p:blipFill>
        <p:spPr>
          <a:xfrm>
            <a:off x="4197644" y="1094430"/>
            <a:ext cx="1282130" cy="1282130"/>
          </a:xfrm>
          <a:prstGeom prst="rect">
            <a:avLst/>
          </a:prstGeom>
        </p:spPr>
      </p:pic>
      <p:sp>
        <p:nvSpPr>
          <p:cNvPr id="35" name="文本框 34"/>
          <p:cNvSpPr txBox="1"/>
          <p:nvPr/>
        </p:nvSpPr>
        <p:spPr>
          <a:xfrm>
            <a:off x="5950926" y="2865276"/>
            <a:ext cx="1437806" cy="461665"/>
          </a:xfrm>
          <a:prstGeom prst="rect">
            <a:avLst/>
          </a:prstGeom>
          <a:noFill/>
        </p:spPr>
        <p:txBody>
          <a:bodyPr vert="horz" wrap="square" rtlCol="0">
            <a:spAutoFit/>
          </a:bodyPr>
          <a:lstStyle/>
          <a:p>
            <a:r>
              <a:rPr lang="zh-CN" altLang="en-US" sz="2400" dirty="0">
                <a:solidFill>
                  <a:srgbClr val="C09A5B"/>
                </a:solidFill>
                <a:cs typeface="+mn-ea"/>
                <a:sym typeface="+mn-lt"/>
              </a:rPr>
              <a:t>添加标题</a:t>
            </a:r>
            <a:endParaRPr lang="zh-CN" altLang="en-US" sz="2400" dirty="0">
              <a:solidFill>
                <a:srgbClr val="C09A5B"/>
              </a:solidFill>
              <a:cs typeface="+mn-ea"/>
              <a:sym typeface="+mn-lt"/>
            </a:endParaRPr>
          </a:p>
        </p:txBody>
      </p:sp>
      <p:sp>
        <p:nvSpPr>
          <p:cNvPr id="36" name="文本框 35"/>
          <p:cNvSpPr txBox="1"/>
          <p:nvPr/>
        </p:nvSpPr>
        <p:spPr>
          <a:xfrm>
            <a:off x="7623455" y="2865276"/>
            <a:ext cx="1437806" cy="461665"/>
          </a:xfrm>
          <a:prstGeom prst="rect">
            <a:avLst/>
          </a:prstGeom>
          <a:noFill/>
        </p:spPr>
        <p:txBody>
          <a:bodyPr vert="horz" wrap="square" rtlCol="0">
            <a:spAutoFit/>
          </a:bodyPr>
          <a:lstStyle/>
          <a:p>
            <a:r>
              <a:rPr lang="zh-CN" altLang="en-US" sz="2400" dirty="0">
                <a:solidFill>
                  <a:srgbClr val="C09A5B"/>
                </a:solidFill>
                <a:cs typeface="+mn-ea"/>
                <a:sym typeface="+mn-lt"/>
              </a:rPr>
              <a:t>添加标题</a:t>
            </a:r>
            <a:endParaRPr lang="zh-CN" altLang="en-US" sz="2400" dirty="0">
              <a:solidFill>
                <a:srgbClr val="C09A5B"/>
              </a:solidFill>
              <a:cs typeface="+mn-ea"/>
              <a:sym typeface="+mn-lt"/>
            </a:endParaRPr>
          </a:p>
        </p:txBody>
      </p:sp>
      <p:sp>
        <p:nvSpPr>
          <p:cNvPr id="37" name="文本框 36"/>
          <p:cNvSpPr txBox="1"/>
          <p:nvPr/>
        </p:nvSpPr>
        <p:spPr>
          <a:xfrm>
            <a:off x="9662620" y="2865276"/>
            <a:ext cx="1437806" cy="461665"/>
          </a:xfrm>
          <a:prstGeom prst="rect">
            <a:avLst/>
          </a:prstGeom>
          <a:noFill/>
        </p:spPr>
        <p:txBody>
          <a:bodyPr vert="horz" wrap="square" rtlCol="0">
            <a:spAutoFit/>
          </a:bodyPr>
          <a:lstStyle/>
          <a:p>
            <a:r>
              <a:rPr lang="zh-CN" altLang="en-US" sz="2400" dirty="0">
                <a:solidFill>
                  <a:srgbClr val="C09A5B"/>
                </a:solidFill>
                <a:cs typeface="+mn-ea"/>
                <a:sym typeface="+mn-lt"/>
              </a:rPr>
              <a:t>添加标题</a:t>
            </a:r>
            <a:endParaRPr lang="zh-CN" altLang="en-US" sz="2400" dirty="0">
              <a:solidFill>
                <a:srgbClr val="C09A5B"/>
              </a:solidFill>
              <a:cs typeface="+mn-ea"/>
              <a:sym typeface="+mn-lt"/>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Effect transition="in" filter="fade">
                                      <p:cBhvr>
                                        <p:cTn id="9" dur="500"/>
                                        <p:tgtEl>
                                          <p:spTgt spid="65"/>
                                        </p:tgtEl>
                                      </p:cBhvr>
                                    </p:animEffect>
                                  </p:childTnLst>
                                </p:cTn>
                              </p:par>
                              <p:par>
                                <p:cTn id="10" presetID="53" presetClass="entr" presetSubtype="16" fill="hold" nodeType="withEffect">
                                  <p:stCondLst>
                                    <p:cond delay="0"/>
                                  </p:stCondLst>
                                  <p:childTnLst>
                                    <p:set>
                                      <p:cBhvr>
                                        <p:cTn id="11" dur="1" fill="hold">
                                          <p:stCondLst>
                                            <p:cond delay="0"/>
                                          </p:stCondLst>
                                        </p:cTn>
                                        <p:tgtEl>
                                          <p:spTgt spid="83"/>
                                        </p:tgtEl>
                                        <p:attrNameLst>
                                          <p:attrName>style.visibility</p:attrName>
                                        </p:attrNameLst>
                                      </p:cBhvr>
                                      <p:to>
                                        <p:strVal val="visible"/>
                                      </p:to>
                                    </p:set>
                                    <p:anim calcmode="lin" valueType="num">
                                      <p:cBhvr>
                                        <p:cTn id="12" dur="500" fill="hold"/>
                                        <p:tgtEl>
                                          <p:spTgt spid="83"/>
                                        </p:tgtEl>
                                        <p:attrNameLst>
                                          <p:attrName>ppt_w</p:attrName>
                                        </p:attrNameLst>
                                      </p:cBhvr>
                                      <p:tavLst>
                                        <p:tav tm="0">
                                          <p:val>
                                            <p:fltVal val="0"/>
                                          </p:val>
                                        </p:tav>
                                        <p:tav tm="100000">
                                          <p:val>
                                            <p:strVal val="#ppt_w"/>
                                          </p:val>
                                        </p:tav>
                                      </p:tavLst>
                                    </p:anim>
                                    <p:anim calcmode="lin" valueType="num">
                                      <p:cBhvr>
                                        <p:cTn id="13" dur="500" fill="hold"/>
                                        <p:tgtEl>
                                          <p:spTgt spid="83"/>
                                        </p:tgtEl>
                                        <p:attrNameLst>
                                          <p:attrName>ppt_h</p:attrName>
                                        </p:attrNameLst>
                                      </p:cBhvr>
                                      <p:tavLst>
                                        <p:tav tm="0">
                                          <p:val>
                                            <p:fltVal val="0"/>
                                          </p:val>
                                        </p:tav>
                                        <p:tav tm="100000">
                                          <p:val>
                                            <p:strVal val="#ppt_h"/>
                                          </p:val>
                                        </p:tav>
                                      </p:tavLst>
                                    </p:anim>
                                    <p:animEffect transition="in" filter="fade">
                                      <p:cBhvr>
                                        <p:cTn id="14" dur="500"/>
                                        <p:tgtEl>
                                          <p:spTgt spid="83"/>
                                        </p:tgtEl>
                                      </p:cBhvr>
                                    </p:animEffect>
                                  </p:childTnLst>
                                </p:cTn>
                              </p:par>
                              <p:par>
                                <p:cTn id="15" presetID="53" presetClass="entr" presetSubtype="16"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screen"/>
          <a:stretch>
            <a:fillRect/>
          </a:stretch>
        </p:blipFill>
        <p:spPr>
          <a:xfrm>
            <a:off x="794" y="0"/>
            <a:ext cx="11877675" cy="3959225"/>
          </a:xfrm>
          <a:prstGeom prst="rect">
            <a:avLst/>
          </a:prstGeom>
        </p:spPr>
      </p:pic>
      <p:pic>
        <p:nvPicPr>
          <p:cNvPr id="8" name="图片 7"/>
          <p:cNvPicPr>
            <a:picLocks noChangeAspect="1"/>
          </p:cNvPicPr>
          <p:nvPr/>
        </p:nvPicPr>
        <p:blipFill>
          <a:blip r:embed="rId2" cstate="screen"/>
          <a:stretch>
            <a:fillRect/>
          </a:stretch>
        </p:blipFill>
        <p:spPr>
          <a:xfrm rot="20567012">
            <a:off x="5577114" y="2150137"/>
            <a:ext cx="3959225" cy="3959225"/>
          </a:xfrm>
          <a:prstGeom prst="rect">
            <a:avLst/>
          </a:prstGeom>
        </p:spPr>
      </p:pic>
      <p:pic>
        <p:nvPicPr>
          <p:cNvPr id="7" name="图片 6"/>
          <p:cNvPicPr>
            <a:picLocks noChangeAspect="1"/>
          </p:cNvPicPr>
          <p:nvPr/>
        </p:nvPicPr>
        <p:blipFill>
          <a:blip r:embed="rId2" cstate="screen"/>
          <a:stretch>
            <a:fillRect/>
          </a:stretch>
        </p:blipFill>
        <p:spPr>
          <a:xfrm rot="7606628">
            <a:off x="-1795237" y="-1828294"/>
            <a:ext cx="3959225" cy="3959225"/>
          </a:xfrm>
          <a:prstGeom prst="rect">
            <a:avLst/>
          </a:prstGeom>
        </p:spPr>
      </p:pic>
      <p:pic>
        <p:nvPicPr>
          <p:cNvPr id="10" name="图片 9"/>
          <p:cNvPicPr>
            <a:picLocks noChangeAspect="1"/>
          </p:cNvPicPr>
          <p:nvPr/>
        </p:nvPicPr>
        <p:blipFill>
          <a:blip r:embed="rId3"/>
          <a:stretch>
            <a:fillRect/>
          </a:stretch>
        </p:blipFill>
        <p:spPr>
          <a:xfrm rot="5400000">
            <a:off x="2806391" y="1793458"/>
            <a:ext cx="2645231" cy="677107"/>
          </a:xfrm>
          <a:prstGeom prst="rect">
            <a:avLst/>
          </a:prstGeom>
        </p:spPr>
      </p:pic>
      <p:pic>
        <p:nvPicPr>
          <p:cNvPr id="11" name="图片 10"/>
          <p:cNvPicPr>
            <a:picLocks noChangeAspect="1"/>
          </p:cNvPicPr>
          <p:nvPr/>
        </p:nvPicPr>
        <p:blipFill>
          <a:blip r:embed="rId3"/>
          <a:stretch>
            <a:fillRect/>
          </a:stretch>
        </p:blipFill>
        <p:spPr>
          <a:xfrm rot="5400000">
            <a:off x="7955334" y="1793458"/>
            <a:ext cx="2645231" cy="677107"/>
          </a:xfrm>
          <a:prstGeom prst="rect">
            <a:avLst/>
          </a:prstGeom>
        </p:spPr>
      </p:pic>
      <p:sp>
        <p:nvSpPr>
          <p:cNvPr id="13" name="文本框 12"/>
          <p:cNvSpPr txBox="1"/>
          <p:nvPr/>
        </p:nvSpPr>
        <p:spPr>
          <a:xfrm>
            <a:off x="4670724" y="1512408"/>
            <a:ext cx="3877985" cy="830997"/>
          </a:xfrm>
          <a:prstGeom prst="rect">
            <a:avLst/>
          </a:prstGeom>
          <a:noFill/>
        </p:spPr>
        <p:txBody>
          <a:bodyPr vert="horz" wrap="none" rtlCol="0" anchor="ctr">
            <a:spAutoFit/>
          </a:bodyPr>
          <a:lstStyle>
            <a:defPPr>
              <a:defRPr lang="en-US"/>
            </a:defPPr>
            <a:lvl1pPr algn="ctr">
              <a:defRPr sz="4800">
                <a:solidFill>
                  <a:schemeClr val="bg1"/>
                </a:solidFill>
                <a:cs typeface="+mn-ea"/>
              </a:defRPr>
            </a:lvl1pPr>
          </a:lstStyle>
          <a:p>
            <a:r>
              <a:rPr lang="zh-CN" altLang="en-US" dirty="0">
                <a:sym typeface="+mn-lt"/>
              </a:rPr>
              <a:t>点击添加标题</a:t>
            </a:r>
            <a:endParaRPr lang="zh-CN" altLang="en-US" dirty="0">
              <a:sym typeface="+mn-lt"/>
            </a:endParaRPr>
          </a:p>
        </p:txBody>
      </p:sp>
      <p:sp>
        <p:nvSpPr>
          <p:cNvPr id="3" name="文本框 2"/>
          <p:cNvSpPr txBox="1"/>
          <p:nvPr/>
        </p:nvSpPr>
        <p:spPr>
          <a:xfrm>
            <a:off x="4691117" y="2343405"/>
            <a:ext cx="3877985" cy="400110"/>
          </a:xfrm>
          <a:prstGeom prst="rect">
            <a:avLst/>
          </a:prstGeom>
          <a:noFill/>
        </p:spPr>
        <p:txBody>
          <a:bodyPr wrap="square" rtlCol="0">
            <a:spAutoFit/>
          </a:bodyPr>
          <a:lstStyle/>
          <a:p>
            <a:pPr algn="dist"/>
            <a:r>
              <a:rPr lang="en-US" altLang="zh-CN" sz="2000" dirty="0">
                <a:solidFill>
                  <a:schemeClr val="bg1"/>
                </a:solidFill>
                <a:cs typeface="+mn-ea"/>
                <a:sym typeface="+mn-lt"/>
              </a:rPr>
              <a:t>CLICK ON THE ADD THE TITLE</a:t>
            </a:r>
            <a:endParaRPr lang="zh-CN" altLang="en-US" sz="2000" dirty="0">
              <a:solidFill>
                <a:schemeClr val="bg1"/>
              </a:solidFill>
              <a:cs typeface="+mn-ea"/>
              <a:sym typeface="+mn-lt"/>
            </a:endParaRPr>
          </a:p>
        </p:txBody>
      </p:sp>
      <p:pic>
        <p:nvPicPr>
          <p:cNvPr id="14" name="图片 13"/>
          <p:cNvPicPr>
            <a:picLocks noChangeAspect="1"/>
          </p:cNvPicPr>
          <p:nvPr/>
        </p:nvPicPr>
        <p:blipFill>
          <a:blip r:embed="rId4" cstate="screen"/>
          <a:stretch>
            <a:fillRect/>
          </a:stretch>
        </p:blipFill>
        <p:spPr>
          <a:xfrm>
            <a:off x="8572637" y="-947002"/>
            <a:ext cx="5135562" cy="2244915"/>
          </a:xfrm>
          <a:prstGeom prst="rect">
            <a:avLst/>
          </a:prstGeom>
        </p:spPr>
      </p:pic>
      <p:pic>
        <p:nvPicPr>
          <p:cNvPr id="15" name="图片 14"/>
          <p:cNvPicPr>
            <a:picLocks noChangeAspect="1"/>
          </p:cNvPicPr>
          <p:nvPr/>
        </p:nvPicPr>
        <p:blipFill>
          <a:blip r:embed="rId4" cstate="screen"/>
          <a:stretch>
            <a:fillRect/>
          </a:stretch>
        </p:blipFill>
        <p:spPr>
          <a:xfrm rot="19449054" flipH="1">
            <a:off x="-2448211" y="2055811"/>
            <a:ext cx="5135562" cy="2244915"/>
          </a:xfrm>
          <a:prstGeom prst="rect">
            <a:avLst/>
          </a:prstGeom>
        </p:spPr>
      </p:pic>
      <p:pic>
        <p:nvPicPr>
          <p:cNvPr id="12" name="图片 11"/>
          <p:cNvPicPr>
            <a:picLocks noChangeAspect="1"/>
          </p:cNvPicPr>
          <p:nvPr/>
        </p:nvPicPr>
        <p:blipFill>
          <a:blip r:embed="rId5" cstate="screen"/>
          <a:stretch>
            <a:fillRect/>
          </a:stretch>
        </p:blipFill>
        <p:spPr>
          <a:xfrm>
            <a:off x="500889" y="258257"/>
            <a:ext cx="3611106" cy="3611106"/>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28" name="图片 27"/>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pic>
        <p:nvPicPr>
          <p:cNvPr id="46" name="图片 45"/>
          <p:cNvPicPr>
            <a:picLocks noChangeAspect="1"/>
          </p:cNvPicPr>
          <p:nvPr/>
        </p:nvPicPr>
        <p:blipFill>
          <a:blip r:embed="rId3"/>
          <a:stretch>
            <a:fillRect/>
          </a:stretch>
        </p:blipFill>
        <p:spPr>
          <a:xfrm rot="5400000">
            <a:off x="752164" y="1557379"/>
            <a:ext cx="3706061" cy="844468"/>
          </a:xfrm>
          <a:prstGeom prst="rect">
            <a:avLst/>
          </a:prstGeom>
        </p:spPr>
      </p:pic>
      <p:sp>
        <p:nvSpPr>
          <p:cNvPr id="47" name="Inhaltsplatzhalter 4"/>
          <p:cNvSpPr txBox="1"/>
          <p:nvPr/>
        </p:nvSpPr>
        <p:spPr>
          <a:xfrm>
            <a:off x="1462603" y="813373"/>
            <a:ext cx="830997" cy="2636994"/>
          </a:xfrm>
          <a:prstGeom prst="rect">
            <a:avLst/>
          </a:prstGeom>
        </p:spPr>
        <p:txBody>
          <a:bodyPr vert="eaVert"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65000"/>
                    <a:lumOff val="35000"/>
                  </a:schemeClr>
                </a:solidFill>
                <a:latin typeface="+mn-lt"/>
                <a:cs typeface="+mn-ea"/>
                <a:sym typeface="+mn-lt"/>
              </a:rPr>
              <a:t>点击输入本栏的具体文本说明内容点击输入本栏的具体文本说明内容点击输入本栏的具体文本说明内容</a:t>
            </a:r>
            <a:endParaRPr lang="en-US" altLang="zh-CN" sz="1200" dirty="0">
              <a:solidFill>
                <a:schemeClr val="tx1">
                  <a:lumMod val="65000"/>
                  <a:lumOff val="35000"/>
                </a:schemeClr>
              </a:solidFill>
              <a:latin typeface="+mn-lt"/>
              <a:cs typeface="+mn-ea"/>
              <a:sym typeface="+mn-lt"/>
            </a:endParaRPr>
          </a:p>
        </p:txBody>
      </p:sp>
      <p:sp>
        <p:nvSpPr>
          <p:cNvPr id="48" name="文本框 47"/>
          <p:cNvSpPr txBox="1"/>
          <p:nvPr/>
        </p:nvSpPr>
        <p:spPr>
          <a:xfrm>
            <a:off x="793189" y="813373"/>
            <a:ext cx="677108" cy="2266005"/>
          </a:xfrm>
          <a:prstGeom prst="rect">
            <a:avLst/>
          </a:prstGeom>
          <a:noFill/>
        </p:spPr>
        <p:txBody>
          <a:bodyPr vert="eaVert" wrap="none" rtlCol="0" anchor="ctr">
            <a:spAutoFit/>
          </a:bodyPr>
          <a:lstStyle/>
          <a:p>
            <a:r>
              <a:rPr lang="zh-CN" altLang="en-US" sz="3200" b="1" dirty="0">
                <a:solidFill>
                  <a:schemeClr val="tx1">
                    <a:lumMod val="65000"/>
                    <a:lumOff val="35000"/>
                  </a:schemeClr>
                </a:solidFill>
                <a:cs typeface="+mn-ea"/>
                <a:sym typeface="+mn-lt"/>
              </a:rPr>
              <a:t>点击添加标题</a:t>
            </a:r>
            <a:endParaRPr lang="zh-CN" altLang="en-US" sz="3200" b="1" dirty="0">
              <a:solidFill>
                <a:schemeClr val="tx1">
                  <a:lumMod val="65000"/>
                  <a:lumOff val="35000"/>
                </a:schemeClr>
              </a:solidFill>
              <a:cs typeface="+mn-ea"/>
              <a:sym typeface="+mn-lt"/>
            </a:endParaRPr>
          </a:p>
        </p:txBody>
      </p:sp>
      <p:sp>
        <p:nvSpPr>
          <p:cNvPr id="50" name="矩形 49"/>
          <p:cNvSpPr/>
          <p:nvPr/>
        </p:nvSpPr>
        <p:spPr>
          <a:xfrm>
            <a:off x="4727080" y="683168"/>
            <a:ext cx="66103" cy="3349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1" name="文本框 50"/>
          <p:cNvSpPr txBox="1"/>
          <p:nvPr/>
        </p:nvSpPr>
        <p:spPr>
          <a:xfrm>
            <a:off x="4630606" y="1054101"/>
            <a:ext cx="1723549" cy="400110"/>
          </a:xfrm>
          <a:prstGeom prst="rect">
            <a:avLst/>
          </a:prstGeom>
          <a:noFill/>
        </p:spPr>
        <p:txBody>
          <a:bodyPr vert="horz" wrap="none" rtlCol="0" anchor="ctr">
            <a:spAutoFit/>
          </a:bodyPr>
          <a:lstStyle/>
          <a:p>
            <a:r>
              <a:rPr lang="zh-CN" altLang="en-US" sz="2000" b="1" dirty="0">
                <a:solidFill>
                  <a:srgbClr val="E0BA7E"/>
                </a:solidFill>
                <a:cs typeface="+mn-ea"/>
                <a:sym typeface="+mn-lt"/>
              </a:rPr>
              <a:t>点击添加标题</a:t>
            </a:r>
            <a:endParaRPr lang="zh-CN" altLang="en-US" sz="2000" b="1" dirty="0">
              <a:solidFill>
                <a:srgbClr val="E0BA7E"/>
              </a:solidFill>
              <a:cs typeface="+mn-ea"/>
              <a:sym typeface="+mn-lt"/>
            </a:endParaRPr>
          </a:p>
        </p:txBody>
      </p:sp>
      <p:sp>
        <p:nvSpPr>
          <p:cNvPr id="52" name="文本框 51"/>
          <p:cNvSpPr txBox="1"/>
          <p:nvPr/>
        </p:nvSpPr>
        <p:spPr>
          <a:xfrm>
            <a:off x="4793183" y="653991"/>
            <a:ext cx="878767" cy="400110"/>
          </a:xfrm>
          <a:prstGeom prst="rect">
            <a:avLst/>
          </a:prstGeom>
          <a:noFill/>
        </p:spPr>
        <p:txBody>
          <a:bodyPr vert="horz" wrap="none" rtlCol="0" anchor="ctr">
            <a:spAutoFit/>
          </a:bodyPr>
          <a:lstStyle/>
          <a:p>
            <a:r>
              <a:rPr lang="zh-CN" altLang="en-US" sz="2000" dirty="0">
                <a:solidFill>
                  <a:srgbClr val="E0BA7E"/>
                </a:solidFill>
                <a:cs typeface="+mn-ea"/>
                <a:sym typeface="+mn-lt"/>
              </a:rPr>
              <a:t>套餐</a:t>
            </a:r>
            <a:r>
              <a:rPr lang="en-US" altLang="zh-CN" sz="2000" dirty="0">
                <a:solidFill>
                  <a:srgbClr val="E0BA7E"/>
                </a:solidFill>
                <a:cs typeface="+mn-ea"/>
                <a:sym typeface="+mn-lt"/>
              </a:rPr>
              <a:t>A</a:t>
            </a:r>
            <a:endParaRPr lang="zh-CN" altLang="en-US" sz="2000" dirty="0">
              <a:solidFill>
                <a:srgbClr val="E0BA7E"/>
              </a:solidFill>
              <a:cs typeface="+mn-ea"/>
              <a:sym typeface="+mn-lt"/>
            </a:endParaRPr>
          </a:p>
        </p:txBody>
      </p:sp>
      <p:sp>
        <p:nvSpPr>
          <p:cNvPr id="53" name="Inhaltsplatzhalter 4"/>
          <p:cNvSpPr txBox="1"/>
          <p:nvPr/>
        </p:nvSpPr>
        <p:spPr>
          <a:xfrm>
            <a:off x="4727079" y="1457806"/>
            <a:ext cx="1723549" cy="24660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65000"/>
                    <a:lumOff val="35000"/>
                  </a:schemeClr>
                </a:solidFill>
                <a:latin typeface="+mn-lt"/>
                <a:cs typeface="+mn-ea"/>
                <a:sym typeface="+mn-lt"/>
              </a:rPr>
              <a:t>点击输入本栏的具体文本</a:t>
            </a:r>
            <a:endParaRPr lang="en-US" altLang="zh-CN" sz="1200" dirty="0">
              <a:solidFill>
                <a:schemeClr val="tx1">
                  <a:lumMod val="65000"/>
                  <a:lumOff val="35000"/>
                </a:schemeClr>
              </a:solidFill>
              <a:latin typeface="+mn-lt"/>
              <a:cs typeface="+mn-ea"/>
              <a:sym typeface="+mn-lt"/>
            </a:endParaRPr>
          </a:p>
        </p:txBody>
      </p:sp>
      <p:sp>
        <p:nvSpPr>
          <p:cNvPr id="54" name="矩形 53"/>
          <p:cNvSpPr/>
          <p:nvPr/>
        </p:nvSpPr>
        <p:spPr>
          <a:xfrm>
            <a:off x="4727080" y="2292330"/>
            <a:ext cx="66103" cy="334962"/>
          </a:xfrm>
          <a:prstGeom prst="rect">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文本框 54"/>
          <p:cNvSpPr txBox="1"/>
          <p:nvPr/>
        </p:nvSpPr>
        <p:spPr>
          <a:xfrm>
            <a:off x="4630606" y="2663263"/>
            <a:ext cx="1723549" cy="400110"/>
          </a:xfrm>
          <a:prstGeom prst="rect">
            <a:avLst/>
          </a:prstGeom>
          <a:noFill/>
        </p:spPr>
        <p:txBody>
          <a:bodyPr vert="horz" wrap="none" rtlCol="0" anchor="ctr">
            <a:spAutoFit/>
          </a:bodyPr>
          <a:lstStyle/>
          <a:p>
            <a:r>
              <a:rPr lang="zh-CN" altLang="en-US" sz="2000" b="1" dirty="0">
                <a:solidFill>
                  <a:srgbClr val="C00000"/>
                </a:solidFill>
                <a:cs typeface="+mn-ea"/>
                <a:sym typeface="+mn-lt"/>
              </a:rPr>
              <a:t>点击添加标题</a:t>
            </a:r>
            <a:endParaRPr lang="zh-CN" altLang="en-US" sz="2000" b="1" dirty="0">
              <a:solidFill>
                <a:srgbClr val="C00000"/>
              </a:solidFill>
              <a:cs typeface="+mn-ea"/>
              <a:sym typeface="+mn-lt"/>
            </a:endParaRPr>
          </a:p>
        </p:txBody>
      </p:sp>
      <p:sp>
        <p:nvSpPr>
          <p:cNvPr id="56" name="文本框 55"/>
          <p:cNvSpPr txBox="1"/>
          <p:nvPr/>
        </p:nvSpPr>
        <p:spPr>
          <a:xfrm>
            <a:off x="4793183" y="2263153"/>
            <a:ext cx="862737" cy="400110"/>
          </a:xfrm>
          <a:prstGeom prst="rect">
            <a:avLst/>
          </a:prstGeom>
          <a:noFill/>
        </p:spPr>
        <p:txBody>
          <a:bodyPr vert="horz" wrap="none" rtlCol="0" anchor="ctr">
            <a:spAutoFit/>
          </a:bodyPr>
          <a:lstStyle/>
          <a:p>
            <a:r>
              <a:rPr lang="zh-CN" altLang="en-US" sz="2000" dirty="0">
                <a:solidFill>
                  <a:srgbClr val="C00000"/>
                </a:solidFill>
                <a:cs typeface="+mn-ea"/>
                <a:sym typeface="+mn-lt"/>
              </a:rPr>
              <a:t>套餐</a:t>
            </a:r>
            <a:r>
              <a:rPr lang="en-US" altLang="zh-CN" sz="2000" dirty="0">
                <a:solidFill>
                  <a:srgbClr val="C00000"/>
                </a:solidFill>
                <a:cs typeface="+mn-ea"/>
                <a:sym typeface="+mn-lt"/>
              </a:rPr>
              <a:t>B</a:t>
            </a:r>
            <a:endParaRPr lang="zh-CN" altLang="en-US" sz="2000" dirty="0">
              <a:solidFill>
                <a:srgbClr val="C00000"/>
              </a:solidFill>
              <a:cs typeface="+mn-ea"/>
              <a:sym typeface="+mn-lt"/>
            </a:endParaRPr>
          </a:p>
        </p:txBody>
      </p:sp>
      <p:sp>
        <p:nvSpPr>
          <p:cNvPr id="57" name="Inhaltsplatzhalter 4"/>
          <p:cNvSpPr txBox="1"/>
          <p:nvPr/>
        </p:nvSpPr>
        <p:spPr>
          <a:xfrm>
            <a:off x="4727079" y="3066968"/>
            <a:ext cx="1723549" cy="24660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65000"/>
                    <a:lumOff val="35000"/>
                  </a:schemeClr>
                </a:solidFill>
                <a:latin typeface="+mn-lt"/>
                <a:cs typeface="+mn-ea"/>
                <a:sym typeface="+mn-lt"/>
              </a:rPr>
              <a:t>点击输入本栏的具体文本</a:t>
            </a:r>
            <a:endParaRPr lang="en-US" altLang="zh-CN" sz="1200" dirty="0">
              <a:solidFill>
                <a:schemeClr val="tx1">
                  <a:lumMod val="65000"/>
                  <a:lumOff val="35000"/>
                </a:schemeClr>
              </a:solidFill>
              <a:latin typeface="+mn-lt"/>
              <a:cs typeface="+mn-ea"/>
              <a:sym typeface="+mn-lt"/>
            </a:endParaRPr>
          </a:p>
        </p:txBody>
      </p:sp>
      <p:sp>
        <p:nvSpPr>
          <p:cNvPr id="60" name="矩形 59"/>
          <p:cNvSpPr/>
          <p:nvPr/>
        </p:nvSpPr>
        <p:spPr>
          <a:xfrm>
            <a:off x="8506624" y="683168"/>
            <a:ext cx="66103" cy="334962"/>
          </a:xfrm>
          <a:prstGeom prst="rect">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1" name="文本框 60"/>
          <p:cNvSpPr txBox="1"/>
          <p:nvPr/>
        </p:nvSpPr>
        <p:spPr>
          <a:xfrm>
            <a:off x="8410150" y="1054101"/>
            <a:ext cx="1723549" cy="400110"/>
          </a:xfrm>
          <a:prstGeom prst="rect">
            <a:avLst/>
          </a:prstGeom>
          <a:noFill/>
        </p:spPr>
        <p:txBody>
          <a:bodyPr vert="horz" wrap="none" rtlCol="0" anchor="ctr">
            <a:spAutoFit/>
          </a:bodyPr>
          <a:lstStyle/>
          <a:p>
            <a:r>
              <a:rPr lang="zh-CN" altLang="en-US" sz="2000" b="1" dirty="0">
                <a:solidFill>
                  <a:srgbClr val="C00000"/>
                </a:solidFill>
                <a:cs typeface="+mn-ea"/>
                <a:sym typeface="+mn-lt"/>
              </a:rPr>
              <a:t>点击添加标题</a:t>
            </a:r>
            <a:endParaRPr lang="zh-CN" altLang="en-US" sz="2000" b="1" dirty="0">
              <a:solidFill>
                <a:srgbClr val="C00000"/>
              </a:solidFill>
              <a:cs typeface="+mn-ea"/>
              <a:sym typeface="+mn-lt"/>
            </a:endParaRPr>
          </a:p>
        </p:txBody>
      </p:sp>
      <p:sp>
        <p:nvSpPr>
          <p:cNvPr id="62" name="文本框 61"/>
          <p:cNvSpPr txBox="1"/>
          <p:nvPr/>
        </p:nvSpPr>
        <p:spPr>
          <a:xfrm>
            <a:off x="8572727" y="653991"/>
            <a:ext cx="869149" cy="400110"/>
          </a:xfrm>
          <a:prstGeom prst="rect">
            <a:avLst/>
          </a:prstGeom>
          <a:noFill/>
        </p:spPr>
        <p:txBody>
          <a:bodyPr vert="horz" wrap="none" rtlCol="0" anchor="ctr">
            <a:spAutoFit/>
          </a:bodyPr>
          <a:lstStyle/>
          <a:p>
            <a:r>
              <a:rPr lang="zh-CN" altLang="en-US" sz="2000" dirty="0">
                <a:solidFill>
                  <a:srgbClr val="C00000"/>
                </a:solidFill>
                <a:cs typeface="+mn-ea"/>
                <a:sym typeface="+mn-lt"/>
              </a:rPr>
              <a:t>套餐</a:t>
            </a:r>
            <a:r>
              <a:rPr lang="en-US" altLang="zh-CN" sz="2000" dirty="0">
                <a:solidFill>
                  <a:srgbClr val="C00000"/>
                </a:solidFill>
                <a:cs typeface="+mn-ea"/>
                <a:sym typeface="+mn-lt"/>
              </a:rPr>
              <a:t>C</a:t>
            </a:r>
            <a:endParaRPr lang="zh-CN" altLang="en-US" sz="2000" dirty="0">
              <a:solidFill>
                <a:srgbClr val="C00000"/>
              </a:solidFill>
              <a:cs typeface="+mn-ea"/>
              <a:sym typeface="+mn-lt"/>
            </a:endParaRPr>
          </a:p>
        </p:txBody>
      </p:sp>
      <p:sp>
        <p:nvSpPr>
          <p:cNvPr id="63" name="Inhaltsplatzhalter 4"/>
          <p:cNvSpPr txBox="1"/>
          <p:nvPr/>
        </p:nvSpPr>
        <p:spPr>
          <a:xfrm>
            <a:off x="8506623" y="1457806"/>
            <a:ext cx="1723549" cy="24660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65000"/>
                    <a:lumOff val="35000"/>
                  </a:schemeClr>
                </a:solidFill>
                <a:latin typeface="+mn-lt"/>
                <a:cs typeface="+mn-ea"/>
                <a:sym typeface="+mn-lt"/>
              </a:rPr>
              <a:t>点击输入本栏的具体文本</a:t>
            </a:r>
            <a:endParaRPr lang="en-US" altLang="zh-CN" sz="1200" dirty="0">
              <a:solidFill>
                <a:schemeClr val="tx1">
                  <a:lumMod val="65000"/>
                  <a:lumOff val="35000"/>
                </a:schemeClr>
              </a:solidFill>
              <a:latin typeface="+mn-lt"/>
              <a:cs typeface="+mn-ea"/>
              <a:sym typeface="+mn-lt"/>
            </a:endParaRPr>
          </a:p>
        </p:txBody>
      </p:sp>
      <p:sp>
        <p:nvSpPr>
          <p:cNvPr id="64" name="矩形 63"/>
          <p:cNvSpPr/>
          <p:nvPr/>
        </p:nvSpPr>
        <p:spPr>
          <a:xfrm>
            <a:off x="8506624" y="2292330"/>
            <a:ext cx="66103" cy="3349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5" name="文本框 64"/>
          <p:cNvSpPr txBox="1"/>
          <p:nvPr/>
        </p:nvSpPr>
        <p:spPr>
          <a:xfrm>
            <a:off x="8410150" y="2663263"/>
            <a:ext cx="1723549" cy="400110"/>
          </a:xfrm>
          <a:prstGeom prst="rect">
            <a:avLst/>
          </a:prstGeom>
          <a:noFill/>
        </p:spPr>
        <p:txBody>
          <a:bodyPr vert="horz" wrap="none" rtlCol="0" anchor="ctr">
            <a:spAutoFit/>
          </a:bodyPr>
          <a:lstStyle/>
          <a:p>
            <a:r>
              <a:rPr lang="zh-CN" altLang="en-US" sz="2000" b="1" dirty="0">
                <a:solidFill>
                  <a:srgbClr val="E0BA7E"/>
                </a:solidFill>
                <a:cs typeface="+mn-ea"/>
                <a:sym typeface="+mn-lt"/>
              </a:rPr>
              <a:t>点击添加标题</a:t>
            </a:r>
            <a:endParaRPr lang="zh-CN" altLang="en-US" sz="2000" b="1" dirty="0">
              <a:solidFill>
                <a:srgbClr val="E0BA7E"/>
              </a:solidFill>
              <a:cs typeface="+mn-ea"/>
              <a:sym typeface="+mn-lt"/>
            </a:endParaRPr>
          </a:p>
        </p:txBody>
      </p:sp>
      <p:sp>
        <p:nvSpPr>
          <p:cNvPr id="66" name="文本框 65"/>
          <p:cNvSpPr txBox="1"/>
          <p:nvPr/>
        </p:nvSpPr>
        <p:spPr>
          <a:xfrm>
            <a:off x="8572727" y="2263153"/>
            <a:ext cx="893193" cy="400110"/>
          </a:xfrm>
          <a:prstGeom prst="rect">
            <a:avLst/>
          </a:prstGeom>
          <a:noFill/>
        </p:spPr>
        <p:txBody>
          <a:bodyPr vert="horz" wrap="none" rtlCol="0" anchor="ctr">
            <a:spAutoFit/>
          </a:bodyPr>
          <a:lstStyle/>
          <a:p>
            <a:r>
              <a:rPr lang="zh-CN" altLang="en-US" sz="2000" dirty="0">
                <a:solidFill>
                  <a:srgbClr val="E0BA7E"/>
                </a:solidFill>
                <a:cs typeface="+mn-ea"/>
                <a:sym typeface="+mn-lt"/>
              </a:rPr>
              <a:t>套餐</a:t>
            </a:r>
            <a:r>
              <a:rPr lang="en-US" altLang="zh-CN" sz="2000" dirty="0">
                <a:solidFill>
                  <a:srgbClr val="E0BA7E"/>
                </a:solidFill>
                <a:cs typeface="+mn-ea"/>
                <a:sym typeface="+mn-lt"/>
              </a:rPr>
              <a:t>D</a:t>
            </a:r>
            <a:endParaRPr lang="zh-CN" altLang="en-US" sz="2000" dirty="0">
              <a:solidFill>
                <a:srgbClr val="E0BA7E"/>
              </a:solidFill>
              <a:cs typeface="+mn-ea"/>
              <a:sym typeface="+mn-lt"/>
            </a:endParaRPr>
          </a:p>
        </p:txBody>
      </p:sp>
      <p:sp>
        <p:nvSpPr>
          <p:cNvPr id="67" name="Inhaltsplatzhalter 4"/>
          <p:cNvSpPr txBox="1"/>
          <p:nvPr/>
        </p:nvSpPr>
        <p:spPr>
          <a:xfrm>
            <a:off x="8506623" y="3066968"/>
            <a:ext cx="1723549" cy="24660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65000"/>
                    <a:lumOff val="35000"/>
                  </a:schemeClr>
                </a:solidFill>
                <a:latin typeface="+mn-lt"/>
                <a:cs typeface="+mn-ea"/>
                <a:sym typeface="+mn-lt"/>
              </a:rPr>
              <a:t>点击输入本栏的具体文本</a:t>
            </a:r>
            <a:endParaRPr lang="en-US" altLang="zh-CN" sz="1200" dirty="0">
              <a:solidFill>
                <a:schemeClr val="tx1">
                  <a:lumMod val="65000"/>
                  <a:lumOff val="35000"/>
                </a:schemeClr>
              </a:solidFill>
              <a:latin typeface="+mn-lt"/>
              <a:cs typeface="+mn-ea"/>
              <a:sym typeface="+mn-lt"/>
            </a:endParaRPr>
          </a:p>
        </p:txBody>
      </p:sp>
      <p:pic>
        <p:nvPicPr>
          <p:cNvPr id="29" name="图片 28"/>
          <p:cNvPicPr>
            <a:picLocks noChangeAspect="1"/>
          </p:cNvPicPr>
          <p:nvPr/>
        </p:nvPicPr>
        <p:blipFill>
          <a:blip r:embed="rId4" cstate="screen">
            <a:extLst>
              <a:ext uri="{BEBA8EAE-BF5A-486C-A8C5-ECC9F3942E4B}">
                <a14:imgProps xmlns:a14="http://schemas.microsoft.com/office/drawing/2010/main">
                  <a14:imgLayer r:embed="rId5">
                    <a14:imgEffect>
                      <a14:saturation sat="85000"/>
                    </a14:imgEffect>
                  </a14:imgLayer>
                </a14:imgProps>
              </a:ext>
            </a:extLst>
          </a:blip>
          <a:stretch>
            <a:fillRect/>
          </a:stretch>
        </p:blipFill>
        <p:spPr>
          <a:xfrm rot="8441591">
            <a:off x="-1407426" y="-1979614"/>
            <a:ext cx="3959225" cy="3959225"/>
          </a:xfrm>
          <a:prstGeom prst="rect">
            <a:avLst/>
          </a:prstGeom>
        </p:spPr>
      </p:pic>
      <p:pic>
        <p:nvPicPr>
          <p:cNvPr id="30" name="图片 29"/>
          <p:cNvPicPr>
            <a:picLocks noChangeAspect="1"/>
          </p:cNvPicPr>
          <p:nvPr/>
        </p:nvPicPr>
        <p:blipFill>
          <a:blip r:embed="rId6" cstate="screen">
            <a:extLst>
              <a:ext uri="{BEBA8EAE-BF5A-486C-A8C5-ECC9F3942E4B}">
                <a14:imgProps xmlns:a14="http://schemas.microsoft.com/office/drawing/2010/main">
                  <a14:imgLayer r:embed="rId7">
                    <a14:imgEffect>
                      <a14:saturation sat="85000"/>
                    </a14:imgEffect>
                  </a14:imgLayer>
                </a14:imgProps>
              </a:ext>
            </a:extLst>
          </a:blip>
          <a:stretch>
            <a:fillRect/>
          </a:stretch>
        </p:blipFill>
        <p:spPr>
          <a:xfrm rot="18000000">
            <a:off x="8016804" y="-78888"/>
            <a:ext cx="6099056" cy="2666088"/>
          </a:xfrm>
          <a:prstGeom prst="rect">
            <a:avLst/>
          </a:prstGeom>
        </p:spPr>
      </p:pic>
      <p:grpSp>
        <p:nvGrpSpPr>
          <p:cNvPr id="3" name="组合 2"/>
          <p:cNvGrpSpPr/>
          <p:nvPr/>
        </p:nvGrpSpPr>
        <p:grpSpPr>
          <a:xfrm>
            <a:off x="7118116" y="431204"/>
            <a:ext cx="1280518" cy="1280518"/>
            <a:chOff x="6474884" y="-1659472"/>
            <a:chExt cx="1504595" cy="1504595"/>
          </a:xfrm>
        </p:grpSpPr>
        <p:sp>
          <p:nvSpPr>
            <p:cNvPr id="35" name="椭圆 34"/>
            <p:cNvSpPr/>
            <p:nvPr/>
          </p:nvSpPr>
          <p:spPr>
            <a:xfrm>
              <a:off x="6474884" y="-1659472"/>
              <a:ext cx="1504595" cy="1504595"/>
            </a:xfrm>
            <a:prstGeom prst="ellipse">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6" name="图片 35"/>
            <p:cNvPicPr>
              <a:picLocks noChangeAspect="1"/>
            </p:cNvPicPr>
            <p:nvPr/>
          </p:nvPicPr>
          <p:blipFill>
            <a:blip r:embed="rId8" cstate="screen"/>
            <a:stretch>
              <a:fillRect/>
            </a:stretch>
          </p:blipFill>
          <p:spPr>
            <a:xfrm>
              <a:off x="6550133" y="-1463326"/>
              <a:ext cx="1293922" cy="1150477"/>
            </a:xfrm>
            <a:prstGeom prst="rect">
              <a:avLst/>
            </a:prstGeom>
          </p:spPr>
        </p:pic>
      </p:grpSp>
      <p:grpSp>
        <p:nvGrpSpPr>
          <p:cNvPr id="2" name="组合 1"/>
          <p:cNvGrpSpPr/>
          <p:nvPr/>
        </p:nvGrpSpPr>
        <p:grpSpPr>
          <a:xfrm>
            <a:off x="3283978" y="447448"/>
            <a:ext cx="1280518" cy="1280518"/>
            <a:chOff x="3288658" y="-1605264"/>
            <a:chExt cx="1504595" cy="1504595"/>
          </a:xfrm>
        </p:grpSpPr>
        <p:sp>
          <p:nvSpPr>
            <p:cNvPr id="37" name="椭圆 36"/>
            <p:cNvSpPr/>
            <p:nvPr/>
          </p:nvSpPr>
          <p:spPr>
            <a:xfrm>
              <a:off x="3288658" y="-1605264"/>
              <a:ext cx="1504595" cy="1504595"/>
            </a:xfrm>
            <a:prstGeom prst="ellipse">
              <a:avLst/>
            </a:prstGeom>
            <a:solidFill>
              <a:srgbClr val="B64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8" name="图片 37"/>
            <p:cNvPicPr>
              <a:picLocks noChangeAspect="1"/>
            </p:cNvPicPr>
            <p:nvPr/>
          </p:nvPicPr>
          <p:blipFill>
            <a:blip r:embed="rId9" cstate="screen"/>
            <a:stretch>
              <a:fillRect/>
            </a:stretch>
          </p:blipFill>
          <p:spPr>
            <a:xfrm>
              <a:off x="3357973" y="-1428206"/>
              <a:ext cx="1293922" cy="1150477"/>
            </a:xfrm>
            <a:prstGeom prst="rect">
              <a:avLst/>
            </a:prstGeom>
          </p:spPr>
        </p:pic>
      </p:grpSp>
      <p:grpSp>
        <p:nvGrpSpPr>
          <p:cNvPr id="39" name="组合 38"/>
          <p:cNvGrpSpPr/>
          <p:nvPr/>
        </p:nvGrpSpPr>
        <p:grpSpPr>
          <a:xfrm>
            <a:off x="3268800" y="2134357"/>
            <a:ext cx="1280518" cy="1280518"/>
            <a:chOff x="6474884" y="-1659472"/>
            <a:chExt cx="1504595" cy="1504595"/>
          </a:xfrm>
        </p:grpSpPr>
        <p:sp>
          <p:nvSpPr>
            <p:cNvPr id="40" name="椭圆 39"/>
            <p:cNvSpPr/>
            <p:nvPr/>
          </p:nvSpPr>
          <p:spPr>
            <a:xfrm>
              <a:off x="6474884" y="-1659472"/>
              <a:ext cx="1504595" cy="1504595"/>
            </a:xfrm>
            <a:prstGeom prst="ellipse">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1" name="图片 40"/>
            <p:cNvPicPr>
              <a:picLocks noChangeAspect="1"/>
            </p:cNvPicPr>
            <p:nvPr/>
          </p:nvPicPr>
          <p:blipFill>
            <a:blip r:embed="rId8" cstate="screen"/>
            <a:stretch>
              <a:fillRect/>
            </a:stretch>
          </p:blipFill>
          <p:spPr>
            <a:xfrm>
              <a:off x="6550133" y="-1463326"/>
              <a:ext cx="1293922" cy="1150477"/>
            </a:xfrm>
            <a:prstGeom prst="rect">
              <a:avLst/>
            </a:prstGeom>
          </p:spPr>
        </p:pic>
      </p:grpSp>
      <p:grpSp>
        <p:nvGrpSpPr>
          <p:cNvPr id="42" name="组合 41"/>
          <p:cNvGrpSpPr/>
          <p:nvPr/>
        </p:nvGrpSpPr>
        <p:grpSpPr>
          <a:xfrm>
            <a:off x="7112648" y="2131870"/>
            <a:ext cx="1280518" cy="1280518"/>
            <a:chOff x="3288658" y="-1605264"/>
            <a:chExt cx="1504595" cy="1504595"/>
          </a:xfrm>
        </p:grpSpPr>
        <p:sp>
          <p:nvSpPr>
            <p:cNvPr id="43" name="椭圆 42"/>
            <p:cNvSpPr/>
            <p:nvPr/>
          </p:nvSpPr>
          <p:spPr>
            <a:xfrm>
              <a:off x="3288658" y="-1605264"/>
              <a:ext cx="1504595" cy="1504595"/>
            </a:xfrm>
            <a:prstGeom prst="ellipse">
              <a:avLst/>
            </a:prstGeom>
            <a:solidFill>
              <a:srgbClr val="B64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4" name="图片 43"/>
            <p:cNvPicPr>
              <a:picLocks noChangeAspect="1"/>
            </p:cNvPicPr>
            <p:nvPr/>
          </p:nvPicPr>
          <p:blipFill>
            <a:blip r:embed="rId9" cstate="screen"/>
            <a:stretch>
              <a:fillRect/>
            </a:stretch>
          </p:blipFill>
          <p:spPr>
            <a:xfrm>
              <a:off x="3357973" y="-1428206"/>
              <a:ext cx="1293922" cy="1150477"/>
            </a:xfrm>
            <a:prstGeom prst="rect">
              <a:avLst/>
            </a:prstGeom>
          </p:spPr>
        </p:pic>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p:cTn id="23" dur="500" fill="hold"/>
                                        <p:tgtEl>
                                          <p:spTgt spid="54"/>
                                        </p:tgtEl>
                                        <p:attrNameLst>
                                          <p:attrName>ppt_w</p:attrName>
                                        </p:attrNameLst>
                                      </p:cBhvr>
                                      <p:tavLst>
                                        <p:tav tm="0">
                                          <p:val>
                                            <p:fltVal val="0"/>
                                          </p:val>
                                        </p:tav>
                                        <p:tav tm="100000">
                                          <p:val>
                                            <p:strVal val="#ppt_w"/>
                                          </p:val>
                                        </p:tav>
                                      </p:tavLst>
                                    </p:anim>
                                    <p:anim calcmode="lin" valueType="num">
                                      <p:cBhvr>
                                        <p:cTn id="24" dur="500" fill="hold"/>
                                        <p:tgtEl>
                                          <p:spTgt spid="54"/>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500" fill="hold"/>
                                        <p:tgtEl>
                                          <p:spTgt spid="55"/>
                                        </p:tgtEl>
                                        <p:attrNameLst>
                                          <p:attrName>ppt_w</p:attrName>
                                        </p:attrNameLst>
                                      </p:cBhvr>
                                      <p:tavLst>
                                        <p:tav tm="0">
                                          <p:val>
                                            <p:fltVal val="0"/>
                                          </p:val>
                                        </p:tav>
                                        <p:tav tm="100000">
                                          <p:val>
                                            <p:strVal val="#ppt_w"/>
                                          </p:val>
                                        </p:tav>
                                      </p:tavLst>
                                    </p:anim>
                                    <p:anim calcmode="lin" valueType="num">
                                      <p:cBhvr>
                                        <p:cTn id="28" dur="500" fill="hold"/>
                                        <p:tgtEl>
                                          <p:spTgt spid="55"/>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p:cTn id="35" dur="500" fill="hold"/>
                                        <p:tgtEl>
                                          <p:spTgt spid="57"/>
                                        </p:tgtEl>
                                        <p:attrNameLst>
                                          <p:attrName>ppt_w</p:attrName>
                                        </p:attrNameLst>
                                      </p:cBhvr>
                                      <p:tavLst>
                                        <p:tav tm="0">
                                          <p:val>
                                            <p:fltVal val="0"/>
                                          </p:val>
                                        </p:tav>
                                        <p:tav tm="100000">
                                          <p:val>
                                            <p:strVal val="#ppt_w"/>
                                          </p:val>
                                        </p:tav>
                                      </p:tavLst>
                                    </p:anim>
                                    <p:anim calcmode="lin" valueType="num">
                                      <p:cBhvr>
                                        <p:cTn id="36" dur="500" fill="hold"/>
                                        <p:tgtEl>
                                          <p:spTgt spid="57"/>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60"/>
                                        </p:tgtEl>
                                        <p:attrNameLst>
                                          <p:attrName>style.visibility</p:attrName>
                                        </p:attrNameLst>
                                      </p:cBhvr>
                                      <p:to>
                                        <p:strVal val="visible"/>
                                      </p:to>
                                    </p:set>
                                    <p:anim calcmode="lin" valueType="num">
                                      <p:cBhvr>
                                        <p:cTn id="39" dur="500" fill="hold"/>
                                        <p:tgtEl>
                                          <p:spTgt spid="60"/>
                                        </p:tgtEl>
                                        <p:attrNameLst>
                                          <p:attrName>ppt_w</p:attrName>
                                        </p:attrNameLst>
                                      </p:cBhvr>
                                      <p:tavLst>
                                        <p:tav tm="0">
                                          <p:val>
                                            <p:fltVal val="0"/>
                                          </p:val>
                                        </p:tav>
                                        <p:tav tm="100000">
                                          <p:val>
                                            <p:strVal val="#ppt_w"/>
                                          </p:val>
                                        </p:tav>
                                      </p:tavLst>
                                    </p:anim>
                                    <p:anim calcmode="lin" valueType="num">
                                      <p:cBhvr>
                                        <p:cTn id="40" dur="500" fill="hold"/>
                                        <p:tgtEl>
                                          <p:spTgt spid="60"/>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63"/>
                                        </p:tgtEl>
                                        <p:attrNameLst>
                                          <p:attrName>style.visibility</p:attrName>
                                        </p:attrNameLst>
                                      </p:cBhvr>
                                      <p:to>
                                        <p:strVal val="visible"/>
                                      </p:to>
                                    </p:set>
                                    <p:anim calcmode="lin" valueType="num">
                                      <p:cBhvr>
                                        <p:cTn id="51" dur="500" fill="hold"/>
                                        <p:tgtEl>
                                          <p:spTgt spid="63"/>
                                        </p:tgtEl>
                                        <p:attrNameLst>
                                          <p:attrName>ppt_w</p:attrName>
                                        </p:attrNameLst>
                                      </p:cBhvr>
                                      <p:tavLst>
                                        <p:tav tm="0">
                                          <p:val>
                                            <p:fltVal val="0"/>
                                          </p:val>
                                        </p:tav>
                                        <p:tav tm="100000">
                                          <p:val>
                                            <p:strVal val="#ppt_w"/>
                                          </p:val>
                                        </p:tav>
                                      </p:tavLst>
                                    </p:anim>
                                    <p:anim calcmode="lin" valueType="num">
                                      <p:cBhvr>
                                        <p:cTn id="52" dur="500" fill="hold"/>
                                        <p:tgtEl>
                                          <p:spTgt spid="63"/>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500" fill="hold"/>
                                        <p:tgtEl>
                                          <p:spTgt spid="64"/>
                                        </p:tgtEl>
                                        <p:attrNameLst>
                                          <p:attrName>ppt_w</p:attrName>
                                        </p:attrNameLst>
                                      </p:cBhvr>
                                      <p:tavLst>
                                        <p:tav tm="0">
                                          <p:val>
                                            <p:fltVal val="0"/>
                                          </p:val>
                                        </p:tav>
                                        <p:tav tm="100000">
                                          <p:val>
                                            <p:strVal val="#ppt_w"/>
                                          </p:val>
                                        </p:tav>
                                      </p:tavLst>
                                    </p:anim>
                                    <p:anim calcmode="lin" valueType="num">
                                      <p:cBhvr>
                                        <p:cTn id="56" dur="500" fill="hold"/>
                                        <p:tgtEl>
                                          <p:spTgt spid="64"/>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65"/>
                                        </p:tgtEl>
                                        <p:attrNameLst>
                                          <p:attrName>style.visibility</p:attrName>
                                        </p:attrNameLst>
                                      </p:cBhvr>
                                      <p:to>
                                        <p:strVal val="visible"/>
                                      </p:to>
                                    </p:set>
                                    <p:anim calcmode="lin" valueType="num">
                                      <p:cBhvr>
                                        <p:cTn id="59" dur="500" fill="hold"/>
                                        <p:tgtEl>
                                          <p:spTgt spid="65"/>
                                        </p:tgtEl>
                                        <p:attrNameLst>
                                          <p:attrName>ppt_w</p:attrName>
                                        </p:attrNameLst>
                                      </p:cBhvr>
                                      <p:tavLst>
                                        <p:tav tm="0">
                                          <p:val>
                                            <p:fltVal val="0"/>
                                          </p:val>
                                        </p:tav>
                                        <p:tav tm="100000">
                                          <p:val>
                                            <p:strVal val="#ppt_w"/>
                                          </p:val>
                                        </p:tav>
                                      </p:tavLst>
                                    </p:anim>
                                    <p:anim calcmode="lin" valueType="num">
                                      <p:cBhvr>
                                        <p:cTn id="60" dur="500" fill="hold"/>
                                        <p:tgtEl>
                                          <p:spTgt spid="65"/>
                                        </p:tgtEl>
                                        <p:attrNameLst>
                                          <p:attrName>ppt_h</p:attrName>
                                        </p:attrNameLst>
                                      </p:cBhvr>
                                      <p:tavLst>
                                        <p:tav tm="0">
                                          <p:val>
                                            <p:fltVal val="0"/>
                                          </p:val>
                                        </p:tav>
                                        <p:tav tm="100000">
                                          <p:val>
                                            <p:strVal val="#ppt_h"/>
                                          </p:val>
                                        </p:tav>
                                      </p:tavLst>
                                    </p:anim>
                                  </p:childTnLst>
                                </p:cTn>
                              </p:par>
                              <p:par>
                                <p:cTn id="61" presetID="23" presetClass="entr" presetSubtype="16"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p:cTn id="63" dur="500" fill="hold"/>
                                        <p:tgtEl>
                                          <p:spTgt spid="66"/>
                                        </p:tgtEl>
                                        <p:attrNameLst>
                                          <p:attrName>ppt_w</p:attrName>
                                        </p:attrNameLst>
                                      </p:cBhvr>
                                      <p:tavLst>
                                        <p:tav tm="0">
                                          <p:val>
                                            <p:fltVal val="0"/>
                                          </p:val>
                                        </p:tav>
                                        <p:tav tm="100000">
                                          <p:val>
                                            <p:strVal val="#ppt_w"/>
                                          </p:val>
                                        </p:tav>
                                      </p:tavLst>
                                    </p:anim>
                                    <p:anim calcmode="lin" valueType="num">
                                      <p:cBhvr>
                                        <p:cTn id="64" dur="500" fill="hold"/>
                                        <p:tgtEl>
                                          <p:spTgt spid="66"/>
                                        </p:tgtEl>
                                        <p:attrNameLst>
                                          <p:attrName>ppt_h</p:attrName>
                                        </p:attrNameLst>
                                      </p:cBhvr>
                                      <p:tavLst>
                                        <p:tav tm="0">
                                          <p:val>
                                            <p:fltVal val="0"/>
                                          </p:val>
                                        </p:tav>
                                        <p:tav tm="100000">
                                          <p:val>
                                            <p:strVal val="#ppt_h"/>
                                          </p:val>
                                        </p:tav>
                                      </p:tavLst>
                                    </p:anim>
                                  </p:childTnLst>
                                </p:cTn>
                              </p:par>
                              <p:par>
                                <p:cTn id="65" presetID="23" presetClass="entr" presetSubtype="16" fill="hold" grpId="0" nodeType="with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p:cTn id="67" dur="500" fill="hold"/>
                                        <p:tgtEl>
                                          <p:spTgt spid="67"/>
                                        </p:tgtEl>
                                        <p:attrNameLst>
                                          <p:attrName>ppt_w</p:attrName>
                                        </p:attrNameLst>
                                      </p:cBhvr>
                                      <p:tavLst>
                                        <p:tav tm="0">
                                          <p:val>
                                            <p:fltVal val="0"/>
                                          </p:val>
                                        </p:tav>
                                        <p:tav tm="100000">
                                          <p:val>
                                            <p:strVal val="#ppt_w"/>
                                          </p:val>
                                        </p:tav>
                                      </p:tavLst>
                                    </p:anim>
                                    <p:anim calcmode="lin" valueType="num">
                                      <p:cBhvr>
                                        <p:cTn id="68" dur="500" fill="hold"/>
                                        <p:tgtEl>
                                          <p:spTgt spid="6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p:bldP spid="52" grpId="0"/>
      <p:bldP spid="53" grpId="0"/>
      <p:bldP spid="54" grpId="0" animBg="1"/>
      <p:bldP spid="55" grpId="0"/>
      <p:bldP spid="56" grpId="0"/>
      <p:bldP spid="57" grpId="0"/>
      <p:bldP spid="60" grpId="0" animBg="1"/>
      <p:bldP spid="61" grpId="0"/>
      <p:bldP spid="62" grpId="0"/>
      <p:bldP spid="63" grpId="0"/>
      <p:bldP spid="64" grpId="0" animBg="1"/>
      <p:bldP spid="65" grpId="0"/>
      <p:bldP spid="66" grpId="0"/>
      <p:bldP spid="6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screen"/>
          <a:stretch>
            <a:fillRect/>
          </a:stretch>
        </p:blipFill>
        <p:spPr>
          <a:xfrm>
            <a:off x="794" y="0"/>
            <a:ext cx="11877675" cy="3959225"/>
          </a:xfrm>
          <a:prstGeom prst="rect">
            <a:avLst/>
          </a:prstGeom>
        </p:spPr>
      </p:pic>
      <p:sp>
        <p:nvSpPr>
          <p:cNvPr id="2" name="矩形 1"/>
          <p:cNvSpPr/>
          <p:nvPr/>
        </p:nvSpPr>
        <p:spPr>
          <a:xfrm>
            <a:off x="0" y="632732"/>
            <a:ext cx="4757006" cy="2693760"/>
          </a:xfrm>
          <a:prstGeom prst="rect">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文本框 26"/>
          <p:cNvSpPr txBox="1"/>
          <p:nvPr/>
        </p:nvSpPr>
        <p:spPr>
          <a:xfrm>
            <a:off x="5231745" y="537641"/>
            <a:ext cx="1415772" cy="461665"/>
          </a:xfrm>
          <a:prstGeom prst="rect">
            <a:avLst/>
          </a:prstGeom>
          <a:noFill/>
        </p:spPr>
        <p:txBody>
          <a:bodyPr vert="horz" wrap="none" rtlCol="0" anchor="ctr">
            <a:spAutoFit/>
          </a:bodyPr>
          <a:lstStyle/>
          <a:p>
            <a:r>
              <a:rPr lang="zh-CN" altLang="en-US" sz="2400" b="1" dirty="0">
                <a:solidFill>
                  <a:srgbClr val="E1BA7F"/>
                </a:solidFill>
                <a:cs typeface="+mn-ea"/>
                <a:sym typeface="+mn-lt"/>
              </a:rPr>
              <a:t>添加标题</a:t>
            </a:r>
            <a:endParaRPr lang="zh-CN" altLang="en-US" sz="2400" b="1" dirty="0">
              <a:solidFill>
                <a:srgbClr val="E1BA7F"/>
              </a:solidFill>
              <a:cs typeface="+mn-ea"/>
              <a:sym typeface="+mn-lt"/>
            </a:endParaRPr>
          </a:p>
        </p:txBody>
      </p:sp>
      <p:sp>
        <p:nvSpPr>
          <p:cNvPr id="29" name="Inhaltsplatzhalter 4"/>
          <p:cNvSpPr txBox="1"/>
          <p:nvPr/>
        </p:nvSpPr>
        <p:spPr>
          <a:xfrm>
            <a:off x="5231744" y="999201"/>
            <a:ext cx="2713794" cy="610808"/>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latin typeface="+mn-lt"/>
                <a:cs typeface="+mn-ea"/>
                <a:sym typeface="+mn-lt"/>
              </a:rPr>
              <a:t>点击输入本栏的具体文本说明内容点击输入本栏的具体文本说明内容</a:t>
            </a:r>
            <a:endParaRPr lang="en-US" sz="1400" dirty="0">
              <a:latin typeface="+mn-lt"/>
              <a:cs typeface="+mn-ea"/>
              <a:sym typeface="+mn-lt"/>
            </a:endParaRPr>
          </a:p>
        </p:txBody>
      </p:sp>
      <p:sp>
        <p:nvSpPr>
          <p:cNvPr id="30" name="文本框 29"/>
          <p:cNvSpPr txBox="1"/>
          <p:nvPr/>
        </p:nvSpPr>
        <p:spPr>
          <a:xfrm>
            <a:off x="8447339" y="542404"/>
            <a:ext cx="1415772" cy="461665"/>
          </a:xfrm>
          <a:prstGeom prst="rect">
            <a:avLst/>
          </a:prstGeom>
          <a:noFill/>
        </p:spPr>
        <p:txBody>
          <a:bodyPr vert="horz" wrap="none" rtlCol="0" anchor="ctr">
            <a:spAutoFit/>
          </a:bodyPr>
          <a:lstStyle/>
          <a:p>
            <a:r>
              <a:rPr lang="zh-CN" altLang="en-US" sz="2400" b="1" dirty="0">
                <a:solidFill>
                  <a:srgbClr val="E1BA7F"/>
                </a:solidFill>
                <a:cs typeface="+mn-ea"/>
                <a:sym typeface="+mn-lt"/>
              </a:rPr>
              <a:t>添加标题</a:t>
            </a:r>
            <a:endParaRPr lang="zh-CN" altLang="en-US" sz="2400" b="1" dirty="0">
              <a:solidFill>
                <a:srgbClr val="E1BA7F"/>
              </a:solidFill>
              <a:cs typeface="+mn-ea"/>
              <a:sym typeface="+mn-lt"/>
            </a:endParaRPr>
          </a:p>
        </p:txBody>
      </p:sp>
      <p:sp>
        <p:nvSpPr>
          <p:cNvPr id="31" name="Inhaltsplatzhalter 4"/>
          <p:cNvSpPr txBox="1"/>
          <p:nvPr/>
        </p:nvSpPr>
        <p:spPr>
          <a:xfrm>
            <a:off x="8447338" y="1003964"/>
            <a:ext cx="2713794" cy="610808"/>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latin typeface="+mn-lt"/>
                <a:cs typeface="+mn-ea"/>
                <a:sym typeface="+mn-lt"/>
              </a:rPr>
              <a:t>点击输入本栏的具体文本说明内容点击输入本栏的具体文本说明内容</a:t>
            </a:r>
            <a:endParaRPr lang="en-US" sz="1400" dirty="0">
              <a:latin typeface="+mn-lt"/>
              <a:cs typeface="+mn-ea"/>
              <a:sym typeface="+mn-lt"/>
            </a:endParaRPr>
          </a:p>
        </p:txBody>
      </p:sp>
      <p:sp>
        <p:nvSpPr>
          <p:cNvPr id="32" name="文本框 31"/>
          <p:cNvSpPr txBox="1"/>
          <p:nvPr/>
        </p:nvSpPr>
        <p:spPr>
          <a:xfrm>
            <a:off x="5231745" y="2141470"/>
            <a:ext cx="1415772" cy="461665"/>
          </a:xfrm>
          <a:prstGeom prst="rect">
            <a:avLst/>
          </a:prstGeom>
          <a:noFill/>
        </p:spPr>
        <p:txBody>
          <a:bodyPr vert="horz" wrap="none" rtlCol="0" anchor="ctr">
            <a:spAutoFit/>
          </a:bodyPr>
          <a:lstStyle/>
          <a:p>
            <a:r>
              <a:rPr lang="zh-CN" altLang="en-US" sz="2400" b="1" dirty="0">
                <a:solidFill>
                  <a:srgbClr val="E1BA7F"/>
                </a:solidFill>
                <a:cs typeface="+mn-ea"/>
                <a:sym typeface="+mn-lt"/>
              </a:rPr>
              <a:t>添加标题</a:t>
            </a:r>
            <a:endParaRPr lang="zh-CN" altLang="en-US" sz="2400" b="1" dirty="0">
              <a:solidFill>
                <a:srgbClr val="E1BA7F"/>
              </a:solidFill>
              <a:cs typeface="+mn-ea"/>
              <a:sym typeface="+mn-lt"/>
            </a:endParaRPr>
          </a:p>
        </p:txBody>
      </p:sp>
      <p:sp>
        <p:nvSpPr>
          <p:cNvPr id="33" name="Inhaltsplatzhalter 4"/>
          <p:cNvSpPr txBox="1"/>
          <p:nvPr/>
        </p:nvSpPr>
        <p:spPr>
          <a:xfrm>
            <a:off x="5231744" y="2603030"/>
            <a:ext cx="2713794" cy="610808"/>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latin typeface="+mn-lt"/>
                <a:cs typeface="+mn-ea"/>
                <a:sym typeface="+mn-lt"/>
              </a:rPr>
              <a:t>点击输入本栏的具体文本说明内容点击输入本栏的具体文本说明内容</a:t>
            </a:r>
            <a:endParaRPr lang="en-US" sz="1400" dirty="0">
              <a:latin typeface="+mn-lt"/>
              <a:cs typeface="+mn-ea"/>
              <a:sym typeface="+mn-lt"/>
            </a:endParaRPr>
          </a:p>
        </p:txBody>
      </p:sp>
      <p:sp>
        <p:nvSpPr>
          <p:cNvPr id="34" name="文本框 33"/>
          <p:cNvSpPr txBox="1"/>
          <p:nvPr/>
        </p:nvSpPr>
        <p:spPr>
          <a:xfrm>
            <a:off x="8447339" y="2146233"/>
            <a:ext cx="1415772" cy="461665"/>
          </a:xfrm>
          <a:prstGeom prst="rect">
            <a:avLst/>
          </a:prstGeom>
          <a:noFill/>
        </p:spPr>
        <p:txBody>
          <a:bodyPr vert="horz" wrap="none" rtlCol="0" anchor="ctr">
            <a:spAutoFit/>
          </a:bodyPr>
          <a:lstStyle/>
          <a:p>
            <a:r>
              <a:rPr lang="zh-CN" altLang="en-US" sz="2400" b="1" dirty="0">
                <a:solidFill>
                  <a:srgbClr val="E1BA7F"/>
                </a:solidFill>
                <a:cs typeface="+mn-ea"/>
                <a:sym typeface="+mn-lt"/>
              </a:rPr>
              <a:t>添加标题</a:t>
            </a:r>
            <a:endParaRPr lang="zh-CN" altLang="en-US" sz="2400" b="1" dirty="0">
              <a:solidFill>
                <a:srgbClr val="E1BA7F"/>
              </a:solidFill>
              <a:cs typeface="+mn-ea"/>
              <a:sym typeface="+mn-lt"/>
            </a:endParaRPr>
          </a:p>
        </p:txBody>
      </p:sp>
      <p:sp>
        <p:nvSpPr>
          <p:cNvPr id="35" name="Inhaltsplatzhalter 4"/>
          <p:cNvSpPr txBox="1"/>
          <p:nvPr/>
        </p:nvSpPr>
        <p:spPr>
          <a:xfrm>
            <a:off x="8447338" y="2607793"/>
            <a:ext cx="2713794" cy="610808"/>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latin typeface="+mn-lt"/>
                <a:cs typeface="+mn-ea"/>
                <a:sym typeface="+mn-lt"/>
              </a:rPr>
              <a:t>点击输入本栏的具体文本说明内容点击输入本栏的具体文本说明内容</a:t>
            </a:r>
            <a:endParaRPr lang="en-US" sz="1400" dirty="0">
              <a:latin typeface="+mn-lt"/>
              <a:cs typeface="+mn-ea"/>
              <a:sym typeface="+mn-lt"/>
            </a:endParaRPr>
          </a:p>
        </p:txBody>
      </p:sp>
      <p:sp>
        <p:nvSpPr>
          <p:cNvPr id="14" name="矩形 13"/>
          <p:cNvSpPr/>
          <p:nvPr/>
        </p:nvSpPr>
        <p:spPr>
          <a:xfrm>
            <a:off x="1791461" y="632732"/>
            <a:ext cx="3170334" cy="2693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片 17"/>
          <p:cNvPicPr>
            <a:picLocks noChangeAspect="1"/>
          </p:cNvPicPr>
          <p:nvPr/>
        </p:nvPicPr>
        <p:blipFill>
          <a:blip r:embed="rId2" cstate="screen">
            <a:extLst>
              <a:ext uri="{BEBA8EAE-BF5A-486C-A8C5-ECC9F3942E4B}">
                <a14:imgProps xmlns:a14="http://schemas.microsoft.com/office/drawing/2010/main">
                  <a14:imgLayer r:embed="rId3">
                    <a14:imgEffect>
                      <a14:saturation sat="85000"/>
                    </a14:imgEffect>
                  </a14:imgLayer>
                </a14:imgProps>
              </a:ext>
            </a:extLst>
          </a:blip>
          <a:stretch>
            <a:fillRect/>
          </a:stretch>
        </p:blipFill>
        <p:spPr>
          <a:xfrm rot="14965741">
            <a:off x="-2974147" y="-1836057"/>
            <a:ext cx="6099056" cy="2666088"/>
          </a:xfrm>
          <a:prstGeom prst="rect">
            <a:avLst/>
          </a:prstGeom>
        </p:spPr>
      </p:pic>
      <p:pic>
        <p:nvPicPr>
          <p:cNvPr id="19" name="图片 18"/>
          <p:cNvPicPr>
            <a:picLocks noChangeAspect="1"/>
          </p:cNvPicPr>
          <p:nvPr/>
        </p:nvPicPr>
        <p:blipFill>
          <a:blip r:embed="rId4" cstate="screen"/>
          <a:stretch>
            <a:fillRect/>
          </a:stretch>
        </p:blipFill>
        <p:spPr>
          <a:xfrm>
            <a:off x="9310014" y="-1209245"/>
            <a:ext cx="2927123" cy="2927123"/>
          </a:xfrm>
          <a:prstGeom prst="rect">
            <a:avLst/>
          </a:prstGeom>
        </p:spPr>
      </p:pic>
      <p:pic>
        <p:nvPicPr>
          <p:cNvPr id="20" name="图片 19"/>
          <p:cNvPicPr>
            <a:picLocks noChangeAspect="1"/>
          </p:cNvPicPr>
          <p:nvPr/>
        </p:nvPicPr>
        <p:blipFill>
          <a:blip r:embed="rId4" cstate="screen"/>
          <a:stretch>
            <a:fillRect/>
          </a:stretch>
        </p:blipFill>
        <p:spPr>
          <a:xfrm>
            <a:off x="4694545" y="2603030"/>
            <a:ext cx="2927123" cy="2927123"/>
          </a:xfrm>
          <a:prstGeom prst="rect">
            <a:avLst/>
          </a:prstGeom>
        </p:spPr>
      </p:pic>
      <p:sp>
        <p:nvSpPr>
          <p:cNvPr id="21" name="文本框 20"/>
          <p:cNvSpPr txBox="1"/>
          <p:nvPr/>
        </p:nvSpPr>
        <p:spPr>
          <a:xfrm>
            <a:off x="354720" y="1441002"/>
            <a:ext cx="1005403" cy="1077218"/>
          </a:xfrm>
          <a:prstGeom prst="rect">
            <a:avLst/>
          </a:prstGeom>
          <a:noFill/>
        </p:spPr>
        <p:txBody>
          <a:bodyPr vert="horz" wrap="none" rtlCol="0" anchor="ctr">
            <a:spAutoFit/>
          </a:bodyPr>
          <a:lstStyle/>
          <a:p>
            <a:r>
              <a:rPr lang="zh-CN" altLang="en-US" sz="3200" b="1" dirty="0">
                <a:solidFill>
                  <a:srgbClr val="C00000"/>
                </a:solidFill>
                <a:cs typeface="+mn-ea"/>
                <a:sym typeface="+mn-lt"/>
              </a:rPr>
              <a:t>添加</a:t>
            </a:r>
            <a:endParaRPr lang="en-US" altLang="zh-CN" sz="3200" b="1" dirty="0">
              <a:solidFill>
                <a:srgbClr val="C00000"/>
              </a:solidFill>
              <a:cs typeface="+mn-ea"/>
              <a:sym typeface="+mn-lt"/>
            </a:endParaRPr>
          </a:p>
          <a:p>
            <a:r>
              <a:rPr lang="zh-CN" altLang="en-US" sz="3200" b="1" dirty="0">
                <a:solidFill>
                  <a:srgbClr val="C00000"/>
                </a:solidFill>
                <a:cs typeface="+mn-ea"/>
                <a:sym typeface="+mn-lt"/>
              </a:rPr>
              <a:t>标题</a:t>
            </a:r>
            <a:endParaRPr lang="zh-CN" altLang="en-US" sz="3200" b="1" dirty="0">
              <a:solidFill>
                <a:srgbClr val="C00000"/>
              </a:solidFill>
              <a:cs typeface="+mn-ea"/>
              <a:sym typeface="+mn-lt"/>
            </a:endParaRPr>
          </a:p>
        </p:txBody>
      </p:sp>
      <p:grpSp>
        <p:nvGrpSpPr>
          <p:cNvPr id="3" name="组合 2"/>
          <p:cNvGrpSpPr/>
          <p:nvPr/>
        </p:nvGrpSpPr>
        <p:grpSpPr>
          <a:xfrm>
            <a:off x="2308267" y="884784"/>
            <a:ext cx="2188691" cy="2188691"/>
            <a:chOff x="2110585" y="1027135"/>
            <a:chExt cx="1504595" cy="1504595"/>
          </a:xfrm>
        </p:grpSpPr>
        <p:sp>
          <p:nvSpPr>
            <p:cNvPr id="23" name="椭圆 22"/>
            <p:cNvSpPr/>
            <p:nvPr/>
          </p:nvSpPr>
          <p:spPr>
            <a:xfrm>
              <a:off x="2110585" y="1027135"/>
              <a:ext cx="1504595" cy="1504595"/>
            </a:xfrm>
            <a:prstGeom prst="ellipse">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4" name="图片 23"/>
            <p:cNvPicPr>
              <a:picLocks noChangeAspect="1"/>
            </p:cNvPicPr>
            <p:nvPr/>
          </p:nvPicPr>
          <p:blipFill>
            <a:blip r:embed="rId5" cstate="screen"/>
            <a:stretch>
              <a:fillRect/>
            </a:stretch>
          </p:blipFill>
          <p:spPr>
            <a:xfrm>
              <a:off x="2185834" y="1223281"/>
              <a:ext cx="1293922" cy="1150477"/>
            </a:xfrm>
            <a:prstGeom prst="rect">
              <a:avLst/>
            </a:prstGeom>
          </p:spPr>
        </p:pic>
      </p:grpSp>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1+#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1000"/>
                                        <p:tgtEl>
                                          <p:spTgt spid="32"/>
                                        </p:tgtEl>
                                      </p:cBhvr>
                                    </p:animEffect>
                                    <p:anim calcmode="lin" valueType="num">
                                      <p:cBhvr>
                                        <p:cTn id="26" dur="1000" fill="hold"/>
                                        <p:tgtEl>
                                          <p:spTgt spid="32"/>
                                        </p:tgtEl>
                                        <p:attrNameLst>
                                          <p:attrName>ppt_x</p:attrName>
                                        </p:attrNameLst>
                                      </p:cBhvr>
                                      <p:tavLst>
                                        <p:tav tm="0">
                                          <p:val>
                                            <p:strVal val="#ppt_x"/>
                                          </p:val>
                                        </p:tav>
                                        <p:tav tm="100000">
                                          <p:val>
                                            <p:strVal val="#ppt_x"/>
                                          </p:val>
                                        </p:tav>
                                      </p:tavLst>
                                    </p:anim>
                                    <p:anim calcmode="lin" valueType="num">
                                      <p:cBhvr>
                                        <p:cTn id="27" dur="1000" fill="hold"/>
                                        <p:tgtEl>
                                          <p:spTgt spid="32"/>
                                        </p:tgtEl>
                                        <p:attrNameLst>
                                          <p:attrName>ppt_y</p:attrName>
                                        </p:attrNameLst>
                                      </p:cBhvr>
                                      <p:tavLst>
                                        <p:tav tm="0">
                                          <p:val>
                                            <p:strVal val="#ppt_y+.1"/>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 calcmode="lin" valueType="num">
                                      <p:cBhvr additive="base">
                                        <p:cTn id="30" dur="500" fill="hold"/>
                                        <p:tgtEl>
                                          <p:spTgt spid="33"/>
                                        </p:tgtEl>
                                        <p:attrNameLst>
                                          <p:attrName>ppt_x</p:attrName>
                                        </p:attrNameLst>
                                      </p:cBhvr>
                                      <p:tavLst>
                                        <p:tav tm="0">
                                          <p:val>
                                            <p:strVal val="#ppt_x"/>
                                          </p:val>
                                        </p:tav>
                                        <p:tav tm="100000">
                                          <p:val>
                                            <p:strVal val="#ppt_x"/>
                                          </p:val>
                                        </p:tav>
                                      </p:tavLst>
                                    </p:anim>
                                    <p:anim calcmode="lin" valueType="num">
                                      <p:cBhvr additive="base">
                                        <p:cTn id="31" dur="500" fill="hold"/>
                                        <p:tgtEl>
                                          <p:spTgt spid="33"/>
                                        </p:tgtEl>
                                        <p:attrNameLst>
                                          <p:attrName>ppt_y</p:attrName>
                                        </p:attrNameLst>
                                      </p:cBhvr>
                                      <p:tavLst>
                                        <p:tav tm="0">
                                          <p:val>
                                            <p:strVal val="1+#ppt_h/2"/>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1000"/>
                                        <p:tgtEl>
                                          <p:spTgt spid="34"/>
                                        </p:tgtEl>
                                      </p:cBhvr>
                                    </p:animEffect>
                                    <p:anim calcmode="lin" valueType="num">
                                      <p:cBhvr>
                                        <p:cTn id="35" dur="1000" fill="hold"/>
                                        <p:tgtEl>
                                          <p:spTgt spid="34"/>
                                        </p:tgtEl>
                                        <p:attrNameLst>
                                          <p:attrName>ppt_x</p:attrName>
                                        </p:attrNameLst>
                                      </p:cBhvr>
                                      <p:tavLst>
                                        <p:tav tm="0">
                                          <p:val>
                                            <p:strVal val="#ppt_x"/>
                                          </p:val>
                                        </p:tav>
                                        <p:tav tm="100000">
                                          <p:val>
                                            <p:strVal val="#ppt_x"/>
                                          </p:val>
                                        </p:tav>
                                      </p:tavLst>
                                    </p:anim>
                                    <p:anim calcmode="lin" valueType="num">
                                      <p:cBhvr>
                                        <p:cTn id="36" dur="1000" fill="hold"/>
                                        <p:tgtEl>
                                          <p:spTgt spid="34"/>
                                        </p:tgtEl>
                                        <p:attrNameLst>
                                          <p:attrName>ppt_y</p:attrName>
                                        </p:attrNameLst>
                                      </p:cBhvr>
                                      <p:tavLst>
                                        <p:tav tm="0">
                                          <p:val>
                                            <p:strVal val="#ppt_y+.1"/>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ppt_x"/>
                                          </p:val>
                                        </p:tav>
                                        <p:tav tm="100000">
                                          <p:val>
                                            <p:strVal val="#ppt_x"/>
                                          </p:val>
                                        </p:tav>
                                      </p:tavLst>
                                    </p:anim>
                                    <p:anim calcmode="lin" valueType="num">
                                      <p:cBhvr additive="base">
                                        <p:cTn id="4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9" grpId="0"/>
      <p:bldP spid="30" grpId="0"/>
      <p:bldP spid="31" grpId="0"/>
      <p:bldP spid="32" grpId="0"/>
      <p:bldP spid="33" grpId="0"/>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31" name="图片 30"/>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a:solidFill>
            <a:srgbClr val="DC5348"/>
          </a:solidFill>
        </p:spPr>
      </p:pic>
      <p:sp>
        <p:nvSpPr>
          <p:cNvPr id="67" name="Block Arc 1"/>
          <p:cNvSpPr/>
          <p:nvPr/>
        </p:nvSpPr>
        <p:spPr>
          <a:xfrm rot="5400000" flipV="1">
            <a:off x="2879917" y="1116608"/>
            <a:ext cx="1751653" cy="1751655"/>
          </a:xfrm>
          <a:prstGeom prst="blockArc">
            <a:avLst>
              <a:gd name="adj1" fmla="val 5364922"/>
              <a:gd name="adj2" fmla="val 21598674"/>
              <a:gd name="adj3" fmla="val 14803"/>
            </a:avLst>
          </a:prstGeom>
          <a:solidFill>
            <a:srgbClr val="F2BCB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cs typeface="+mn-ea"/>
              <a:sym typeface="+mn-lt"/>
            </a:endParaRPr>
          </a:p>
        </p:txBody>
      </p:sp>
      <p:sp>
        <p:nvSpPr>
          <p:cNvPr id="68" name="Block Arc 3"/>
          <p:cNvSpPr/>
          <p:nvPr/>
        </p:nvSpPr>
        <p:spPr>
          <a:xfrm rot="5400000" flipV="1">
            <a:off x="2614262" y="850951"/>
            <a:ext cx="2282964" cy="2282965"/>
          </a:xfrm>
          <a:prstGeom prst="blockArc">
            <a:avLst>
              <a:gd name="adj1" fmla="val 8504050"/>
              <a:gd name="adj2" fmla="val 21588139"/>
              <a:gd name="adj3" fmla="val 10540"/>
            </a:avLst>
          </a:prstGeom>
          <a:solidFill>
            <a:srgbClr val="DC534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cs typeface="+mn-ea"/>
              <a:sym typeface="+mn-lt"/>
            </a:endParaRPr>
          </a:p>
        </p:txBody>
      </p:sp>
      <p:sp>
        <p:nvSpPr>
          <p:cNvPr id="69" name="Block Arc 4"/>
          <p:cNvSpPr/>
          <p:nvPr/>
        </p:nvSpPr>
        <p:spPr>
          <a:xfrm rot="5400000" flipV="1">
            <a:off x="2367286" y="609585"/>
            <a:ext cx="2776915" cy="2776915"/>
          </a:xfrm>
          <a:prstGeom prst="blockArc">
            <a:avLst>
              <a:gd name="adj1" fmla="val 9554525"/>
              <a:gd name="adj2" fmla="val 21595833"/>
              <a:gd name="adj3" fmla="val 7810"/>
            </a:avLst>
          </a:prstGeom>
          <a:solidFill>
            <a:srgbClr val="B7010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cs typeface="+mn-ea"/>
              <a:sym typeface="+mn-lt"/>
            </a:endParaRPr>
          </a:p>
        </p:txBody>
      </p:sp>
      <p:sp>
        <p:nvSpPr>
          <p:cNvPr id="70" name="Block Arc 5"/>
          <p:cNvSpPr/>
          <p:nvPr/>
        </p:nvSpPr>
        <p:spPr>
          <a:xfrm rot="5400000" flipV="1">
            <a:off x="2098520" y="335208"/>
            <a:ext cx="3314448" cy="3314450"/>
          </a:xfrm>
          <a:prstGeom prst="blockArc">
            <a:avLst>
              <a:gd name="adj1" fmla="val 10462702"/>
              <a:gd name="adj2" fmla="val 21584516"/>
              <a:gd name="adj3" fmla="val 6967"/>
            </a:avLst>
          </a:prstGeom>
          <a:solidFill>
            <a:srgbClr val="6F010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black"/>
              </a:solidFill>
              <a:effectLst/>
              <a:uLnTx/>
              <a:uFillTx/>
              <a:cs typeface="+mn-ea"/>
              <a:sym typeface="+mn-lt"/>
            </a:endParaRPr>
          </a:p>
        </p:txBody>
      </p:sp>
      <p:sp>
        <p:nvSpPr>
          <p:cNvPr id="71" name="Oval 15"/>
          <p:cNvSpPr/>
          <p:nvPr/>
        </p:nvSpPr>
        <p:spPr>
          <a:xfrm>
            <a:off x="4807229" y="2564803"/>
            <a:ext cx="336972" cy="336972"/>
          </a:xfrm>
          <a:prstGeom prst="ellipse">
            <a:avLst/>
          </a:prstGeom>
          <a:solidFill>
            <a:srgbClr val="CA3026"/>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prstClr val="white"/>
                </a:solidFill>
                <a:effectLst/>
                <a:uLnTx/>
                <a:uFillTx/>
                <a:cs typeface="+mn-ea"/>
                <a:sym typeface="+mn-lt"/>
              </a:rPr>
              <a:t>1</a:t>
            </a:r>
            <a:endParaRPr kumimoji="0" lang="en-US" sz="1800" b="0" i="0" u="none" strike="noStrike" kern="0" cap="none" spc="0" normalizeH="0" baseline="0" noProof="0" dirty="0">
              <a:ln>
                <a:noFill/>
              </a:ln>
              <a:solidFill>
                <a:prstClr val="white"/>
              </a:solidFill>
              <a:effectLst/>
              <a:uLnTx/>
              <a:uFillTx/>
              <a:cs typeface="+mn-ea"/>
              <a:sym typeface="+mn-lt"/>
            </a:endParaRPr>
          </a:p>
        </p:txBody>
      </p:sp>
      <p:cxnSp>
        <p:nvCxnSpPr>
          <p:cNvPr id="73" name="Straight Connector 16"/>
          <p:cNvCxnSpPr/>
          <p:nvPr/>
        </p:nvCxnSpPr>
        <p:spPr>
          <a:xfrm>
            <a:off x="3983322" y="2733288"/>
            <a:ext cx="823908" cy="0"/>
          </a:xfrm>
          <a:prstGeom prst="line">
            <a:avLst/>
          </a:prstGeom>
          <a:noFill/>
          <a:ln w="28575" cap="flat" cmpd="sng" algn="ctr">
            <a:solidFill>
              <a:sysClr val="window" lastClr="FFFFFF">
                <a:lumMod val="75000"/>
              </a:sysClr>
            </a:solidFill>
            <a:prstDash val="sysDot"/>
            <a:miter lim="800000"/>
          </a:ln>
          <a:effectLst/>
        </p:spPr>
      </p:cxnSp>
      <p:sp>
        <p:nvSpPr>
          <p:cNvPr id="74" name="Oval 17"/>
          <p:cNvSpPr/>
          <p:nvPr/>
        </p:nvSpPr>
        <p:spPr>
          <a:xfrm>
            <a:off x="3891569" y="2681359"/>
            <a:ext cx="103859" cy="103859"/>
          </a:xfrm>
          <a:prstGeom prst="ellipse">
            <a:avLst/>
          </a:prstGeom>
          <a:solidFill>
            <a:srgbClr val="CA3026"/>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75" name="Oval 35"/>
          <p:cNvSpPr/>
          <p:nvPr/>
        </p:nvSpPr>
        <p:spPr>
          <a:xfrm>
            <a:off x="5183145" y="2868262"/>
            <a:ext cx="336972" cy="336972"/>
          </a:xfrm>
          <a:prstGeom prst="ellipse">
            <a:avLst/>
          </a:prstGeom>
          <a:solidFill>
            <a:srgbClr val="DC534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prstClr val="white"/>
                </a:solidFill>
                <a:effectLst/>
                <a:uLnTx/>
                <a:uFillTx/>
                <a:cs typeface="+mn-ea"/>
                <a:sym typeface="+mn-lt"/>
              </a:rPr>
              <a:t>2</a:t>
            </a:r>
            <a:endParaRPr kumimoji="0" lang="en-US" sz="1800" b="0" i="0" u="none" strike="noStrike" kern="0" cap="none" spc="0" normalizeH="0" baseline="0" noProof="0" dirty="0">
              <a:ln>
                <a:noFill/>
              </a:ln>
              <a:solidFill>
                <a:prstClr val="white"/>
              </a:solidFill>
              <a:effectLst/>
              <a:uLnTx/>
              <a:uFillTx/>
              <a:cs typeface="+mn-ea"/>
              <a:sym typeface="+mn-lt"/>
            </a:endParaRPr>
          </a:p>
        </p:txBody>
      </p:sp>
      <p:cxnSp>
        <p:nvCxnSpPr>
          <p:cNvPr id="77" name="Straight Connector 36"/>
          <p:cNvCxnSpPr/>
          <p:nvPr/>
        </p:nvCxnSpPr>
        <p:spPr>
          <a:xfrm>
            <a:off x="3997953" y="3081987"/>
            <a:ext cx="1199823" cy="2"/>
          </a:xfrm>
          <a:prstGeom prst="line">
            <a:avLst/>
          </a:prstGeom>
          <a:noFill/>
          <a:ln w="28575" cap="flat" cmpd="sng" algn="ctr">
            <a:solidFill>
              <a:sysClr val="window" lastClr="FFFFFF">
                <a:lumMod val="75000"/>
              </a:sysClr>
            </a:solidFill>
            <a:prstDash val="sysDot"/>
            <a:miter lim="800000"/>
          </a:ln>
          <a:effectLst/>
        </p:spPr>
      </p:cxnSp>
      <p:sp>
        <p:nvSpPr>
          <p:cNvPr id="78" name="Oval 37"/>
          <p:cNvSpPr/>
          <p:nvPr/>
        </p:nvSpPr>
        <p:spPr>
          <a:xfrm>
            <a:off x="3908048" y="3040342"/>
            <a:ext cx="103859" cy="103859"/>
          </a:xfrm>
          <a:prstGeom prst="ellipse">
            <a:avLst/>
          </a:prstGeom>
          <a:solidFill>
            <a:srgbClr val="DC534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cxnSp>
        <p:nvCxnSpPr>
          <p:cNvPr id="81" name="Straight Connector 40"/>
          <p:cNvCxnSpPr>
            <a:stCxn id="82" idx="6"/>
          </p:cNvCxnSpPr>
          <p:nvPr/>
        </p:nvCxnSpPr>
        <p:spPr>
          <a:xfrm flipV="1">
            <a:off x="3995428" y="3332135"/>
            <a:ext cx="1808299" cy="17505"/>
          </a:xfrm>
          <a:prstGeom prst="line">
            <a:avLst/>
          </a:prstGeom>
          <a:noFill/>
          <a:ln w="28575" cap="flat" cmpd="sng" algn="ctr">
            <a:solidFill>
              <a:sysClr val="window" lastClr="FFFFFF">
                <a:lumMod val="75000"/>
              </a:sysClr>
            </a:solidFill>
            <a:prstDash val="sysDot"/>
            <a:miter lim="800000"/>
          </a:ln>
          <a:effectLst/>
        </p:spPr>
      </p:cxnSp>
      <p:sp>
        <p:nvSpPr>
          <p:cNvPr id="82" name="Oval 41"/>
          <p:cNvSpPr/>
          <p:nvPr/>
        </p:nvSpPr>
        <p:spPr>
          <a:xfrm>
            <a:off x="3891569" y="3297710"/>
            <a:ext cx="103859" cy="103859"/>
          </a:xfrm>
          <a:prstGeom prst="ellipse">
            <a:avLst/>
          </a:prstGeom>
          <a:solidFill>
            <a:srgbClr val="DC534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cxnSp>
        <p:nvCxnSpPr>
          <p:cNvPr id="85" name="Straight Connector 44"/>
          <p:cNvCxnSpPr>
            <a:stCxn id="86" idx="6"/>
          </p:cNvCxnSpPr>
          <p:nvPr/>
        </p:nvCxnSpPr>
        <p:spPr>
          <a:xfrm flipV="1">
            <a:off x="3995428" y="3565363"/>
            <a:ext cx="2167191" cy="32364"/>
          </a:xfrm>
          <a:prstGeom prst="line">
            <a:avLst/>
          </a:prstGeom>
          <a:noFill/>
          <a:ln w="28575" cap="flat" cmpd="sng" algn="ctr">
            <a:solidFill>
              <a:sysClr val="window" lastClr="FFFFFF">
                <a:lumMod val="75000"/>
              </a:sysClr>
            </a:solidFill>
            <a:prstDash val="sysDot"/>
            <a:miter lim="800000"/>
          </a:ln>
          <a:effectLst/>
        </p:spPr>
      </p:cxnSp>
      <p:sp>
        <p:nvSpPr>
          <p:cNvPr id="86" name="Oval 45"/>
          <p:cNvSpPr/>
          <p:nvPr/>
        </p:nvSpPr>
        <p:spPr>
          <a:xfrm>
            <a:off x="3891569" y="3545797"/>
            <a:ext cx="103859" cy="103859"/>
          </a:xfrm>
          <a:prstGeom prst="ellipse">
            <a:avLst/>
          </a:prstGeom>
          <a:solidFill>
            <a:srgbClr val="6F010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88" name="Inhaltsplatzhalter 4"/>
          <p:cNvSpPr txBox="1"/>
          <p:nvPr/>
        </p:nvSpPr>
        <p:spPr>
          <a:xfrm>
            <a:off x="6622762" y="1176019"/>
            <a:ext cx="1009276" cy="49244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200" dirty="0">
                <a:solidFill>
                  <a:srgbClr val="F2BCB8"/>
                </a:solidFill>
                <a:latin typeface="+mn-lt"/>
                <a:cs typeface="+mn-ea"/>
                <a:sym typeface="+mn-lt"/>
              </a:rPr>
              <a:t>40%</a:t>
            </a:r>
            <a:endParaRPr lang="en-US" sz="2400" dirty="0">
              <a:solidFill>
                <a:srgbClr val="F2BCB8"/>
              </a:solidFill>
              <a:latin typeface="+mn-lt"/>
              <a:cs typeface="+mn-ea"/>
              <a:sym typeface="+mn-lt"/>
            </a:endParaRPr>
          </a:p>
        </p:txBody>
      </p:sp>
      <p:sp>
        <p:nvSpPr>
          <p:cNvPr id="90" name="Inhaltsplatzhalter 4"/>
          <p:cNvSpPr txBox="1"/>
          <p:nvPr/>
        </p:nvSpPr>
        <p:spPr>
          <a:xfrm>
            <a:off x="6622762" y="1829902"/>
            <a:ext cx="1009276" cy="49244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200" dirty="0">
                <a:solidFill>
                  <a:srgbClr val="DC5348"/>
                </a:solidFill>
                <a:latin typeface="+mn-lt"/>
                <a:cs typeface="+mn-ea"/>
                <a:sym typeface="+mn-lt"/>
              </a:rPr>
              <a:t>50%</a:t>
            </a:r>
            <a:endParaRPr lang="en-US" sz="2400" dirty="0">
              <a:solidFill>
                <a:srgbClr val="DC5348"/>
              </a:solidFill>
              <a:latin typeface="+mn-lt"/>
              <a:cs typeface="+mn-ea"/>
              <a:sym typeface="+mn-lt"/>
            </a:endParaRPr>
          </a:p>
        </p:txBody>
      </p:sp>
      <p:sp>
        <p:nvSpPr>
          <p:cNvPr id="92" name="Inhaltsplatzhalter 4"/>
          <p:cNvSpPr txBox="1"/>
          <p:nvPr/>
        </p:nvSpPr>
        <p:spPr>
          <a:xfrm>
            <a:off x="6622762" y="2483785"/>
            <a:ext cx="1009276" cy="49244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200" dirty="0">
                <a:solidFill>
                  <a:srgbClr val="B70101"/>
                </a:solidFill>
                <a:latin typeface="+mn-lt"/>
                <a:cs typeface="+mn-ea"/>
                <a:sym typeface="+mn-lt"/>
              </a:rPr>
              <a:t>70%</a:t>
            </a:r>
            <a:endParaRPr lang="en-US" sz="2400" dirty="0">
              <a:solidFill>
                <a:srgbClr val="B70101"/>
              </a:solidFill>
              <a:latin typeface="+mn-lt"/>
              <a:cs typeface="+mn-ea"/>
              <a:sym typeface="+mn-lt"/>
            </a:endParaRPr>
          </a:p>
        </p:txBody>
      </p:sp>
      <p:sp>
        <p:nvSpPr>
          <p:cNvPr id="94" name="Inhaltsplatzhalter 4"/>
          <p:cNvSpPr txBox="1"/>
          <p:nvPr/>
        </p:nvSpPr>
        <p:spPr>
          <a:xfrm>
            <a:off x="6622762" y="3137668"/>
            <a:ext cx="1009276" cy="492443"/>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Font typeface="Wingdings" panose="05000000000000000000" pitchFamily="2" charset="2"/>
              <a:buNone/>
            </a:pPr>
            <a:r>
              <a:rPr lang="en-US" sz="3200" dirty="0">
                <a:solidFill>
                  <a:srgbClr val="6F0101"/>
                </a:solidFill>
                <a:latin typeface="+mn-lt"/>
                <a:cs typeface="+mn-ea"/>
                <a:sym typeface="+mn-lt"/>
              </a:rPr>
              <a:t>50%</a:t>
            </a:r>
            <a:endParaRPr lang="en-US" sz="2400" dirty="0">
              <a:solidFill>
                <a:srgbClr val="6F0101"/>
              </a:solidFill>
              <a:latin typeface="+mn-lt"/>
              <a:cs typeface="+mn-ea"/>
              <a:sym typeface="+mn-lt"/>
            </a:endParaRPr>
          </a:p>
        </p:txBody>
      </p:sp>
      <p:sp>
        <p:nvSpPr>
          <p:cNvPr id="79" name="Oval 39"/>
          <p:cNvSpPr/>
          <p:nvPr/>
        </p:nvSpPr>
        <p:spPr>
          <a:xfrm>
            <a:off x="5590777" y="3125632"/>
            <a:ext cx="336972" cy="336972"/>
          </a:xfrm>
          <a:prstGeom prst="ellipse">
            <a:avLst/>
          </a:prstGeom>
          <a:solidFill>
            <a:srgbClr val="DC5348"/>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prstClr val="white"/>
                </a:solidFill>
                <a:effectLst/>
                <a:uLnTx/>
                <a:uFillTx/>
                <a:cs typeface="+mn-ea"/>
                <a:sym typeface="+mn-lt"/>
              </a:rPr>
              <a:t>3</a:t>
            </a: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100" name="文本框 99"/>
          <p:cNvSpPr txBox="1"/>
          <p:nvPr/>
        </p:nvSpPr>
        <p:spPr>
          <a:xfrm>
            <a:off x="6466295" y="460581"/>
            <a:ext cx="1861883" cy="584775"/>
          </a:xfrm>
          <a:prstGeom prst="rect">
            <a:avLst/>
          </a:prstGeom>
          <a:noFill/>
        </p:spPr>
        <p:txBody>
          <a:bodyPr vert="horz" wrap="square" rtlCol="0" anchor="ctr">
            <a:spAutoFit/>
          </a:bodyPr>
          <a:lstStyle/>
          <a:p>
            <a:r>
              <a:rPr lang="zh-CN" altLang="en-US" sz="3200" b="1" dirty="0">
                <a:solidFill>
                  <a:srgbClr val="C09A5B"/>
                </a:solidFill>
                <a:cs typeface="+mn-ea"/>
                <a:sym typeface="+mn-lt"/>
              </a:rPr>
              <a:t>添加标题</a:t>
            </a:r>
            <a:endParaRPr lang="zh-CN" altLang="en-US" sz="3200" b="1" dirty="0">
              <a:solidFill>
                <a:srgbClr val="C09A5B"/>
              </a:solidFill>
              <a:cs typeface="+mn-ea"/>
              <a:sym typeface="+mn-lt"/>
            </a:endParaRPr>
          </a:p>
        </p:txBody>
      </p:sp>
      <p:sp>
        <p:nvSpPr>
          <p:cNvPr id="83" name="Oval 43"/>
          <p:cNvSpPr/>
          <p:nvPr/>
        </p:nvSpPr>
        <p:spPr>
          <a:xfrm>
            <a:off x="5998410" y="3373717"/>
            <a:ext cx="336972" cy="336972"/>
          </a:xfrm>
          <a:prstGeom prst="ellipse">
            <a:avLst/>
          </a:prstGeom>
          <a:solidFill>
            <a:srgbClr val="6F0101"/>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a:ln>
                  <a:noFill/>
                </a:ln>
                <a:solidFill>
                  <a:prstClr val="white"/>
                </a:solidFill>
                <a:effectLst/>
                <a:uLnTx/>
                <a:uFillTx/>
                <a:cs typeface="+mn-ea"/>
                <a:sym typeface="+mn-lt"/>
              </a:rPr>
              <a:t>4</a:t>
            </a:r>
            <a:endParaRPr kumimoji="0" lang="en-US" sz="1800" b="0" i="0" u="none" strike="noStrike" kern="0" cap="none" spc="0" normalizeH="0" baseline="0" noProof="0" dirty="0">
              <a:ln>
                <a:noFill/>
              </a:ln>
              <a:solidFill>
                <a:prstClr val="white"/>
              </a:solidFill>
              <a:effectLst/>
              <a:uLnTx/>
              <a:uFillTx/>
              <a:cs typeface="+mn-ea"/>
              <a:sym typeface="+mn-lt"/>
            </a:endParaRPr>
          </a:p>
        </p:txBody>
      </p:sp>
      <p:sp>
        <p:nvSpPr>
          <p:cNvPr id="101" name="Inhaltsplatzhalter 4"/>
          <p:cNvSpPr txBox="1"/>
          <p:nvPr/>
        </p:nvSpPr>
        <p:spPr>
          <a:xfrm>
            <a:off x="7757049" y="1260657"/>
            <a:ext cx="1415983"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chemeClr val="bg1">
                    <a:lumMod val="50000"/>
                  </a:schemeClr>
                </a:solidFill>
                <a:latin typeface="+mn-lt"/>
                <a:cs typeface="+mn-ea"/>
                <a:sym typeface="+mn-lt"/>
              </a:rPr>
              <a:t>点击输入本栏的具体文本说明内容</a:t>
            </a:r>
            <a:endParaRPr lang="en-US" altLang="zh-CN" sz="1050" dirty="0">
              <a:solidFill>
                <a:schemeClr val="bg1">
                  <a:lumMod val="50000"/>
                </a:schemeClr>
              </a:solidFill>
              <a:latin typeface="+mn-lt"/>
              <a:cs typeface="+mn-ea"/>
              <a:sym typeface="+mn-lt"/>
            </a:endParaRPr>
          </a:p>
        </p:txBody>
      </p:sp>
      <p:sp>
        <p:nvSpPr>
          <p:cNvPr id="102" name="Inhaltsplatzhalter 4"/>
          <p:cNvSpPr txBox="1"/>
          <p:nvPr/>
        </p:nvSpPr>
        <p:spPr>
          <a:xfrm>
            <a:off x="7757049" y="1909770"/>
            <a:ext cx="1415983"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chemeClr val="bg1">
                    <a:lumMod val="50000"/>
                  </a:schemeClr>
                </a:solidFill>
                <a:latin typeface="+mn-lt"/>
                <a:cs typeface="+mn-ea"/>
                <a:sym typeface="+mn-lt"/>
              </a:rPr>
              <a:t>点击输入本栏的具体文本说明内容</a:t>
            </a:r>
            <a:endParaRPr lang="en-US" altLang="zh-CN" sz="1050" dirty="0">
              <a:solidFill>
                <a:schemeClr val="bg1">
                  <a:lumMod val="50000"/>
                </a:schemeClr>
              </a:solidFill>
              <a:latin typeface="+mn-lt"/>
              <a:cs typeface="+mn-ea"/>
              <a:sym typeface="+mn-lt"/>
            </a:endParaRPr>
          </a:p>
        </p:txBody>
      </p:sp>
      <p:sp>
        <p:nvSpPr>
          <p:cNvPr id="103" name="Inhaltsplatzhalter 4"/>
          <p:cNvSpPr txBox="1"/>
          <p:nvPr/>
        </p:nvSpPr>
        <p:spPr>
          <a:xfrm>
            <a:off x="7757049" y="2558883"/>
            <a:ext cx="1415983"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chemeClr val="bg1">
                    <a:lumMod val="50000"/>
                  </a:schemeClr>
                </a:solidFill>
                <a:latin typeface="+mn-lt"/>
                <a:cs typeface="+mn-ea"/>
                <a:sym typeface="+mn-lt"/>
              </a:rPr>
              <a:t>点击输入本栏的具体文本说明内容</a:t>
            </a:r>
            <a:endParaRPr lang="en-US" altLang="zh-CN" sz="1050" dirty="0">
              <a:solidFill>
                <a:schemeClr val="bg1">
                  <a:lumMod val="50000"/>
                </a:schemeClr>
              </a:solidFill>
              <a:latin typeface="+mn-lt"/>
              <a:cs typeface="+mn-ea"/>
              <a:sym typeface="+mn-lt"/>
            </a:endParaRPr>
          </a:p>
        </p:txBody>
      </p:sp>
      <p:sp>
        <p:nvSpPr>
          <p:cNvPr id="104" name="Inhaltsplatzhalter 4"/>
          <p:cNvSpPr txBox="1"/>
          <p:nvPr/>
        </p:nvSpPr>
        <p:spPr>
          <a:xfrm>
            <a:off x="7757049" y="3223599"/>
            <a:ext cx="1415983" cy="323165"/>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050" dirty="0">
                <a:solidFill>
                  <a:schemeClr val="bg1">
                    <a:lumMod val="50000"/>
                  </a:schemeClr>
                </a:solidFill>
                <a:latin typeface="+mn-lt"/>
                <a:cs typeface="+mn-ea"/>
                <a:sym typeface="+mn-lt"/>
              </a:rPr>
              <a:t>点击输入本栏的具体文本说明内容</a:t>
            </a:r>
            <a:endParaRPr lang="en-US" altLang="zh-CN" sz="1050" dirty="0">
              <a:solidFill>
                <a:schemeClr val="bg1">
                  <a:lumMod val="50000"/>
                </a:schemeClr>
              </a:solidFill>
              <a:latin typeface="+mn-lt"/>
              <a:cs typeface="+mn-ea"/>
              <a:sym typeface="+mn-lt"/>
            </a:endParaRPr>
          </a:p>
        </p:txBody>
      </p:sp>
      <p:pic>
        <p:nvPicPr>
          <p:cNvPr id="32" name="图片 31"/>
          <p:cNvPicPr>
            <a:picLocks noChangeAspect="1"/>
          </p:cNvPicPr>
          <p:nvPr/>
        </p:nvPicPr>
        <p:blipFill>
          <a:blip r:embed="rId3" cstate="screen">
            <a:extLst>
              <a:ext uri="{BEBA8EAE-BF5A-486C-A8C5-ECC9F3942E4B}">
                <a14:imgProps xmlns:a14="http://schemas.microsoft.com/office/drawing/2010/main">
                  <a14:imgLayer r:embed="rId4">
                    <a14:imgEffect>
                      <a14:saturation sat="85000"/>
                    </a14:imgEffect>
                  </a14:imgLayer>
                </a14:imgProps>
              </a:ext>
            </a:extLst>
          </a:blip>
          <a:stretch>
            <a:fillRect/>
          </a:stretch>
        </p:blipFill>
        <p:spPr>
          <a:xfrm>
            <a:off x="-707795" y="1728830"/>
            <a:ext cx="3959225" cy="3959225"/>
          </a:xfrm>
          <a:prstGeom prst="rect">
            <a:avLst/>
          </a:prstGeom>
        </p:spPr>
      </p:pic>
      <p:pic>
        <p:nvPicPr>
          <p:cNvPr id="33" name="图片 32"/>
          <p:cNvPicPr>
            <a:picLocks noChangeAspect="1"/>
          </p:cNvPicPr>
          <p:nvPr/>
        </p:nvPicPr>
        <p:blipFill>
          <a:blip r:embed="rId5" cstate="screen">
            <a:extLst>
              <a:ext uri="{BEBA8EAE-BF5A-486C-A8C5-ECC9F3942E4B}">
                <a14:imgProps xmlns:a14="http://schemas.microsoft.com/office/drawing/2010/main">
                  <a14:imgLayer r:embed="rId6">
                    <a14:imgEffect>
                      <a14:saturation sat="85000"/>
                    </a14:imgEffect>
                  </a14:imgLayer>
                </a14:imgProps>
              </a:ext>
            </a:extLst>
          </a:blip>
          <a:stretch>
            <a:fillRect/>
          </a:stretch>
        </p:blipFill>
        <p:spPr>
          <a:xfrm>
            <a:off x="7808306" y="-1487177"/>
            <a:ext cx="6099056" cy="2666088"/>
          </a:xfrm>
          <a:prstGeom prst="rect">
            <a:avLst/>
          </a:prstGeom>
        </p:spPr>
      </p:pic>
      <p:pic>
        <p:nvPicPr>
          <p:cNvPr id="34" name="图片 33"/>
          <p:cNvPicPr>
            <a:picLocks noChangeAspect="1"/>
          </p:cNvPicPr>
          <p:nvPr/>
        </p:nvPicPr>
        <p:blipFill>
          <a:blip r:embed="rId7" cstate="screen"/>
          <a:stretch>
            <a:fillRect/>
          </a:stretch>
        </p:blipFill>
        <p:spPr>
          <a:xfrm>
            <a:off x="-833502" y="-880419"/>
            <a:ext cx="2485112" cy="2485112"/>
          </a:xfrm>
          <a:prstGeom prst="rect">
            <a:avLst/>
          </a:prstGeom>
        </p:spPr>
      </p:pic>
      <p:pic>
        <p:nvPicPr>
          <p:cNvPr id="35" name="图片 34"/>
          <p:cNvPicPr>
            <a:picLocks noChangeAspect="1"/>
          </p:cNvPicPr>
          <p:nvPr/>
        </p:nvPicPr>
        <p:blipFill>
          <a:blip r:embed="rId8" cstate="screen"/>
          <a:stretch>
            <a:fillRect/>
          </a:stretch>
        </p:blipFill>
        <p:spPr>
          <a:xfrm>
            <a:off x="9799779" y="2431523"/>
            <a:ext cx="2143796" cy="2143796"/>
          </a:xfrm>
          <a:prstGeom prst="rect">
            <a:avLst/>
          </a:prstGeom>
        </p:spPr>
      </p:pic>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p:cTn id="7" dur="500" fill="hold"/>
                                        <p:tgtEl>
                                          <p:spTgt spid="101"/>
                                        </p:tgtEl>
                                        <p:attrNameLst>
                                          <p:attrName>ppt_w</p:attrName>
                                        </p:attrNameLst>
                                      </p:cBhvr>
                                      <p:tavLst>
                                        <p:tav tm="0">
                                          <p:val>
                                            <p:fltVal val="0"/>
                                          </p:val>
                                        </p:tav>
                                        <p:tav tm="100000">
                                          <p:val>
                                            <p:strVal val="#ppt_w"/>
                                          </p:val>
                                        </p:tav>
                                      </p:tavLst>
                                    </p:anim>
                                    <p:anim calcmode="lin" valueType="num">
                                      <p:cBhvr>
                                        <p:cTn id="8" dur="500" fill="hold"/>
                                        <p:tgtEl>
                                          <p:spTgt spid="101"/>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500" fill="hold"/>
                                        <p:tgtEl>
                                          <p:spTgt spid="102"/>
                                        </p:tgtEl>
                                        <p:attrNameLst>
                                          <p:attrName>ppt_w</p:attrName>
                                        </p:attrNameLst>
                                      </p:cBhvr>
                                      <p:tavLst>
                                        <p:tav tm="0">
                                          <p:val>
                                            <p:fltVal val="0"/>
                                          </p:val>
                                        </p:tav>
                                        <p:tav tm="100000">
                                          <p:val>
                                            <p:strVal val="#ppt_w"/>
                                          </p:val>
                                        </p:tav>
                                      </p:tavLst>
                                    </p:anim>
                                    <p:anim calcmode="lin" valueType="num">
                                      <p:cBhvr>
                                        <p:cTn id="12" dur="500" fill="hold"/>
                                        <p:tgtEl>
                                          <p:spTgt spid="102"/>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103"/>
                                        </p:tgtEl>
                                        <p:attrNameLst>
                                          <p:attrName>style.visibility</p:attrName>
                                        </p:attrNameLst>
                                      </p:cBhvr>
                                      <p:to>
                                        <p:strVal val="visible"/>
                                      </p:to>
                                    </p:set>
                                    <p:anim calcmode="lin" valueType="num">
                                      <p:cBhvr>
                                        <p:cTn id="15" dur="500" fill="hold"/>
                                        <p:tgtEl>
                                          <p:spTgt spid="103"/>
                                        </p:tgtEl>
                                        <p:attrNameLst>
                                          <p:attrName>ppt_w</p:attrName>
                                        </p:attrNameLst>
                                      </p:cBhvr>
                                      <p:tavLst>
                                        <p:tav tm="0">
                                          <p:val>
                                            <p:fltVal val="0"/>
                                          </p:val>
                                        </p:tav>
                                        <p:tav tm="100000">
                                          <p:val>
                                            <p:strVal val="#ppt_w"/>
                                          </p:val>
                                        </p:tav>
                                      </p:tavLst>
                                    </p:anim>
                                    <p:anim calcmode="lin" valueType="num">
                                      <p:cBhvr>
                                        <p:cTn id="16" dur="500" fill="hold"/>
                                        <p:tgtEl>
                                          <p:spTgt spid="103"/>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104"/>
                                        </p:tgtEl>
                                        <p:attrNameLst>
                                          <p:attrName>style.visibility</p:attrName>
                                        </p:attrNameLst>
                                      </p:cBhvr>
                                      <p:to>
                                        <p:strVal val="visible"/>
                                      </p:to>
                                    </p:set>
                                    <p:anim calcmode="lin" valueType="num">
                                      <p:cBhvr>
                                        <p:cTn id="19" dur="500" fill="hold"/>
                                        <p:tgtEl>
                                          <p:spTgt spid="104"/>
                                        </p:tgtEl>
                                        <p:attrNameLst>
                                          <p:attrName>ppt_w</p:attrName>
                                        </p:attrNameLst>
                                      </p:cBhvr>
                                      <p:tavLst>
                                        <p:tav tm="0">
                                          <p:val>
                                            <p:fltVal val="0"/>
                                          </p:val>
                                        </p:tav>
                                        <p:tav tm="100000">
                                          <p:val>
                                            <p:strVal val="#ppt_w"/>
                                          </p:val>
                                        </p:tav>
                                      </p:tavLst>
                                    </p:anim>
                                    <p:anim calcmode="lin" valueType="num">
                                      <p:cBhvr>
                                        <p:cTn id="20" dur="500" fill="hold"/>
                                        <p:tgtEl>
                                          <p:spTgt spid="10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3" grpId="0"/>
      <p:bldP spid="10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pic>
        <p:nvPicPr>
          <p:cNvPr id="18" name="图片 17"/>
          <p:cNvPicPr>
            <a:picLocks noChangeAspect="1"/>
          </p:cNvPicPr>
          <p:nvPr/>
        </p:nvPicPr>
        <p:blipFill>
          <a:blip r:embed="rId3"/>
          <a:stretch>
            <a:fillRect/>
          </a:stretch>
        </p:blipFill>
        <p:spPr>
          <a:xfrm rot="5400000">
            <a:off x="3058307" y="1647855"/>
            <a:ext cx="2971575" cy="677107"/>
          </a:xfrm>
          <a:prstGeom prst="rect">
            <a:avLst/>
          </a:prstGeom>
        </p:spPr>
      </p:pic>
      <p:sp>
        <p:nvSpPr>
          <p:cNvPr id="19" name="Inhaltsplatzhalter 4"/>
          <p:cNvSpPr txBox="1"/>
          <p:nvPr/>
        </p:nvSpPr>
        <p:spPr>
          <a:xfrm>
            <a:off x="3220655" y="813372"/>
            <a:ext cx="1107996" cy="2332480"/>
          </a:xfrm>
          <a:prstGeom prst="rect">
            <a:avLst/>
          </a:prstGeom>
        </p:spPr>
        <p:txBody>
          <a:bodyPr vert="eaVert"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75000"/>
                    <a:lumOff val="25000"/>
                  </a:schemeClr>
                </a:solidFill>
                <a:latin typeface="+mn-lt"/>
                <a:cs typeface="+mn-ea"/>
                <a:sym typeface="+mn-lt"/>
              </a:rPr>
              <a:t>点击输入本栏的具体文本说明内容点击输入本栏的具体文本说明内容点击输入本栏的具体文本说明内容点击输入本栏的具体文本说明内容</a:t>
            </a:r>
            <a:endParaRPr lang="en-US" altLang="zh-CN" sz="1200" dirty="0">
              <a:solidFill>
                <a:schemeClr val="tx1">
                  <a:lumMod val="75000"/>
                  <a:lumOff val="25000"/>
                </a:schemeClr>
              </a:solidFill>
              <a:latin typeface="+mn-lt"/>
              <a:cs typeface="+mn-ea"/>
              <a:sym typeface="+mn-lt"/>
            </a:endParaRPr>
          </a:p>
        </p:txBody>
      </p:sp>
      <p:sp>
        <p:nvSpPr>
          <p:cNvPr id="20" name="文本框 19"/>
          <p:cNvSpPr txBox="1"/>
          <p:nvPr/>
        </p:nvSpPr>
        <p:spPr>
          <a:xfrm>
            <a:off x="2666657" y="813372"/>
            <a:ext cx="553998" cy="1727396"/>
          </a:xfrm>
          <a:prstGeom prst="rect">
            <a:avLst/>
          </a:prstGeom>
          <a:noFill/>
        </p:spPr>
        <p:txBody>
          <a:bodyPr vert="eaVert" wrap="none" rtlCol="0" anchor="ctr">
            <a:spAutoFit/>
          </a:bodyPr>
          <a:lstStyle/>
          <a:p>
            <a:r>
              <a:rPr lang="zh-CN" altLang="en-US" sz="2400" b="1" dirty="0">
                <a:solidFill>
                  <a:srgbClr val="B70101"/>
                </a:solidFill>
                <a:cs typeface="+mn-ea"/>
                <a:sym typeface="+mn-lt"/>
              </a:rPr>
              <a:t>点击添加标题</a:t>
            </a:r>
            <a:endParaRPr lang="zh-CN" altLang="en-US" sz="2400" b="1" dirty="0">
              <a:solidFill>
                <a:srgbClr val="B70101"/>
              </a:solidFill>
              <a:cs typeface="+mn-ea"/>
              <a:sym typeface="+mn-lt"/>
            </a:endParaRPr>
          </a:p>
        </p:txBody>
      </p:sp>
      <p:pic>
        <p:nvPicPr>
          <p:cNvPr id="21" name="图片 20"/>
          <p:cNvPicPr>
            <a:picLocks noChangeAspect="1"/>
          </p:cNvPicPr>
          <p:nvPr/>
        </p:nvPicPr>
        <p:blipFill>
          <a:blip r:embed="rId3"/>
          <a:stretch>
            <a:fillRect/>
          </a:stretch>
        </p:blipFill>
        <p:spPr>
          <a:xfrm rot="5400000">
            <a:off x="5357783" y="1647855"/>
            <a:ext cx="2971575" cy="677107"/>
          </a:xfrm>
          <a:prstGeom prst="rect">
            <a:avLst/>
          </a:prstGeom>
        </p:spPr>
      </p:pic>
      <p:sp>
        <p:nvSpPr>
          <p:cNvPr id="22" name="Inhaltsplatzhalter 4"/>
          <p:cNvSpPr txBox="1"/>
          <p:nvPr/>
        </p:nvSpPr>
        <p:spPr>
          <a:xfrm>
            <a:off x="5520131" y="813372"/>
            <a:ext cx="1107996" cy="2332480"/>
          </a:xfrm>
          <a:prstGeom prst="rect">
            <a:avLst/>
          </a:prstGeom>
        </p:spPr>
        <p:txBody>
          <a:bodyPr vert="eaVert"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75000"/>
                    <a:lumOff val="25000"/>
                  </a:schemeClr>
                </a:solidFill>
                <a:latin typeface="+mn-lt"/>
                <a:cs typeface="+mn-ea"/>
                <a:sym typeface="+mn-lt"/>
              </a:rPr>
              <a:t>点击输入本栏的具体文本说明内容点击输入本栏的具体文本说明内容点击输入本栏的具体文本说明内容点击输入本栏的具体文本说明内容</a:t>
            </a:r>
            <a:endParaRPr lang="en-US" altLang="zh-CN" sz="1200" dirty="0">
              <a:solidFill>
                <a:schemeClr val="tx1">
                  <a:lumMod val="75000"/>
                  <a:lumOff val="25000"/>
                </a:schemeClr>
              </a:solidFill>
              <a:latin typeface="+mn-lt"/>
              <a:cs typeface="+mn-ea"/>
              <a:sym typeface="+mn-lt"/>
            </a:endParaRPr>
          </a:p>
        </p:txBody>
      </p:sp>
      <p:sp>
        <p:nvSpPr>
          <p:cNvPr id="23" name="文本框 22"/>
          <p:cNvSpPr txBox="1"/>
          <p:nvPr/>
        </p:nvSpPr>
        <p:spPr>
          <a:xfrm>
            <a:off x="4966133" y="813372"/>
            <a:ext cx="553998" cy="1727396"/>
          </a:xfrm>
          <a:prstGeom prst="rect">
            <a:avLst/>
          </a:prstGeom>
          <a:noFill/>
        </p:spPr>
        <p:txBody>
          <a:bodyPr vert="eaVert" wrap="none" rtlCol="0" anchor="ctr">
            <a:spAutoFit/>
          </a:bodyPr>
          <a:lstStyle/>
          <a:p>
            <a:r>
              <a:rPr lang="zh-CN" altLang="en-US" sz="2400" b="1" dirty="0">
                <a:solidFill>
                  <a:srgbClr val="B70101"/>
                </a:solidFill>
                <a:cs typeface="+mn-ea"/>
                <a:sym typeface="+mn-lt"/>
              </a:rPr>
              <a:t>点击添加标题</a:t>
            </a:r>
            <a:endParaRPr lang="zh-CN" altLang="en-US" sz="2400" b="1" dirty="0">
              <a:solidFill>
                <a:srgbClr val="B70101"/>
              </a:solidFill>
              <a:cs typeface="+mn-ea"/>
              <a:sym typeface="+mn-lt"/>
            </a:endParaRPr>
          </a:p>
        </p:txBody>
      </p:sp>
      <p:sp>
        <p:nvSpPr>
          <p:cNvPr id="25" name="Inhaltsplatzhalter 4"/>
          <p:cNvSpPr txBox="1"/>
          <p:nvPr/>
        </p:nvSpPr>
        <p:spPr>
          <a:xfrm>
            <a:off x="7952102" y="813372"/>
            <a:ext cx="1107996" cy="2332480"/>
          </a:xfrm>
          <a:prstGeom prst="rect">
            <a:avLst/>
          </a:prstGeom>
        </p:spPr>
        <p:txBody>
          <a:bodyPr vert="eaVert"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200" dirty="0">
                <a:solidFill>
                  <a:schemeClr val="tx1">
                    <a:lumMod val="75000"/>
                    <a:lumOff val="25000"/>
                  </a:schemeClr>
                </a:solidFill>
                <a:latin typeface="+mn-lt"/>
                <a:cs typeface="+mn-ea"/>
                <a:sym typeface="+mn-lt"/>
              </a:rPr>
              <a:t>点击输入本栏的具体文本说明内容点击输入本栏的具体文本说明内容点击输入本栏的具体文本说明内容点击输入本栏的具体文本说明内容</a:t>
            </a:r>
            <a:endParaRPr lang="en-US" altLang="zh-CN" sz="1200" dirty="0">
              <a:solidFill>
                <a:schemeClr val="tx1">
                  <a:lumMod val="75000"/>
                  <a:lumOff val="25000"/>
                </a:schemeClr>
              </a:solidFill>
              <a:latin typeface="+mn-lt"/>
              <a:cs typeface="+mn-ea"/>
              <a:sym typeface="+mn-lt"/>
            </a:endParaRPr>
          </a:p>
        </p:txBody>
      </p:sp>
      <p:sp>
        <p:nvSpPr>
          <p:cNvPr id="26" name="文本框 25"/>
          <p:cNvSpPr txBox="1"/>
          <p:nvPr/>
        </p:nvSpPr>
        <p:spPr>
          <a:xfrm>
            <a:off x="7398104" y="813372"/>
            <a:ext cx="553998" cy="1727396"/>
          </a:xfrm>
          <a:prstGeom prst="rect">
            <a:avLst/>
          </a:prstGeom>
          <a:noFill/>
        </p:spPr>
        <p:txBody>
          <a:bodyPr vert="eaVert" wrap="none" rtlCol="0" anchor="ctr">
            <a:spAutoFit/>
          </a:bodyPr>
          <a:lstStyle/>
          <a:p>
            <a:r>
              <a:rPr lang="zh-CN" altLang="en-US" sz="2400" b="1" dirty="0">
                <a:solidFill>
                  <a:srgbClr val="B70101"/>
                </a:solidFill>
                <a:cs typeface="+mn-ea"/>
                <a:sym typeface="+mn-lt"/>
              </a:rPr>
              <a:t>点击添加标题</a:t>
            </a:r>
            <a:endParaRPr lang="zh-CN" altLang="en-US" sz="2400" b="1" dirty="0">
              <a:solidFill>
                <a:srgbClr val="B70101"/>
              </a:solidFill>
              <a:cs typeface="+mn-ea"/>
              <a:sym typeface="+mn-lt"/>
            </a:endParaRPr>
          </a:p>
        </p:txBody>
      </p:sp>
      <p:pic>
        <p:nvPicPr>
          <p:cNvPr id="12" name="图片 11"/>
          <p:cNvPicPr>
            <a:picLocks noChangeAspect="1"/>
          </p:cNvPicPr>
          <p:nvPr/>
        </p:nvPicPr>
        <p:blipFill>
          <a:blip r:embed="rId4" cstate="screen">
            <a:extLst>
              <a:ext uri="{BEBA8EAE-BF5A-486C-A8C5-ECC9F3942E4B}">
                <a14:imgProps xmlns:a14="http://schemas.microsoft.com/office/drawing/2010/main">
                  <a14:imgLayer r:embed="rId5">
                    <a14:imgEffect>
                      <a14:saturation sat="85000"/>
                    </a14:imgEffect>
                  </a14:imgLayer>
                </a14:imgProps>
              </a:ext>
            </a:extLst>
          </a:blip>
          <a:stretch>
            <a:fillRect/>
          </a:stretch>
        </p:blipFill>
        <p:spPr>
          <a:xfrm>
            <a:off x="-707795" y="1728830"/>
            <a:ext cx="3959225" cy="3959225"/>
          </a:xfrm>
          <a:prstGeom prst="rect">
            <a:avLst/>
          </a:prstGeom>
        </p:spPr>
      </p:pic>
      <p:pic>
        <p:nvPicPr>
          <p:cNvPr id="13" name="图片 12"/>
          <p:cNvPicPr>
            <a:picLocks noChangeAspect="1"/>
          </p:cNvPicPr>
          <p:nvPr/>
        </p:nvPicPr>
        <p:blipFill>
          <a:blip r:embed="rId6" cstate="screen">
            <a:extLst>
              <a:ext uri="{BEBA8EAE-BF5A-486C-A8C5-ECC9F3942E4B}">
                <a14:imgProps xmlns:a14="http://schemas.microsoft.com/office/drawing/2010/main">
                  <a14:imgLayer r:embed="rId7">
                    <a14:imgEffect>
                      <a14:saturation sat="85000"/>
                    </a14:imgEffect>
                  </a14:imgLayer>
                </a14:imgProps>
              </a:ext>
            </a:extLst>
          </a:blip>
          <a:stretch>
            <a:fillRect/>
          </a:stretch>
        </p:blipFill>
        <p:spPr>
          <a:xfrm>
            <a:off x="7808306" y="-1487177"/>
            <a:ext cx="6099056" cy="2666088"/>
          </a:xfrm>
          <a:prstGeom prst="rect">
            <a:avLst/>
          </a:prstGeom>
        </p:spPr>
      </p:pic>
      <p:pic>
        <p:nvPicPr>
          <p:cNvPr id="14" name="图片 13"/>
          <p:cNvPicPr>
            <a:picLocks noChangeAspect="1"/>
          </p:cNvPicPr>
          <p:nvPr/>
        </p:nvPicPr>
        <p:blipFill>
          <a:blip r:embed="rId8" cstate="screen"/>
          <a:stretch>
            <a:fillRect/>
          </a:stretch>
        </p:blipFill>
        <p:spPr>
          <a:xfrm>
            <a:off x="7808306" y="2666088"/>
            <a:ext cx="2485112" cy="2485112"/>
          </a:xfrm>
          <a:prstGeom prst="rect">
            <a:avLst/>
          </a:prstGeom>
        </p:spPr>
      </p:pic>
      <p:pic>
        <p:nvPicPr>
          <p:cNvPr id="15" name="图片 14"/>
          <p:cNvPicPr>
            <a:picLocks noChangeAspect="1"/>
          </p:cNvPicPr>
          <p:nvPr/>
        </p:nvPicPr>
        <p:blipFill>
          <a:blip r:embed="rId9" cstate="screen"/>
          <a:stretch>
            <a:fillRect/>
          </a:stretch>
        </p:blipFill>
        <p:spPr>
          <a:xfrm flipH="1">
            <a:off x="-312297" y="-485871"/>
            <a:ext cx="1805616" cy="1805616"/>
          </a:xfrm>
          <a:prstGeom prst="rect">
            <a:avLst/>
          </a:prstGeom>
        </p:spPr>
      </p:pic>
      <p:pic>
        <p:nvPicPr>
          <p:cNvPr id="3" name="图片 2"/>
          <p:cNvPicPr>
            <a:picLocks noChangeAspect="1"/>
          </p:cNvPicPr>
          <p:nvPr/>
        </p:nvPicPr>
        <p:blipFill>
          <a:blip r:embed="rId10" cstate="screen"/>
          <a:stretch>
            <a:fillRect/>
          </a:stretch>
        </p:blipFill>
        <p:spPr>
          <a:xfrm>
            <a:off x="9354830" y="1319745"/>
            <a:ext cx="3538085" cy="3145852"/>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strVal val="#ppt_h"/>
                                          </p:val>
                                        </p:tav>
                                        <p:tav tm="100000">
                                          <p:val>
                                            <p:strVal val="#ppt_h"/>
                                          </p:val>
                                        </p:tav>
                                      </p:tavLst>
                                    </p:anim>
                                  </p:childTnLst>
                                </p:cTn>
                              </p:par>
                              <p:par>
                                <p:cTn id="19" presetID="17" presetClass="entr" presetSubtype="1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fltVal val="0"/>
                                          </p:val>
                                        </p:tav>
                                        <p:tav tm="100000">
                                          <p:val>
                                            <p:strVal val="#ppt_w"/>
                                          </p:val>
                                        </p:tav>
                                      </p:tavLst>
                                    </p:anim>
                                    <p:anim calcmode="lin" valueType="num">
                                      <p:cBhvr>
                                        <p:cTn id="22"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strVal val="#ppt_h"/>
                                          </p:val>
                                        </p:tav>
                                        <p:tav tm="100000">
                                          <p:val>
                                            <p:strVal val="#ppt_h"/>
                                          </p:val>
                                        </p:tav>
                                      </p:tavLst>
                                    </p:anim>
                                  </p:childTnLst>
                                </p:cTn>
                              </p:par>
                              <p:par>
                                <p:cTn id="29" presetID="17" presetClass="entr" presetSubtype="1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2" grpId="0"/>
      <p:bldP spid="23" grpId="0"/>
      <p:bldP spid="25" grpId="0"/>
      <p:bldP spid="2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stretch>
            <a:fillRect/>
          </a:stretch>
        </p:blipFill>
        <p:spPr>
          <a:xfrm>
            <a:off x="794" y="0"/>
            <a:ext cx="11877675" cy="3959225"/>
          </a:xfrm>
          <a:prstGeom prst="rect">
            <a:avLst/>
          </a:prstGeom>
        </p:spPr>
      </p:pic>
      <p:pic>
        <p:nvPicPr>
          <p:cNvPr id="22" name="图片 21"/>
          <p:cNvPicPr>
            <a:picLocks noChangeAspect="1"/>
          </p:cNvPicPr>
          <p:nvPr/>
        </p:nvPicPr>
        <p:blipFill>
          <a:blip r:embed="rId2" cstate="screen"/>
          <a:stretch>
            <a:fillRect/>
          </a:stretch>
        </p:blipFill>
        <p:spPr>
          <a:xfrm>
            <a:off x="8572637" y="-947002"/>
            <a:ext cx="5135562" cy="2244915"/>
          </a:xfrm>
          <a:prstGeom prst="rect">
            <a:avLst/>
          </a:prstGeom>
        </p:spPr>
      </p:pic>
      <p:pic>
        <p:nvPicPr>
          <p:cNvPr id="24" name="图片 23"/>
          <p:cNvPicPr>
            <a:picLocks noChangeAspect="1"/>
          </p:cNvPicPr>
          <p:nvPr/>
        </p:nvPicPr>
        <p:blipFill>
          <a:blip r:embed="rId3" cstate="screen"/>
          <a:stretch>
            <a:fillRect/>
          </a:stretch>
        </p:blipFill>
        <p:spPr>
          <a:xfrm rot="8671929">
            <a:off x="-1328746" y="-1694356"/>
            <a:ext cx="3299396" cy="3299396"/>
          </a:xfrm>
          <a:prstGeom prst="rect">
            <a:avLst/>
          </a:prstGeom>
        </p:spPr>
      </p:pic>
      <p:pic>
        <p:nvPicPr>
          <p:cNvPr id="25" name="图片 24"/>
          <p:cNvPicPr>
            <a:picLocks noChangeAspect="1"/>
          </p:cNvPicPr>
          <p:nvPr/>
        </p:nvPicPr>
        <p:blipFill>
          <a:blip r:embed="rId4" cstate="screen"/>
          <a:stretch>
            <a:fillRect/>
          </a:stretch>
        </p:blipFill>
        <p:spPr>
          <a:xfrm rot="20529092">
            <a:off x="6969091" y="2119373"/>
            <a:ext cx="3810649" cy="3810649"/>
          </a:xfrm>
          <a:prstGeom prst="rect">
            <a:avLst/>
          </a:prstGeom>
        </p:spPr>
      </p:pic>
      <p:pic>
        <p:nvPicPr>
          <p:cNvPr id="5" name="图片 4"/>
          <p:cNvPicPr>
            <a:picLocks noChangeAspect="1"/>
          </p:cNvPicPr>
          <p:nvPr/>
        </p:nvPicPr>
        <p:blipFill>
          <a:blip r:embed="rId5" cstate="screen"/>
          <a:stretch>
            <a:fillRect/>
          </a:stretch>
        </p:blipFill>
        <p:spPr>
          <a:xfrm>
            <a:off x="0" y="243"/>
            <a:ext cx="11879263" cy="3958738"/>
          </a:xfrm>
          <a:prstGeom prst="rect">
            <a:avLst/>
          </a:prstGeom>
        </p:spPr>
      </p:pic>
      <p:sp>
        <p:nvSpPr>
          <p:cNvPr id="15" name="文本框 14"/>
          <p:cNvSpPr txBox="1"/>
          <p:nvPr/>
        </p:nvSpPr>
        <p:spPr>
          <a:xfrm>
            <a:off x="4675735" y="507411"/>
            <a:ext cx="2527792" cy="461665"/>
          </a:xfrm>
          <a:prstGeom prst="rect">
            <a:avLst/>
          </a:prstGeom>
          <a:noFill/>
        </p:spPr>
        <p:txBody>
          <a:bodyPr wrap="square" rtlCol="0">
            <a:spAutoFit/>
          </a:bodyPr>
          <a:lstStyle/>
          <a:p>
            <a:pPr algn="ctr"/>
            <a:r>
              <a:rPr lang="en-US" sz="2400" b="1" dirty="0">
                <a:solidFill>
                  <a:schemeClr val="bg1"/>
                </a:solidFill>
                <a:cs typeface="+mn-ea"/>
                <a:sym typeface="+mn-lt"/>
              </a:rPr>
              <a:t>YOUR  LOGO</a:t>
            </a:r>
            <a:endParaRPr lang="en-US" altLang="en-US" sz="2400" b="1" noProof="1">
              <a:solidFill>
                <a:schemeClr val="bg1"/>
              </a:solidFill>
              <a:cs typeface="+mn-ea"/>
              <a:sym typeface="+mn-lt"/>
            </a:endParaRPr>
          </a:p>
        </p:txBody>
      </p:sp>
      <p:grpSp>
        <p:nvGrpSpPr>
          <p:cNvPr id="30" name="组合 29"/>
          <p:cNvGrpSpPr/>
          <p:nvPr/>
        </p:nvGrpSpPr>
        <p:grpSpPr>
          <a:xfrm>
            <a:off x="3051291" y="2972415"/>
            <a:ext cx="6086141" cy="513263"/>
            <a:chOff x="3003114" y="2972415"/>
            <a:chExt cx="6086141" cy="513263"/>
          </a:xfrm>
        </p:grpSpPr>
        <p:sp>
          <p:nvSpPr>
            <p:cNvPr id="20" name="文本框 19"/>
            <p:cNvSpPr txBox="1"/>
            <p:nvPr/>
          </p:nvSpPr>
          <p:spPr>
            <a:xfrm>
              <a:off x="4786194" y="3075285"/>
              <a:ext cx="3486785" cy="410210"/>
            </a:xfrm>
            <a:prstGeom prst="rect">
              <a:avLst/>
            </a:prstGeom>
            <a:noFill/>
          </p:spPr>
          <p:txBody>
            <a:bodyPr wrap="square" rtlCol="0">
              <a:noAutofit/>
            </a:bodyPr>
            <a:lstStyle/>
            <a:p>
              <a:r>
                <a:rPr lang="en-US" altLang="zh-CN" sz="1400" dirty="0" smtClean="0">
                  <a:solidFill>
                    <a:schemeClr val="bg1"/>
                  </a:solidFill>
                  <a:cs typeface="+mn-ea"/>
                  <a:sym typeface="+mn-lt"/>
                </a:rPr>
                <a:t>2029.01.01  </a:t>
              </a:r>
              <a:r>
                <a:rPr lang="zh-CN" altLang="en-US" sz="1400" dirty="0">
                  <a:solidFill>
                    <a:schemeClr val="bg1"/>
                  </a:solidFill>
                  <a:cs typeface="+mn-ea"/>
                  <a:sym typeface="+mn-lt"/>
                </a:rPr>
                <a:t>汇报人</a:t>
              </a:r>
              <a:r>
                <a:rPr lang="zh-CN" altLang="en-US" sz="1400" dirty="0" smtClean="0">
                  <a:solidFill>
                    <a:schemeClr val="bg1"/>
                  </a:solidFill>
                  <a:cs typeface="+mn-ea"/>
                  <a:sym typeface="+mn-lt"/>
                </a:rPr>
                <a:t>：</a:t>
              </a:r>
              <a:r>
                <a:rPr lang="en-US" sz="1400" dirty="0" smtClean="0">
                  <a:solidFill>
                    <a:schemeClr val="bg1"/>
                  </a:solidFill>
                  <a:cs typeface="+mn-ea"/>
                  <a:sym typeface="+mn-lt"/>
                </a:rPr>
                <a:t>xxxxxx</a:t>
              </a:r>
              <a:endParaRPr lang="en-US" sz="1400" dirty="0">
                <a:solidFill>
                  <a:schemeClr val="bg1"/>
                </a:solidFill>
                <a:cs typeface="+mn-ea"/>
                <a:sym typeface="+mn-lt"/>
              </a:endParaRPr>
            </a:p>
          </p:txBody>
        </p:sp>
        <p:pic>
          <p:nvPicPr>
            <p:cNvPr id="28" name="图片 27"/>
            <p:cNvPicPr>
              <a:picLocks noChangeAspect="1"/>
            </p:cNvPicPr>
            <p:nvPr/>
          </p:nvPicPr>
          <p:blipFill>
            <a:blip r:embed="rId6"/>
            <a:stretch>
              <a:fillRect/>
            </a:stretch>
          </p:blipFill>
          <p:spPr>
            <a:xfrm>
              <a:off x="3003114" y="2972415"/>
              <a:ext cx="2005147" cy="513263"/>
            </a:xfrm>
            <a:prstGeom prst="rect">
              <a:avLst/>
            </a:prstGeom>
          </p:spPr>
        </p:pic>
        <p:pic>
          <p:nvPicPr>
            <p:cNvPr id="29" name="图片 28"/>
            <p:cNvPicPr>
              <a:picLocks noChangeAspect="1"/>
            </p:cNvPicPr>
            <p:nvPr/>
          </p:nvPicPr>
          <p:blipFill>
            <a:blip r:embed="rId6"/>
            <a:stretch>
              <a:fillRect/>
            </a:stretch>
          </p:blipFill>
          <p:spPr>
            <a:xfrm>
              <a:off x="7084108" y="2972415"/>
              <a:ext cx="2005147" cy="513263"/>
            </a:xfrm>
            <a:prstGeom prst="rect">
              <a:avLst/>
            </a:prstGeom>
          </p:spPr>
        </p:pic>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screen"/>
          <a:stretch>
            <a:fillRect/>
          </a:stretch>
        </p:blipFill>
        <p:spPr>
          <a:xfrm>
            <a:off x="794" y="0"/>
            <a:ext cx="11877675" cy="3959225"/>
          </a:xfrm>
          <a:prstGeom prst="rect">
            <a:avLst/>
          </a:prstGeom>
        </p:spPr>
      </p:pic>
      <p:pic>
        <p:nvPicPr>
          <p:cNvPr id="8" name="图片 7"/>
          <p:cNvPicPr>
            <a:picLocks noChangeAspect="1"/>
          </p:cNvPicPr>
          <p:nvPr/>
        </p:nvPicPr>
        <p:blipFill>
          <a:blip r:embed="rId2" cstate="screen"/>
          <a:stretch>
            <a:fillRect/>
          </a:stretch>
        </p:blipFill>
        <p:spPr>
          <a:xfrm rot="20567012">
            <a:off x="5577114" y="2150137"/>
            <a:ext cx="3959225" cy="3959225"/>
          </a:xfrm>
          <a:prstGeom prst="rect">
            <a:avLst/>
          </a:prstGeom>
        </p:spPr>
      </p:pic>
      <p:pic>
        <p:nvPicPr>
          <p:cNvPr id="7" name="图片 6"/>
          <p:cNvPicPr>
            <a:picLocks noChangeAspect="1"/>
          </p:cNvPicPr>
          <p:nvPr/>
        </p:nvPicPr>
        <p:blipFill>
          <a:blip r:embed="rId2" cstate="screen"/>
          <a:stretch>
            <a:fillRect/>
          </a:stretch>
        </p:blipFill>
        <p:spPr>
          <a:xfrm rot="7606628">
            <a:off x="-1795237" y="-1828294"/>
            <a:ext cx="3959225" cy="3959225"/>
          </a:xfrm>
          <a:prstGeom prst="rect">
            <a:avLst/>
          </a:prstGeom>
        </p:spPr>
      </p:pic>
      <p:pic>
        <p:nvPicPr>
          <p:cNvPr id="10" name="图片 9"/>
          <p:cNvPicPr>
            <a:picLocks noChangeAspect="1"/>
          </p:cNvPicPr>
          <p:nvPr/>
        </p:nvPicPr>
        <p:blipFill>
          <a:blip r:embed="rId3"/>
          <a:stretch>
            <a:fillRect/>
          </a:stretch>
        </p:blipFill>
        <p:spPr>
          <a:xfrm rot="5400000">
            <a:off x="2806391" y="1793458"/>
            <a:ext cx="2645231" cy="677107"/>
          </a:xfrm>
          <a:prstGeom prst="rect">
            <a:avLst/>
          </a:prstGeom>
        </p:spPr>
      </p:pic>
      <p:pic>
        <p:nvPicPr>
          <p:cNvPr id="11" name="图片 10"/>
          <p:cNvPicPr>
            <a:picLocks noChangeAspect="1"/>
          </p:cNvPicPr>
          <p:nvPr/>
        </p:nvPicPr>
        <p:blipFill>
          <a:blip r:embed="rId3"/>
          <a:stretch>
            <a:fillRect/>
          </a:stretch>
        </p:blipFill>
        <p:spPr>
          <a:xfrm rot="5400000">
            <a:off x="7955334" y="1793458"/>
            <a:ext cx="2645231" cy="677107"/>
          </a:xfrm>
          <a:prstGeom prst="rect">
            <a:avLst/>
          </a:prstGeom>
        </p:spPr>
      </p:pic>
      <p:sp>
        <p:nvSpPr>
          <p:cNvPr id="13" name="文本框 12"/>
          <p:cNvSpPr txBox="1"/>
          <p:nvPr/>
        </p:nvSpPr>
        <p:spPr>
          <a:xfrm>
            <a:off x="4670724" y="1512408"/>
            <a:ext cx="3877985" cy="830997"/>
          </a:xfrm>
          <a:prstGeom prst="rect">
            <a:avLst/>
          </a:prstGeom>
          <a:noFill/>
        </p:spPr>
        <p:txBody>
          <a:bodyPr vert="horz" wrap="none" rtlCol="0" anchor="ctr">
            <a:spAutoFit/>
          </a:bodyPr>
          <a:lstStyle/>
          <a:p>
            <a:pPr algn="ctr"/>
            <a:r>
              <a:rPr lang="zh-CN" altLang="en-US" sz="4800" dirty="0">
                <a:solidFill>
                  <a:schemeClr val="bg1"/>
                </a:solidFill>
                <a:cs typeface="+mn-ea"/>
                <a:sym typeface="+mn-lt"/>
              </a:rPr>
              <a:t>点击添加标题</a:t>
            </a:r>
            <a:endParaRPr lang="zh-CN" altLang="en-US" sz="4800" dirty="0">
              <a:solidFill>
                <a:schemeClr val="bg1"/>
              </a:solidFill>
              <a:cs typeface="+mn-ea"/>
              <a:sym typeface="+mn-lt"/>
            </a:endParaRPr>
          </a:p>
        </p:txBody>
      </p:sp>
      <p:sp>
        <p:nvSpPr>
          <p:cNvPr id="3" name="文本框 2"/>
          <p:cNvSpPr txBox="1"/>
          <p:nvPr/>
        </p:nvSpPr>
        <p:spPr>
          <a:xfrm>
            <a:off x="4691117" y="2343405"/>
            <a:ext cx="3877985" cy="400110"/>
          </a:xfrm>
          <a:prstGeom prst="rect">
            <a:avLst/>
          </a:prstGeom>
          <a:noFill/>
        </p:spPr>
        <p:txBody>
          <a:bodyPr wrap="square" rtlCol="0">
            <a:spAutoFit/>
          </a:bodyPr>
          <a:lstStyle/>
          <a:p>
            <a:pPr algn="dist"/>
            <a:r>
              <a:rPr lang="en-US" altLang="zh-CN" sz="2000" dirty="0">
                <a:solidFill>
                  <a:schemeClr val="bg1"/>
                </a:solidFill>
                <a:cs typeface="+mn-ea"/>
                <a:sym typeface="+mn-lt"/>
              </a:rPr>
              <a:t>CLICK ON THE ADD THE TITLE</a:t>
            </a:r>
            <a:endParaRPr lang="zh-CN" altLang="en-US" sz="2000" dirty="0">
              <a:solidFill>
                <a:schemeClr val="bg1"/>
              </a:solidFill>
              <a:cs typeface="+mn-ea"/>
              <a:sym typeface="+mn-lt"/>
            </a:endParaRPr>
          </a:p>
        </p:txBody>
      </p:sp>
      <p:pic>
        <p:nvPicPr>
          <p:cNvPr id="14" name="图片 13"/>
          <p:cNvPicPr>
            <a:picLocks noChangeAspect="1"/>
          </p:cNvPicPr>
          <p:nvPr/>
        </p:nvPicPr>
        <p:blipFill>
          <a:blip r:embed="rId4" cstate="screen"/>
          <a:stretch>
            <a:fillRect/>
          </a:stretch>
        </p:blipFill>
        <p:spPr>
          <a:xfrm>
            <a:off x="8572637" y="-947002"/>
            <a:ext cx="5135562" cy="2244915"/>
          </a:xfrm>
          <a:prstGeom prst="rect">
            <a:avLst/>
          </a:prstGeom>
        </p:spPr>
      </p:pic>
      <p:pic>
        <p:nvPicPr>
          <p:cNvPr id="15" name="图片 14"/>
          <p:cNvPicPr>
            <a:picLocks noChangeAspect="1"/>
          </p:cNvPicPr>
          <p:nvPr/>
        </p:nvPicPr>
        <p:blipFill>
          <a:blip r:embed="rId4" cstate="screen"/>
          <a:stretch>
            <a:fillRect/>
          </a:stretch>
        </p:blipFill>
        <p:spPr>
          <a:xfrm rot="19449054" flipH="1">
            <a:off x="-2448211" y="2055811"/>
            <a:ext cx="5135562" cy="2244915"/>
          </a:xfrm>
          <a:prstGeom prst="rect">
            <a:avLst/>
          </a:prstGeom>
        </p:spPr>
      </p:pic>
      <p:pic>
        <p:nvPicPr>
          <p:cNvPr id="9" name="图片 8"/>
          <p:cNvPicPr>
            <a:picLocks noChangeAspect="1"/>
          </p:cNvPicPr>
          <p:nvPr/>
        </p:nvPicPr>
        <p:blipFill>
          <a:blip r:embed="rId5" cstate="screen"/>
          <a:stretch>
            <a:fillRect/>
          </a:stretch>
        </p:blipFill>
        <p:spPr>
          <a:xfrm>
            <a:off x="51189" y="-51705"/>
            <a:ext cx="3959224" cy="3959224"/>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extLst>
              <a:ext uri="{BEBA8EAE-BF5A-486C-A8C5-ECC9F3942E4B}">
                <a14:imgProps xmlns:a14="http://schemas.microsoft.com/office/drawing/2010/main">
                  <a14:imgLayer r:embed="rId2">
                    <a14:imgEffect>
                      <a14:saturation sat="75000"/>
                    </a14:imgEffect>
                  </a14:imgLayer>
                </a14:imgProps>
              </a:ext>
            </a:extLst>
          </a:blip>
          <a:stretch>
            <a:fillRect/>
          </a:stretch>
        </p:blipFill>
        <p:spPr>
          <a:xfrm>
            <a:off x="794" y="0"/>
            <a:ext cx="11877675" cy="3959225"/>
          </a:xfrm>
          <a:prstGeom prst="rect">
            <a:avLst/>
          </a:prstGeom>
        </p:spPr>
      </p:pic>
      <p:pic>
        <p:nvPicPr>
          <p:cNvPr id="10" name="图片 9"/>
          <p:cNvPicPr>
            <a:picLocks noChangeAspect="1"/>
          </p:cNvPicPr>
          <p:nvPr/>
        </p:nvPicPr>
        <p:blipFill>
          <a:blip r:embed="rId3" cstate="screen"/>
          <a:stretch>
            <a:fillRect/>
          </a:stretch>
        </p:blipFill>
        <p:spPr>
          <a:xfrm rot="1010505">
            <a:off x="-1263089" y="1697587"/>
            <a:ext cx="3425276" cy="3425276"/>
          </a:xfrm>
          <a:prstGeom prst="rect">
            <a:avLst/>
          </a:prstGeom>
        </p:spPr>
      </p:pic>
      <p:pic>
        <p:nvPicPr>
          <p:cNvPr id="38" name="图片 37"/>
          <p:cNvPicPr>
            <a:picLocks noChangeAspect="1"/>
          </p:cNvPicPr>
          <p:nvPr/>
        </p:nvPicPr>
        <p:blipFill>
          <a:blip r:embed="rId4" cstate="screen"/>
          <a:stretch>
            <a:fillRect/>
          </a:stretch>
        </p:blipFill>
        <p:spPr>
          <a:xfrm>
            <a:off x="9467850" y="1873303"/>
            <a:ext cx="4097247" cy="1791035"/>
          </a:xfrm>
          <a:prstGeom prst="rect">
            <a:avLst/>
          </a:prstGeom>
        </p:spPr>
      </p:pic>
      <p:cxnSp>
        <p:nvCxnSpPr>
          <p:cNvPr id="5" name="直接连接符 4"/>
          <p:cNvCxnSpPr/>
          <p:nvPr/>
        </p:nvCxnSpPr>
        <p:spPr>
          <a:xfrm>
            <a:off x="4297422" y="2241662"/>
            <a:ext cx="0" cy="1421003"/>
          </a:xfrm>
          <a:prstGeom prst="line">
            <a:avLst/>
          </a:prstGeom>
          <a:ln w="25400">
            <a:gradFill>
              <a:gsLst>
                <a:gs pos="0">
                  <a:srgbClr val="C09A5B"/>
                </a:gs>
                <a:gs pos="55000">
                  <a:srgbClr val="E1BA7F"/>
                </a:gs>
                <a:gs pos="100000">
                  <a:srgbClr val="C09A5B"/>
                </a:gs>
              </a:gsLst>
              <a:lin ang="5400000" scaled="1"/>
            </a:gradFill>
          </a:ln>
        </p:spPr>
        <p:style>
          <a:lnRef idx="1">
            <a:schemeClr val="accent1"/>
          </a:lnRef>
          <a:fillRef idx="0">
            <a:schemeClr val="accent1"/>
          </a:fillRef>
          <a:effectRef idx="0">
            <a:schemeClr val="accent1"/>
          </a:effectRef>
          <a:fontRef idx="minor">
            <a:schemeClr val="tx1"/>
          </a:fontRef>
        </p:style>
      </p:cxnSp>
      <p:sp>
        <p:nvSpPr>
          <p:cNvPr id="40" name="Inhaltsplatzhalter 4"/>
          <p:cNvSpPr txBox="1"/>
          <p:nvPr/>
        </p:nvSpPr>
        <p:spPr>
          <a:xfrm>
            <a:off x="2713770" y="2241662"/>
            <a:ext cx="830997" cy="1597465"/>
          </a:xfrm>
          <a:prstGeom prst="rect">
            <a:avLst/>
          </a:prstGeom>
        </p:spPr>
        <p:txBody>
          <a:bodyPr vert="eaVert" wrap="square" lIns="0" tIns="0" rIns="0" bIns="0" anchor="b"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spcAft>
                <a:spcPts val="1200"/>
              </a:spcAft>
              <a:buNone/>
            </a:pPr>
            <a:r>
              <a:rPr lang="zh-CN" altLang="en-US" sz="1200" dirty="0">
                <a:latin typeface="+mn-lt"/>
                <a:cs typeface="+mn-ea"/>
                <a:sym typeface="+mn-lt"/>
              </a:rPr>
              <a:t>点击输入本栏的具体文本说明内容点击输入本栏的具体文本说明内容</a:t>
            </a:r>
            <a:endParaRPr lang="en-US" sz="1200" dirty="0">
              <a:latin typeface="+mn-lt"/>
              <a:cs typeface="+mn-ea"/>
              <a:sym typeface="+mn-lt"/>
            </a:endParaRPr>
          </a:p>
        </p:txBody>
      </p:sp>
      <p:sp>
        <p:nvSpPr>
          <p:cNvPr id="41" name="文本框 40"/>
          <p:cNvSpPr txBox="1"/>
          <p:nvPr/>
        </p:nvSpPr>
        <p:spPr>
          <a:xfrm>
            <a:off x="2070905" y="2241662"/>
            <a:ext cx="553998" cy="1182375"/>
          </a:xfrm>
          <a:prstGeom prst="rect">
            <a:avLst/>
          </a:prstGeom>
          <a:noFill/>
        </p:spPr>
        <p:txBody>
          <a:bodyPr vert="eaVert" wrap="none" rtlCol="0" anchor="ctr">
            <a:spAutoFit/>
          </a:bodyPr>
          <a:lstStyle/>
          <a:p>
            <a:r>
              <a:rPr lang="zh-CN" altLang="en-US" sz="2400" b="1" dirty="0">
                <a:solidFill>
                  <a:srgbClr val="E0B97D"/>
                </a:solidFill>
                <a:cs typeface="+mn-ea"/>
                <a:sym typeface="+mn-lt"/>
              </a:rPr>
              <a:t>添加标题</a:t>
            </a:r>
            <a:endParaRPr lang="zh-CN" altLang="en-US" sz="2400" b="1" dirty="0">
              <a:solidFill>
                <a:srgbClr val="E0B97D"/>
              </a:solidFill>
              <a:cs typeface="+mn-ea"/>
              <a:sym typeface="+mn-lt"/>
            </a:endParaRPr>
          </a:p>
        </p:txBody>
      </p:sp>
      <p:cxnSp>
        <p:nvCxnSpPr>
          <p:cNvPr id="42" name="直接连接符 41"/>
          <p:cNvCxnSpPr/>
          <p:nvPr/>
        </p:nvCxnSpPr>
        <p:spPr>
          <a:xfrm>
            <a:off x="7553934" y="2241662"/>
            <a:ext cx="0" cy="1421003"/>
          </a:xfrm>
          <a:prstGeom prst="line">
            <a:avLst/>
          </a:prstGeom>
          <a:ln w="25400">
            <a:gradFill>
              <a:gsLst>
                <a:gs pos="0">
                  <a:srgbClr val="C09A5B"/>
                </a:gs>
                <a:gs pos="55000">
                  <a:srgbClr val="E1BA7F"/>
                </a:gs>
                <a:gs pos="100000">
                  <a:srgbClr val="C09A5B"/>
                </a:gs>
              </a:gsLst>
              <a:lin ang="5400000" scaled="1"/>
            </a:gra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1612932" y="2302438"/>
            <a:ext cx="553998" cy="364843"/>
          </a:xfrm>
          <a:prstGeom prst="rect">
            <a:avLst/>
          </a:prstGeom>
          <a:noFill/>
        </p:spPr>
        <p:txBody>
          <a:bodyPr vert="eaVert" wrap="none" rtlCol="0" anchor="ctr">
            <a:spAutoFit/>
          </a:bodyPr>
          <a:lstStyle/>
          <a:p>
            <a:r>
              <a:rPr lang="zh-CN" altLang="en-US" sz="2400" b="1" dirty="0">
                <a:solidFill>
                  <a:srgbClr val="E0B97D"/>
                </a:solidFill>
                <a:cs typeface="+mn-ea"/>
                <a:sym typeface="+mn-lt"/>
              </a:rPr>
              <a:t>壹</a:t>
            </a:r>
            <a:endParaRPr lang="zh-CN" altLang="en-US" sz="2400" b="1" dirty="0">
              <a:solidFill>
                <a:srgbClr val="E0B97D"/>
              </a:solidFill>
              <a:cs typeface="+mn-ea"/>
              <a:sym typeface="+mn-lt"/>
            </a:endParaRPr>
          </a:p>
        </p:txBody>
      </p:sp>
      <p:sp>
        <p:nvSpPr>
          <p:cNvPr id="17" name="Inhaltsplatzhalter 4"/>
          <p:cNvSpPr txBox="1"/>
          <p:nvPr/>
        </p:nvSpPr>
        <p:spPr>
          <a:xfrm>
            <a:off x="6060599" y="2241662"/>
            <a:ext cx="830997" cy="1597465"/>
          </a:xfrm>
          <a:prstGeom prst="rect">
            <a:avLst/>
          </a:prstGeom>
        </p:spPr>
        <p:txBody>
          <a:bodyPr vert="eaVert" wrap="square" lIns="0" tIns="0" rIns="0" bIns="0" anchor="b"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spcAft>
                <a:spcPts val="1200"/>
              </a:spcAft>
              <a:buNone/>
            </a:pPr>
            <a:r>
              <a:rPr lang="zh-CN" altLang="en-US" sz="1200" dirty="0">
                <a:latin typeface="+mn-lt"/>
                <a:cs typeface="+mn-ea"/>
                <a:sym typeface="+mn-lt"/>
              </a:rPr>
              <a:t>点击输入本栏的具体文本说明内容点击输入本栏的具体文本说明内容</a:t>
            </a:r>
            <a:endParaRPr lang="en-US" sz="1200" dirty="0">
              <a:latin typeface="+mn-lt"/>
              <a:cs typeface="+mn-ea"/>
              <a:sym typeface="+mn-lt"/>
            </a:endParaRPr>
          </a:p>
        </p:txBody>
      </p:sp>
      <p:sp>
        <p:nvSpPr>
          <p:cNvPr id="18" name="文本框 17"/>
          <p:cNvSpPr txBox="1"/>
          <p:nvPr/>
        </p:nvSpPr>
        <p:spPr>
          <a:xfrm>
            <a:off x="5417734" y="2241662"/>
            <a:ext cx="553998" cy="1182375"/>
          </a:xfrm>
          <a:prstGeom prst="rect">
            <a:avLst/>
          </a:prstGeom>
          <a:noFill/>
        </p:spPr>
        <p:txBody>
          <a:bodyPr vert="eaVert" wrap="none" rtlCol="0" anchor="ctr">
            <a:spAutoFit/>
          </a:bodyPr>
          <a:lstStyle/>
          <a:p>
            <a:r>
              <a:rPr lang="zh-CN" altLang="en-US" sz="2400" b="1" dirty="0">
                <a:solidFill>
                  <a:srgbClr val="E0B97D"/>
                </a:solidFill>
                <a:cs typeface="+mn-ea"/>
                <a:sym typeface="+mn-lt"/>
              </a:rPr>
              <a:t>添加标题</a:t>
            </a:r>
            <a:endParaRPr lang="zh-CN" altLang="en-US" sz="2400" b="1" dirty="0">
              <a:solidFill>
                <a:srgbClr val="E0B97D"/>
              </a:solidFill>
              <a:cs typeface="+mn-ea"/>
              <a:sym typeface="+mn-lt"/>
            </a:endParaRPr>
          </a:p>
        </p:txBody>
      </p:sp>
      <p:sp>
        <p:nvSpPr>
          <p:cNvPr id="19" name="文本框 18"/>
          <p:cNvSpPr txBox="1"/>
          <p:nvPr/>
        </p:nvSpPr>
        <p:spPr>
          <a:xfrm>
            <a:off x="4959761" y="2241662"/>
            <a:ext cx="553998" cy="364843"/>
          </a:xfrm>
          <a:prstGeom prst="rect">
            <a:avLst/>
          </a:prstGeom>
          <a:noFill/>
        </p:spPr>
        <p:txBody>
          <a:bodyPr vert="eaVert" wrap="none" rtlCol="0" anchor="ctr">
            <a:spAutoFit/>
          </a:bodyPr>
          <a:lstStyle/>
          <a:p>
            <a:r>
              <a:rPr lang="zh-CN" altLang="en-US" sz="2400" b="1" dirty="0">
                <a:solidFill>
                  <a:srgbClr val="E0B97D"/>
                </a:solidFill>
                <a:cs typeface="+mn-ea"/>
                <a:sym typeface="+mn-lt"/>
              </a:rPr>
              <a:t>贰</a:t>
            </a:r>
            <a:endParaRPr lang="zh-CN" altLang="en-US" sz="2400" b="1" dirty="0">
              <a:solidFill>
                <a:srgbClr val="E0B97D"/>
              </a:solidFill>
              <a:cs typeface="+mn-ea"/>
              <a:sym typeface="+mn-lt"/>
            </a:endParaRPr>
          </a:p>
        </p:txBody>
      </p:sp>
      <p:sp>
        <p:nvSpPr>
          <p:cNvPr id="23" name="Inhaltsplatzhalter 4"/>
          <p:cNvSpPr txBox="1"/>
          <p:nvPr/>
        </p:nvSpPr>
        <p:spPr>
          <a:xfrm>
            <a:off x="9165493" y="2186971"/>
            <a:ext cx="830997" cy="1597465"/>
          </a:xfrm>
          <a:prstGeom prst="rect">
            <a:avLst/>
          </a:prstGeom>
        </p:spPr>
        <p:txBody>
          <a:bodyPr vert="eaVert" wrap="square" lIns="0" tIns="0" rIns="0" bIns="0" anchor="b" anchorCtr="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spcAft>
                <a:spcPts val="1200"/>
              </a:spcAft>
              <a:buNone/>
            </a:pPr>
            <a:r>
              <a:rPr lang="zh-CN" altLang="en-US" sz="1200" dirty="0">
                <a:latin typeface="+mn-lt"/>
                <a:cs typeface="+mn-ea"/>
                <a:sym typeface="+mn-lt"/>
              </a:rPr>
              <a:t>点击输入本栏的具体文本说明内容点击输入本栏的具体文本说明内容</a:t>
            </a:r>
            <a:endParaRPr lang="en-US" sz="1200" dirty="0">
              <a:latin typeface="+mn-lt"/>
              <a:cs typeface="+mn-ea"/>
              <a:sym typeface="+mn-lt"/>
            </a:endParaRPr>
          </a:p>
        </p:txBody>
      </p:sp>
      <p:sp>
        <p:nvSpPr>
          <p:cNvPr id="24" name="文本框 23"/>
          <p:cNvSpPr txBox="1"/>
          <p:nvPr/>
        </p:nvSpPr>
        <p:spPr>
          <a:xfrm>
            <a:off x="8522628" y="2186971"/>
            <a:ext cx="553998" cy="1182375"/>
          </a:xfrm>
          <a:prstGeom prst="rect">
            <a:avLst/>
          </a:prstGeom>
          <a:noFill/>
        </p:spPr>
        <p:txBody>
          <a:bodyPr vert="eaVert" wrap="none" rtlCol="0" anchor="ctr">
            <a:spAutoFit/>
          </a:bodyPr>
          <a:lstStyle/>
          <a:p>
            <a:r>
              <a:rPr lang="zh-CN" altLang="en-US" sz="2400" b="1" dirty="0">
                <a:solidFill>
                  <a:srgbClr val="E0B97D"/>
                </a:solidFill>
                <a:cs typeface="+mn-ea"/>
                <a:sym typeface="+mn-lt"/>
              </a:rPr>
              <a:t>添加标题</a:t>
            </a:r>
            <a:endParaRPr lang="zh-CN" altLang="en-US" sz="2400" b="1" dirty="0">
              <a:solidFill>
                <a:srgbClr val="E0B97D"/>
              </a:solidFill>
              <a:cs typeface="+mn-ea"/>
              <a:sym typeface="+mn-lt"/>
            </a:endParaRPr>
          </a:p>
        </p:txBody>
      </p:sp>
      <p:sp>
        <p:nvSpPr>
          <p:cNvPr id="25" name="文本框 24"/>
          <p:cNvSpPr txBox="1"/>
          <p:nvPr/>
        </p:nvSpPr>
        <p:spPr>
          <a:xfrm>
            <a:off x="8064655" y="2186971"/>
            <a:ext cx="553998" cy="364843"/>
          </a:xfrm>
          <a:prstGeom prst="rect">
            <a:avLst/>
          </a:prstGeom>
          <a:noFill/>
        </p:spPr>
        <p:txBody>
          <a:bodyPr vert="eaVert" wrap="none" rtlCol="0" anchor="ctr">
            <a:spAutoFit/>
          </a:bodyPr>
          <a:lstStyle/>
          <a:p>
            <a:r>
              <a:rPr lang="zh-CN" altLang="en-US" sz="2400" b="1" dirty="0">
                <a:solidFill>
                  <a:srgbClr val="E0B97D"/>
                </a:solidFill>
                <a:cs typeface="+mn-ea"/>
                <a:sym typeface="+mn-lt"/>
              </a:rPr>
              <a:t>叁</a:t>
            </a:r>
            <a:endParaRPr lang="zh-CN" altLang="en-US" sz="2400" b="1" dirty="0">
              <a:solidFill>
                <a:srgbClr val="E0B97D"/>
              </a:solidFill>
              <a:cs typeface="+mn-ea"/>
              <a:sym typeface="+mn-lt"/>
            </a:endParaRPr>
          </a:p>
        </p:txBody>
      </p:sp>
      <p:pic>
        <p:nvPicPr>
          <p:cNvPr id="20" name="图片 19"/>
          <p:cNvPicPr>
            <a:picLocks noChangeAspect="1"/>
          </p:cNvPicPr>
          <p:nvPr/>
        </p:nvPicPr>
        <p:blipFill rotWithShape="1">
          <a:blip r:embed="rId5" cstate="screen">
            <a:extLst>
              <a:ext uri="{BEBA8EAE-BF5A-486C-A8C5-ECC9F3942E4B}">
                <a14:imgProps xmlns:a14="http://schemas.microsoft.com/office/drawing/2010/main">
                  <a14:imgLayer r:embed="rId6">
                    <a14:imgEffect>
                      <a14:colorTemperature colorTemp="6650"/>
                    </a14:imgEffect>
                  </a14:imgLayer>
                </a14:imgProps>
              </a:ext>
            </a:extLst>
          </a:blip>
          <a:srcRect/>
          <a:stretch>
            <a:fillRect/>
          </a:stretch>
        </p:blipFill>
        <p:spPr>
          <a:xfrm>
            <a:off x="794" y="0"/>
            <a:ext cx="11877675" cy="2121564"/>
          </a:xfrm>
          <a:prstGeom prst="rect">
            <a:avLst/>
          </a:prstGeom>
        </p:spPr>
      </p:pic>
      <p:pic>
        <p:nvPicPr>
          <p:cNvPr id="27" name="图片 26"/>
          <p:cNvPicPr>
            <a:picLocks noChangeAspect="1"/>
          </p:cNvPicPr>
          <p:nvPr/>
        </p:nvPicPr>
        <p:blipFill>
          <a:blip r:embed="rId7" cstate="screen"/>
          <a:stretch>
            <a:fillRect/>
          </a:stretch>
        </p:blipFill>
        <p:spPr>
          <a:xfrm>
            <a:off x="-389048" y="-788496"/>
            <a:ext cx="2207770" cy="2207770"/>
          </a:xfrm>
          <a:prstGeom prst="rect">
            <a:avLst/>
          </a:prstGeom>
        </p:spPr>
      </p:pic>
      <p:pic>
        <p:nvPicPr>
          <p:cNvPr id="28" name="图片 27"/>
          <p:cNvPicPr>
            <a:picLocks noChangeAspect="1"/>
          </p:cNvPicPr>
          <p:nvPr/>
        </p:nvPicPr>
        <p:blipFill>
          <a:blip r:embed="rId8" cstate="screen"/>
          <a:stretch>
            <a:fillRect/>
          </a:stretch>
        </p:blipFill>
        <p:spPr>
          <a:xfrm>
            <a:off x="10795379" y="-629354"/>
            <a:ext cx="2483040" cy="2207770"/>
          </a:xfrm>
          <a:prstGeom prst="rect">
            <a:avLst/>
          </a:prstGeom>
        </p:spPr>
      </p:pic>
      <p:sp>
        <p:nvSpPr>
          <p:cNvPr id="29" name="椭圆 28"/>
          <p:cNvSpPr/>
          <p:nvPr/>
        </p:nvSpPr>
        <p:spPr>
          <a:xfrm>
            <a:off x="1995656" y="314967"/>
            <a:ext cx="1504595" cy="1504595"/>
          </a:xfrm>
          <a:prstGeom prst="ellipse">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pic>
        <p:nvPicPr>
          <p:cNvPr id="30" name="图片 29"/>
          <p:cNvPicPr>
            <a:picLocks noChangeAspect="1"/>
          </p:cNvPicPr>
          <p:nvPr/>
        </p:nvPicPr>
        <p:blipFill>
          <a:blip r:embed="rId9" cstate="screen"/>
          <a:stretch>
            <a:fillRect/>
          </a:stretch>
        </p:blipFill>
        <p:spPr>
          <a:xfrm>
            <a:off x="2070905" y="511113"/>
            <a:ext cx="1293922" cy="1150477"/>
          </a:xfrm>
          <a:prstGeom prst="rect">
            <a:avLst/>
          </a:prstGeom>
        </p:spPr>
      </p:pic>
      <p:sp>
        <p:nvSpPr>
          <p:cNvPr id="31" name="椭圆 30"/>
          <p:cNvSpPr/>
          <p:nvPr/>
        </p:nvSpPr>
        <p:spPr>
          <a:xfrm>
            <a:off x="8353671" y="317021"/>
            <a:ext cx="1504595" cy="1504595"/>
          </a:xfrm>
          <a:prstGeom prst="ellipse">
            <a:avLst/>
          </a:prstGeom>
          <a:solidFill>
            <a:srgbClr val="E0BA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2" name="图片 31"/>
          <p:cNvPicPr>
            <a:picLocks noChangeAspect="1"/>
          </p:cNvPicPr>
          <p:nvPr/>
        </p:nvPicPr>
        <p:blipFill>
          <a:blip r:embed="rId9" cstate="screen"/>
          <a:stretch>
            <a:fillRect/>
          </a:stretch>
        </p:blipFill>
        <p:spPr>
          <a:xfrm>
            <a:off x="8428920" y="513167"/>
            <a:ext cx="1293922" cy="1150477"/>
          </a:xfrm>
          <a:prstGeom prst="rect">
            <a:avLst/>
          </a:prstGeom>
        </p:spPr>
      </p:pic>
      <p:sp>
        <p:nvSpPr>
          <p:cNvPr id="33" name="椭圆 32"/>
          <p:cNvSpPr/>
          <p:nvPr/>
        </p:nvSpPr>
        <p:spPr>
          <a:xfrm>
            <a:off x="5167445" y="371229"/>
            <a:ext cx="1504595" cy="1504595"/>
          </a:xfrm>
          <a:prstGeom prst="ellipse">
            <a:avLst/>
          </a:prstGeom>
          <a:solidFill>
            <a:srgbClr val="B642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5" name="图片 34"/>
          <p:cNvPicPr>
            <a:picLocks noChangeAspect="1"/>
          </p:cNvPicPr>
          <p:nvPr/>
        </p:nvPicPr>
        <p:blipFill>
          <a:blip r:embed="rId10" cstate="screen"/>
          <a:stretch>
            <a:fillRect/>
          </a:stretch>
        </p:blipFill>
        <p:spPr>
          <a:xfrm>
            <a:off x="5236760" y="548287"/>
            <a:ext cx="1293922" cy="1150477"/>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ppt_x"/>
                                          </p:val>
                                        </p:tav>
                                        <p:tav tm="100000">
                                          <p:val>
                                            <p:strVal val="#ppt_x"/>
                                          </p:val>
                                        </p:tav>
                                      </p:tavLst>
                                    </p:anim>
                                    <p:anim calcmode="lin" valueType="num">
                                      <p:cBhvr additive="base">
                                        <p:cTn id="8" dur="500" fill="hold"/>
                                        <p:tgtEl>
                                          <p:spTgt spid="4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14" grpId="0"/>
      <p:bldP spid="17" grpId="0"/>
      <p:bldP spid="18" grpId="0"/>
      <p:bldP spid="19" grpId="0"/>
      <p:bldP spid="23"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pic>
        <p:nvPicPr>
          <p:cNvPr id="13" name="图片 12"/>
          <p:cNvPicPr>
            <a:picLocks noChangeAspect="1"/>
          </p:cNvPicPr>
          <p:nvPr/>
        </p:nvPicPr>
        <p:blipFill>
          <a:blip r:embed="rId3" cstate="screen"/>
          <a:stretch>
            <a:fillRect/>
          </a:stretch>
        </p:blipFill>
        <p:spPr>
          <a:xfrm>
            <a:off x="-32267" y="-25665"/>
            <a:ext cx="3365260" cy="4001226"/>
          </a:xfrm>
          <a:prstGeom prst="rect">
            <a:avLst/>
          </a:prstGeom>
        </p:spPr>
      </p:pic>
      <p:sp>
        <p:nvSpPr>
          <p:cNvPr id="50" name="文本框 49"/>
          <p:cNvSpPr txBox="1"/>
          <p:nvPr/>
        </p:nvSpPr>
        <p:spPr>
          <a:xfrm>
            <a:off x="6974074" y="1120459"/>
            <a:ext cx="2646878" cy="584775"/>
          </a:xfrm>
          <a:prstGeom prst="rect">
            <a:avLst/>
          </a:prstGeom>
          <a:noFill/>
        </p:spPr>
        <p:txBody>
          <a:bodyPr vert="horz" wrap="none" rtlCol="0" anchor="ctr">
            <a:spAutoFit/>
          </a:bodyPr>
          <a:lstStyle/>
          <a:p>
            <a:r>
              <a:rPr lang="zh-CN" altLang="en-US" sz="3200" b="1" dirty="0">
                <a:solidFill>
                  <a:srgbClr val="C09A5B"/>
                </a:solidFill>
                <a:cs typeface="+mn-ea"/>
                <a:sym typeface="+mn-lt"/>
              </a:rPr>
              <a:t>点击添加标题</a:t>
            </a:r>
            <a:endParaRPr lang="zh-CN" altLang="en-US" sz="3200" b="1" dirty="0">
              <a:solidFill>
                <a:srgbClr val="C09A5B"/>
              </a:solidFill>
              <a:cs typeface="+mn-ea"/>
              <a:sym typeface="+mn-lt"/>
            </a:endParaRPr>
          </a:p>
        </p:txBody>
      </p:sp>
      <p:pic>
        <p:nvPicPr>
          <p:cNvPr id="3" name="图片 2"/>
          <p:cNvPicPr>
            <a:picLocks noChangeAspect="1"/>
          </p:cNvPicPr>
          <p:nvPr/>
        </p:nvPicPr>
        <p:blipFill>
          <a:blip r:embed="rId4" cstate="screen"/>
          <a:stretch>
            <a:fillRect/>
          </a:stretch>
        </p:blipFill>
        <p:spPr>
          <a:xfrm>
            <a:off x="414010" y="48053"/>
            <a:ext cx="5936014" cy="3958739"/>
          </a:xfrm>
          <a:prstGeom prst="rect">
            <a:avLst/>
          </a:prstGeom>
        </p:spPr>
      </p:pic>
      <p:pic>
        <p:nvPicPr>
          <p:cNvPr id="38" name="图片 37"/>
          <p:cNvPicPr>
            <a:picLocks noChangeAspect="1"/>
          </p:cNvPicPr>
          <p:nvPr/>
        </p:nvPicPr>
        <p:blipFill>
          <a:blip r:embed="rId5" cstate="screen"/>
          <a:stretch>
            <a:fillRect/>
          </a:stretch>
        </p:blipFill>
        <p:spPr>
          <a:xfrm rot="8528790" flipV="1">
            <a:off x="-1599509" y="2077775"/>
            <a:ext cx="4538209" cy="1983794"/>
          </a:xfrm>
          <a:prstGeom prst="rect">
            <a:avLst/>
          </a:prstGeom>
        </p:spPr>
      </p:pic>
      <p:pic>
        <p:nvPicPr>
          <p:cNvPr id="10" name="图片 9"/>
          <p:cNvPicPr>
            <a:picLocks noChangeAspect="1"/>
          </p:cNvPicPr>
          <p:nvPr/>
        </p:nvPicPr>
        <p:blipFill>
          <a:blip r:embed="rId6" cstate="screen"/>
          <a:stretch>
            <a:fillRect/>
          </a:stretch>
        </p:blipFill>
        <p:spPr>
          <a:xfrm rot="8709201" flipH="1">
            <a:off x="-1628448" y="-2721047"/>
            <a:ext cx="4596085" cy="4596085"/>
          </a:xfrm>
          <a:prstGeom prst="rect">
            <a:avLst/>
          </a:prstGeom>
        </p:spPr>
      </p:pic>
      <p:sp>
        <p:nvSpPr>
          <p:cNvPr id="51" name="Inhaltsplatzhalter 4"/>
          <p:cNvSpPr txBox="1"/>
          <p:nvPr/>
        </p:nvSpPr>
        <p:spPr>
          <a:xfrm>
            <a:off x="6764035" y="1824033"/>
            <a:ext cx="3675366" cy="96949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solidFill>
                  <a:schemeClr val="tx1">
                    <a:lumMod val="75000"/>
                    <a:lumOff val="25000"/>
                  </a:schemeClr>
                </a:solidFill>
                <a:latin typeface="+mn-lt"/>
                <a:cs typeface="+mn-ea"/>
                <a:sym typeface="+mn-lt"/>
              </a:rPr>
              <a:t>点击输入本栏的具体文本说明内容点击输入本栏的具体文本说明内容点击输入本栏的具体文本说明内容点击输入本栏的具体文本说明内容</a:t>
            </a:r>
            <a:endParaRPr lang="en-US" sz="1400" dirty="0">
              <a:solidFill>
                <a:schemeClr val="tx1">
                  <a:lumMod val="75000"/>
                  <a:lumOff val="25000"/>
                </a:schemeClr>
              </a:solidFill>
              <a:latin typeface="+mn-lt"/>
              <a:cs typeface="+mn-ea"/>
              <a:sym typeface="+mn-lt"/>
            </a:endParaRPr>
          </a:p>
        </p:txBody>
      </p:sp>
      <p:sp>
        <p:nvSpPr>
          <p:cNvPr id="4" name="矩形 3"/>
          <p:cNvSpPr/>
          <p:nvPr/>
        </p:nvSpPr>
        <p:spPr>
          <a:xfrm>
            <a:off x="6763240" y="1120459"/>
            <a:ext cx="155531" cy="584775"/>
          </a:xfrm>
          <a:prstGeom prst="rect">
            <a:avLst/>
          </a:prstGeom>
          <a:solidFill>
            <a:srgbClr val="CA30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p:cNvPicPr>
            <a:picLocks noChangeAspect="1"/>
          </p:cNvPicPr>
          <p:nvPr/>
        </p:nvPicPr>
        <p:blipFill>
          <a:blip r:embed="rId7" cstate="screen">
            <a:extLst>
              <a:ext uri="{BEBA8EAE-BF5A-486C-A8C5-ECC9F3942E4B}">
                <a14:imgProps xmlns:a14="http://schemas.microsoft.com/office/drawing/2010/main">
                  <a14:imgLayer r:embed="rId8">
                    <a14:imgEffect>
                      <a14:saturation sat="85000"/>
                    </a14:imgEffect>
                  </a14:imgLayer>
                </a14:imgProps>
              </a:ext>
            </a:extLst>
          </a:blip>
          <a:stretch>
            <a:fillRect/>
          </a:stretch>
        </p:blipFill>
        <p:spPr>
          <a:xfrm rot="20281946">
            <a:off x="6077587" y="2403572"/>
            <a:ext cx="4632780" cy="4632780"/>
          </a:xfrm>
          <a:prstGeom prst="rect">
            <a:avLst/>
          </a:prstGeom>
        </p:spPr>
      </p:pic>
      <p:pic>
        <p:nvPicPr>
          <p:cNvPr id="15" name="图片 14"/>
          <p:cNvPicPr>
            <a:picLocks noChangeAspect="1"/>
          </p:cNvPicPr>
          <p:nvPr/>
        </p:nvPicPr>
        <p:blipFill>
          <a:blip r:embed="rId9" cstate="screen">
            <a:extLst>
              <a:ext uri="{BEBA8EAE-BF5A-486C-A8C5-ECC9F3942E4B}">
                <a14:imgProps xmlns:a14="http://schemas.microsoft.com/office/drawing/2010/main">
                  <a14:imgLayer r:embed="rId10">
                    <a14:imgEffect>
                      <a14:saturation sat="85000"/>
                    </a14:imgEffect>
                  </a14:imgLayer>
                </a14:imgProps>
              </a:ext>
            </a:extLst>
          </a:blip>
          <a:stretch>
            <a:fillRect/>
          </a:stretch>
        </p:blipFill>
        <p:spPr>
          <a:xfrm>
            <a:off x="7389873" y="-1403140"/>
            <a:ext cx="6099056" cy="2666088"/>
          </a:xfrm>
          <a:prstGeom prst="rect">
            <a:avLst/>
          </a:prstGeom>
        </p:spPr>
      </p:pic>
      <p:pic>
        <p:nvPicPr>
          <p:cNvPr id="16" name="图片 15"/>
          <p:cNvPicPr>
            <a:picLocks noChangeAspect="1"/>
          </p:cNvPicPr>
          <p:nvPr/>
        </p:nvPicPr>
        <p:blipFill>
          <a:blip r:embed="rId11" cstate="screen"/>
          <a:stretch>
            <a:fillRect/>
          </a:stretch>
        </p:blipFill>
        <p:spPr>
          <a:xfrm>
            <a:off x="10609998" y="2397416"/>
            <a:ext cx="2009942" cy="2009942"/>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500" fill="hold"/>
                                        <p:tgtEl>
                                          <p:spTgt spid="50"/>
                                        </p:tgtEl>
                                        <p:attrNameLst>
                                          <p:attrName>ppt_x</p:attrName>
                                        </p:attrNameLst>
                                      </p:cBhvr>
                                      <p:tavLst>
                                        <p:tav tm="0">
                                          <p:val>
                                            <p:strVal val="#ppt_x"/>
                                          </p:val>
                                        </p:tav>
                                        <p:tav tm="100000">
                                          <p:val>
                                            <p:strVal val="#ppt_x"/>
                                          </p:val>
                                        </p:tav>
                                      </p:tavLst>
                                    </p:anim>
                                    <p:anim calcmode="lin" valueType="num">
                                      <p:cBhvr additive="base">
                                        <p:cTn id="15" dur="500" fill="hold"/>
                                        <p:tgtEl>
                                          <p:spTgt spid="50"/>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 calcmode="lin" valueType="num">
                                      <p:cBhvr additive="base">
                                        <p:cTn id="18" dur="500" fill="hold"/>
                                        <p:tgtEl>
                                          <p:spTgt spid="51"/>
                                        </p:tgtEl>
                                        <p:attrNameLst>
                                          <p:attrName>ppt_x</p:attrName>
                                        </p:attrNameLst>
                                      </p:cBhvr>
                                      <p:tavLst>
                                        <p:tav tm="0">
                                          <p:val>
                                            <p:strVal val="#ppt_x"/>
                                          </p:val>
                                        </p:tav>
                                        <p:tav tm="100000">
                                          <p:val>
                                            <p:strVal val="#ppt_x"/>
                                          </p:val>
                                        </p:tav>
                                      </p:tavLst>
                                    </p:anim>
                                    <p:anim calcmode="lin" valueType="num">
                                      <p:cBhvr additive="base">
                                        <p:cTn id="19"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flipH="1">
            <a:off x="-17988" y="0"/>
            <a:ext cx="11877675" cy="3959225"/>
          </a:xfrm>
          <a:prstGeom prst="rect">
            <a:avLst/>
          </a:prstGeom>
        </p:spPr>
      </p:pic>
      <p:pic>
        <p:nvPicPr>
          <p:cNvPr id="13" name="图片 12"/>
          <p:cNvPicPr>
            <a:picLocks noChangeAspect="1"/>
          </p:cNvPicPr>
          <p:nvPr/>
        </p:nvPicPr>
        <p:blipFill>
          <a:blip r:embed="rId3" cstate="screen"/>
          <a:stretch>
            <a:fillRect/>
          </a:stretch>
        </p:blipFill>
        <p:spPr>
          <a:xfrm flipH="1">
            <a:off x="8527488" y="-25665"/>
            <a:ext cx="3365260" cy="4001226"/>
          </a:xfrm>
          <a:prstGeom prst="rect">
            <a:avLst/>
          </a:prstGeom>
        </p:spPr>
      </p:pic>
      <p:grpSp>
        <p:nvGrpSpPr>
          <p:cNvPr id="9" name="组合 8"/>
          <p:cNvGrpSpPr/>
          <p:nvPr/>
        </p:nvGrpSpPr>
        <p:grpSpPr>
          <a:xfrm>
            <a:off x="1571546" y="-137751"/>
            <a:ext cx="9995832" cy="3958738"/>
            <a:chOff x="1571546" y="-25665"/>
            <a:chExt cx="9995832" cy="3958738"/>
          </a:xfrm>
        </p:grpSpPr>
        <p:pic>
          <p:nvPicPr>
            <p:cNvPr id="18" name="图片 17"/>
            <p:cNvPicPr>
              <a:picLocks noChangeAspect="1"/>
            </p:cNvPicPr>
            <p:nvPr/>
          </p:nvPicPr>
          <p:blipFill>
            <a:blip r:embed="rId4" cstate="screen"/>
            <a:stretch>
              <a:fillRect/>
            </a:stretch>
          </p:blipFill>
          <p:spPr>
            <a:xfrm>
              <a:off x="5631366" y="-25665"/>
              <a:ext cx="5936012" cy="3958738"/>
            </a:xfrm>
            <a:prstGeom prst="rect">
              <a:avLst/>
            </a:prstGeom>
          </p:spPr>
        </p:pic>
        <p:grpSp>
          <p:nvGrpSpPr>
            <p:cNvPr id="2" name="组合 1"/>
            <p:cNvGrpSpPr/>
            <p:nvPr/>
          </p:nvGrpSpPr>
          <p:grpSpPr>
            <a:xfrm>
              <a:off x="1571546" y="1288613"/>
              <a:ext cx="3676161" cy="1673070"/>
              <a:chOff x="6763240" y="1120459"/>
              <a:chExt cx="3676161" cy="1673070"/>
            </a:xfrm>
          </p:grpSpPr>
          <p:sp>
            <p:nvSpPr>
              <p:cNvPr id="50" name="文本框 49"/>
              <p:cNvSpPr txBox="1"/>
              <p:nvPr/>
            </p:nvSpPr>
            <p:spPr>
              <a:xfrm>
                <a:off x="6974074" y="1120459"/>
                <a:ext cx="2646878" cy="584775"/>
              </a:xfrm>
              <a:prstGeom prst="rect">
                <a:avLst/>
              </a:prstGeom>
              <a:noFill/>
            </p:spPr>
            <p:txBody>
              <a:bodyPr vert="horz" wrap="none" rtlCol="0" anchor="ctr">
                <a:spAutoFit/>
              </a:bodyPr>
              <a:lstStyle/>
              <a:p>
                <a:r>
                  <a:rPr lang="zh-CN" altLang="en-US" sz="3200" b="1" dirty="0">
                    <a:solidFill>
                      <a:srgbClr val="C09A5B"/>
                    </a:solidFill>
                    <a:cs typeface="+mn-ea"/>
                    <a:sym typeface="+mn-lt"/>
                  </a:rPr>
                  <a:t>点击添加标题</a:t>
                </a:r>
                <a:endParaRPr lang="zh-CN" altLang="en-US" sz="3200" b="1" dirty="0">
                  <a:solidFill>
                    <a:srgbClr val="C09A5B"/>
                  </a:solidFill>
                  <a:cs typeface="+mn-ea"/>
                  <a:sym typeface="+mn-lt"/>
                </a:endParaRPr>
              </a:p>
            </p:txBody>
          </p:sp>
          <p:sp>
            <p:nvSpPr>
              <p:cNvPr id="51" name="Inhaltsplatzhalter 4"/>
              <p:cNvSpPr txBox="1"/>
              <p:nvPr/>
            </p:nvSpPr>
            <p:spPr>
              <a:xfrm>
                <a:off x="6764035" y="1824033"/>
                <a:ext cx="3675366" cy="96949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solidFill>
                      <a:schemeClr val="tx1">
                        <a:lumMod val="75000"/>
                        <a:lumOff val="25000"/>
                      </a:schemeClr>
                    </a:solidFill>
                    <a:latin typeface="+mn-lt"/>
                    <a:cs typeface="+mn-ea"/>
                    <a:sym typeface="+mn-lt"/>
                  </a:rPr>
                  <a:t>点击输入本栏的具体文本说明内容点击输入本栏的具体文本说明内容点击输入本栏的具体文本说明内容点击输入本栏的具体文本说明内容</a:t>
                </a:r>
                <a:endParaRPr lang="en-US" sz="1400" dirty="0">
                  <a:solidFill>
                    <a:schemeClr val="tx1">
                      <a:lumMod val="75000"/>
                      <a:lumOff val="25000"/>
                    </a:schemeClr>
                  </a:solidFill>
                  <a:latin typeface="+mn-lt"/>
                  <a:cs typeface="+mn-ea"/>
                  <a:sym typeface="+mn-lt"/>
                </a:endParaRPr>
              </a:p>
            </p:txBody>
          </p:sp>
          <p:sp>
            <p:nvSpPr>
              <p:cNvPr id="4" name="矩形 3"/>
              <p:cNvSpPr/>
              <p:nvPr/>
            </p:nvSpPr>
            <p:spPr>
              <a:xfrm>
                <a:off x="6763240" y="1120459"/>
                <a:ext cx="155531" cy="584775"/>
              </a:xfrm>
              <a:prstGeom prst="rect">
                <a:avLst/>
              </a:prstGeom>
              <a:solidFill>
                <a:srgbClr val="CA30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pic>
        <p:nvPicPr>
          <p:cNvPr id="15" name="图片 14"/>
          <p:cNvPicPr>
            <a:picLocks noChangeAspect="1"/>
          </p:cNvPicPr>
          <p:nvPr/>
        </p:nvPicPr>
        <p:blipFill>
          <a:blip r:embed="rId5" cstate="screen">
            <a:extLst>
              <a:ext uri="{BEBA8EAE-BF5A-486C-A8C5-ECC9F3942E4B}">
                <a14:imgProps xmlns:a14="http://schemas.microsoft.com/office/drawing/2010/main">
                  <a14:imgLayer r:embed="rId6">
                    <a14:imgEffect>
                      <a14:saturation sat="85000"/>
                    </a14:imgEffect>
                  </a14:imgLayer>
                </a14:imgProps>
              </a:ext>
            </a:extLst>
          </a:blip>
          <a:stretch>
            <a:fillRect/>
          </a:stretch>
        </p:blipFill>
        <p:spPr>
          <a:xfrm flipH="1">
            <a:off x="-1628448" y="-1403140"/>
            <a:ext cx="6099056" cy="2666088"/>
          </a:xfrm>
          <a:prstGeom prst="rect">
            <a:avLst/>
          </a:prstGeom>
        </p:spPr>
      </p:pic>
      <p:pic>
        <p:nvPicPr>
          <p:cNvPr id="16" name="图片 15"/>
          <p:cNvPicPr>
            <a:picLocks noChangeAspect="1"/>
          </p:cNvPicPr>
          <p:nvPr/>
        </p:nvPicPr>
        <p:blipFill>
          <a:blip r:embed="rId7" cstate="screen"/>
          <a:stretch>
            <a:fillRect/>
          </a:stretch>
        </p:blipFill>
        <p:spPr>
          <a:xfrm flipH="1">
            <a:off x="-759459" y="2397416"/>
            <a:ext cx="2009942" cy="2009942"/>
          </a:xfrm>
          <a:prstGeom prst="rect">
            <a:avLst/>
          </a:prstGeom>
        </p:spPr>
      </p:pic>
      <p:pic>
        <p:nvPicPr>
          <p:cNvPr id="14" name="图片 13"/>
          <p:cNvPicPr>
            <a:picLocks noChangeAspect="1"/>
          </p:cNvPicPr>
          <p:nvPr/>
        </p:nvPicPr>
        <p:blipFill>
          <a:blip r:embed="rId8" cstate="screen">
            <a:extLst>
              <a:ext uri="{BEBA8EAE-BF5A-486C-A8C5-ECC9F3942E4B}">
                <a14:imgProps xmlns:a14="http://schemas.microsoft.com/office/drawing/2010/main">
                  <a14:imgLayer r:embed="rId9">
                    <a14:imgEffect>
                      <a14:saturation sat="85000"/>
                    </a14:imgEffect>
                  </a14:imgLayer>
                </a14:imgProps>
              </a:ext>
            </a:extLst>
          </a:blip>
          <a:stretch>
            <a:fillRect/>
          </a:stretch>
        </p:blipFill>
        <p:spPr>
          <a:xfrm rot="20281946">
            <a:off x="3330672" y="2294031"/>
            <a:ext cx="4632780" cy="4632780"/>
          </a:xfrm>
          <a:prstGeom prst="rect">
            <a:avLst/>
          </a:prstGeom>
        </p:spPr>
      </p:pic>
      <p:pic>
        <p:nvPicPr>
          <p:cNvPr id="10" name="图片 9"/>
          <p:cNvPicPr>
            <a:picLocks noChangeAspect="1"/>
          </p:cNvPicPr>
          <p:nvPr/>
        </p:nvPicPr>
        <p:blipFill>
          <a:blip r:embed="rId10" cstate="screen"/>
          <a:stretch>
            <a:fillRect/>
          </a:stretch>
        </p:blipFill>
        <p:spPr>
          <a:xfrm rot="12890799">
            <a:off x="8892844" y="-2721047"/>
            <a:ext cx="4596085" cy="4596085"/>
          </a:xfrm>
          <a:prstGeom prst="rect">
            <a:avLst/>
          </a:prstGeom>
        </p:spPr>
      </p:pic>
      <p:pic>
        <p:nvPicPr>
          <p:cNvPr id="38" name="图片 37"/>
          <p:cNvPicPr>
            <a:picLocks noChangeAspect="1"/>
          </p:cNvPicPr>
          <p:nvPr/>
        </p:nvPicPr>
        <p:blipFill>
          <a:blip r:embed="rId11" cstate="screen"/>
          <a:stretch>
            <a:fillRect/>
          </a:stretch>
        </p:blipFill>
        <p:spPr>
          <a:xfrm rot="13071210" flipH="1" flipV="1">
            <a:off x="8921781" y="2077775"/>
            <a:ext cx="4538209" cy="1983794"/>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pic>
        <p:nvPicPr>
          <p:cNvPr id="13" name="图片 12"/>
          <p:cNvPicPr>
            <a:picLocks noChangeAspect="1"/>
          </p:cNvPicPr>
          <p:nvPr/>
        </p:nvPicPr>
        <p:blipFill>
          <a:blip r:embed="rId3" cstate="screen"/>
          <a:stretch>
            <a:fillRect/>
          </a:stretch>
        </p:blipFill>
        <p:spPr>
          <a:xfrm>
            <a:off x="-32267" y="-25665"/>
            <a:ext cx="3365260" cy="4001226"/>
          </a:xfrm>
          <a:prstGeom prst="rect">
            <a:avLst/>
          </a:prstGeom>
        </p:spPr>
      </p:pic>
      <p:sp>
        <p:nvSpPr>
          <p:cNvPr id="50" name="文本框 49"/>
          <p:cNvSpPr txBox="1"/>
          <p:nvPr/>
        </p:nvSpPr>
        <p:spPr>
          <a:xfrm>
            <a:off x="6974074" y="1120459"/>
            <a:ext cx="2646878" cy="584775"/>
          </a:xfrm>
          <a:prstGeom prst="rect">
            <a:avLst/>
          </a:prstGeom>
          <a:noFill/>
        </p:spPr>
        <p:txBody>
          <a:bodyPr vert="horz" wrap="none" rtlCol="0" anchor="ctr">
            <a:spAutoFit/>
          </a:bodyPr>
          <a:lstStyle/>
          <a:p>
            <a:r>
              <a:rPr lang="zh-CN" altLang="en-US" sz="3200" b="1" dirty="0">
                <a:solidFill>
                  <a:srgbClr val="C09A5B"/>
                </a:solidFill>
                <a:cs typeface="+mn-ea"/>
                <a:sym typeface="+mn-lt"/>
              </a:rPr>
              <a:t>点击添加标题</a:t>
            </a:r>
            <a:endParaRPr lang="zh-CN" altLang="en-US" sz="3200" b="1" dirty="0">
              <a:solidFill>
                <a:srgbClr val="C09A5B"/>
              </a:solidFill>
              <a:cs typeface="+mn-ea"/>
              <a:sym typeface="+mn-lt"/>
            </a:endParaRPr>
          </a:p>
        </p:txBody>
      </p:sp>
      <p:pic>
        <p:nvPicPr>
          <p:cNvPr id="38" name="图片 37"/>
          <p:cNvPicPr>
            <a:picLocks noChangeAspect="1"/>
          </p:cNvPicPr>
          <p:nvPr/>
        </p:nvPicPr>
        <p:blipFill>
          <a:blip r:embed="rId4" cstate="screen"/>
          <a:stretch>
            <a:fillRect/>
          </a:stretch>
        </p:blipFill>
        <p:spPr>
          <a:xfrm rot="8528790" flipV="1">
            <a:off x="-1599509" y="2077775"/>
            <a:ext cx="4538209" cy="1983794"/>
          </a:xfrm>
          <a:prstGeom prst="rect">
            <a:avLst/>
          </a:prstGeom>
        </p:spPr>
      </p:pic>
      <p:pic>
        <p:nvPicPr>
          <p:cNvPr id="10" name="图片 9"/>
          <p:cNvPicPr>
            <a:picLocks noChangeAspect="1"/>
          </p:cNvPicPr>
          <p:nvPr/>
        </p:nvPicPr>
        <p:blipFill>
          <a:blip r:embed="rId5" cstate="screen"/>
          <a:stretch>
            <a:fillRect/>
          </a:stretch>
        </p:blipFill>
        <p:spPr>
          <a:xfrm rot="8709201" flipH="1">
            <a:off x="-1628448" y="-2721047"/>
            <a:ext cx="4596085" cy="4596085"/>
          </a:xfrm>
          <a:prstGeom prst="rect">
            <a:avLst/>
          </a:prstGeom>
        </p:spPr>
      </p:pic>
      <p:sp>
        <p:nvSpPr>
          <p:cNvPr id="51" name="Inhaltsplatzhalter 4"/>
          <p:cNvSpPr txBox="1"/>
          <p:nvPr/>
        </p:nvSpPr>
        <p:spPr>
          <a:xfrm>
            <a:off x="6764035" y="1824033"/>
            <a:ext cx="3675366" cy="969496"/>
          </a:xfrm>
          <a:prstGeom prst="rect">
            <a:avLst/>
          </a:prstGeom>
        </p:spPr>
        <p:txBody>
          <a:bodyPr vert="horz"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50000"/>
              </a:lnSpc>
              <a:spcAft>
                <a:spcPts val="1200"/>
              </a:spcAft>
              <a:buNone/>
            </a:pPr>
            <a:r>
              <a:rPr lang="zh-CN" altLang="en-US" sz="1400" dirty="0">
                <a:solidFill>
                  <a:schemeClr val="tx1">
                    <a:lumMod val="75000"/>
                    <a:lumOff val="25000"/>
                  </a:schemeClr>
                </a:solidFill>
                <a:latin typeface="+mn-lt"/>
                <a:cs typeface="+mn-ea"/>
                <a:sym typeface="+mn-lt"/>
              </a:rPr>
              <a:t>点击输入本栏的具体文本说明内容点击输入本栏的具体文本说明内容点击输入本栏的具体文本说明内容点击输入本栏的具体文本说明内容</a:t>
            </a:r>
            <a:endParaRPr lang="en-US" sz="1400" dirty="0">
              <a:solidFill>
                <a:schemeClr val="tx1">
                  <a:lumMod val="75000"/>
                  <a:lumOff val="25000"/>
                </a:schemeClr>
              </a:solidFill>
              <a:latin typeface="+mn-lt"/>
              <a:cs typeface="+mn-ea"/>
              <a:sym typeface="+mn-lt"/>
            </a:endParaRPr>
          </a:p>
        </p:txBody>
      </p:sp>
      <p:sp>
        <p:nvSpPr>
          <p:cNvPr id="4" name="矩形 3"/>
          <p:cNvSpPr/>
          <p:nvPr/>
        </p:nvSpPr>
        <p:spPr>
          <a:xfrm>
            <a:off x="6763240" y="1120459"/>
            <a:ext cx="155531" cy="584775"/>
          </a:xfrm>
          <a:prstGeom prst="rect">
            <a:avLst/>
          </a:prstGeom>
          <a:solidFill>
            <a:srgbClr val="CA30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p:cNvPicPr>
            <a:picLocks noChangeAspect="1"/>
          </p:cNvPicPr>
          <p:nvPr/>
        </p:nvPicPr>
        <p:blipFill>
          <a:blip r:embed="rId6" cstate="screen">
            <a:extLst>
              <a:ext uri="{BEBA8EAE-BF5A-486C-A8C5-ECC9F3942E4B}">
                <a14:imgProps xmlns:a14="http://schemas.microsoft.com/office/drawing/2010/main">
                  <a14:imgLayer r:embed="rId7">
                    <a14:imgEffect>
                      <a14:saturation sat="85000"/>
                    </a14:imgEffect>
                  </a14:imgLayer>
                </a14:imgProps>
              </a:ext>
            </a:extLst>
          </a:blip>
          <a:stretch>
            <a:fillRect/>
          </a:stretch>
        </p:blipFill>
        <p:spPr>
          <a:xfrm rot="20281946">
            <a:off x="6077587" y="2403572"/>
            <a:ext cx="4632780" cy="4632780"/>
          </a:xfrm>
          <a:prstGeom prst="rect">
            <a:avLst/>
          </a:prstGeom>
        </p:spPr>
      </p:pic>
      <p:pic>
        <p:nvPicPr>
          <p:cNvPr id="15" name="图片 14"/>
          <p:cNvPicPr>
            <a:picLocks noChangeAspect="1"/>
          </p:cNvPicPr>
          <p:nvPr/>
        </p:nvPicPr>
        <p:blipFill>
          <a:blip r:embed="rId8" cstate="screen">
            <a:extLst>
              <a:ext uri="{BEBA8EAE-BF5A-486C-A8C5-ECC9F3942E4B}">
                <a14:imgProps xmlns:a14="http://schemas.microsoft.com/office/drawing/2010/main">
                  <a14:imgLayer r:embed="rId9">
                    <a14:imgEffect>
                      <a14:saturation sat="85000"/>
                    </a14:imgEffect>
                  </a14:imgLayer>
                </a14:imgProps>
              </a:ext>
            </a:extLst>
          </a:blip>
          <a:stretch>
            <a:fillRect/>
          </a:stretch>
        </p:blipFill>
        <p:spPr>
          <a:xfrm>
            <a:off x="7389873" y="-1403140"/>
            <a:ext cx="6099056" cy="2666088"/>
          </a:xfrm>
          <a:prstGeom prst="rect">
            <a:avLst/>
          </a:prstGeom>
        </p:spPr>
      </p:pic>
      <p:pic>
        <p:nvPicPr>
          <p:cNvPr id="16" name="图片 15"/>
          <p:cNvPicPr>
            <a:picLocks noChangeAspect="1"/>
          </p:cNvPicPr>
          <p:nvPr/>
        </p:nvPicPr>
        <p:blipFill>
          <a:blip r:embed="rId10" cstate="screen"/>
          <a:stretch>
            <a:fillRect/>
          </a:stretch>
        </p:blipFill>
        <p:spPr>
          <a:xfrm>
            <a:off x="10609998" y="2397416"/>
            <a:ext cx="2009942" cy="2009942"/>
          </a:xfrm>
          <a:prstGeom prst="rect">
            <a:avLst/>
          </a:prstGeom>
        </p:spPr>
      </p:pic>
      <p:pic>
        <p:nvPicPr>
          <p:cNvPr id="17" name="图片 16"/>
          <p:cNvPicPr>
            <a:picLocks noChangeAspect="1"/>
          </p:cNvPicPr>
          <p:nvPr/>
        </p:nvPicPr>
        <p:blipFill>
          <a:blip r:embed="rId11" cstate="screen"/>
          <a:stretch>
            <a:fillRect/>
          </a:stretch>
        </p:blipFill>
        <p:spPr>
          <a:xfrm>
            <a:off x="50463" y="-493284"/>
            <a:ext cx="7036997" cy="4692987"/>
          </a:xfrm>
          <a:prstGeom prst="rect">
            <a:avLst/>
          </a:prstGeom>
        </p:spPr>
      </p:pic>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screen">
            <a:extLst>
              <a:ext uri="{BEBA8EAE-BF5A-486C-A8C5-ECC9F3942E4B}">
                <a14:imgProps xmlns:a14="http://schemas.microsoft.com/office/drawing/2010/main">
                  <a14:imgLayer r:embed="rId2">
                    <a14:imgEffect>
                      <a14:colorTemperature colorTemp="6650"/>
                    </a14:imgEffect>
                  </a14:imgLayer>
                </a14:imgProps>
              </a:ext>
            </a:extLst>
          </a:blip>
          <a:stretch>
            <a:fillRect/>
          </a:stretch>
        </p:blipFill>
        <p:spPr>
          <a:xfrm>
            <a:off x="794" y="0"/>
            <a:ext cx="11877675" cy="3959225"/>
          </a:xfrm>
          <a:prstGeom prst="rect">
            <a:avLst/>
          </a:prstGeom>
        </p:spPr>
      </p:pic>
      <p:pic>
        <p:nvPicPr>
          <p:cNvPr id="7" name="图片 6"/>
          <p:cNvPicPr>
            <a:picLocks noChangeAspect="1"/>
          </p:cNvPicPr>
          <p:nvPr/>
        </p:nvPicPr>
        <p:blipFill>
          <a:blip r:embed="rId3" cstate="screen"/>
          <a:stretch>
            <a:fillRect/>
          </a:stretch>
        </p:blipFill>
        <p:spPr>
          <a:xfrm>
            <a:off x="8402058" y="-966854"/>
            <a:ext cx="4153728" cy="1815725"/>
          </a:xfrm>
          <a:prstGeom prst="rect">
            <a:avLst/>
          </a:prstGeom>
        </p:spPr>
      </p:pic>
      <p:sp>
        <p:nvSpPr>
          <p:cNvPr id="2" name="矩形 1"/>
          <p:cNvSpPr/>
          <p:nvPr/>
        </p:nvSpPr>
        <p:spPr>
          <a:xfrm>
            <a:off x="0" y="1169712"/>
            <a:ext cx="11879263" cy="2271700"/>
          </a:xfrm>
          <a:prstGeom prst="rect">
            <a:avLst/>
          </a:prstGeom>
          <a:solidFill>
            <a:srgbClr val="CA30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6" name="图片 5"/>
          <p:cNvPicPr>
            <a:picLocks noChangeAspect="1"/>
          </p:cNvPicPr>
          <p:nvPr/>
        </p:nvPicPr>
        <p:blipFill>
          <a:blip r:embed="rId4" cstate="screen"/>
          <a:stretch>
            <a:fillRect/>
          </a:stretch>
        </p:blipFill>
        <p:spPr>
          <a:xfrm rot="20319717" flipH="1" flipV="1">
            <a:off x="-972038" y="-2190254"/>
            <a:ext cx="3959225" cy="3959225"/>
          </a:xfrm>
          <a:prstGeom prst="rect">
            <a:avLst/>
          </a:prstGeom>
        </p:spPr>
      </p:pic>
      <p:grpSp>
        <p:nvGrpSpPr>
          <p:cNvPr id="8" name="组合 7"/>
          <p:cNvGrpSpPr/>
          <p:nvPr/>
        </p:nvGrpSpPr>
        <p:grpSpPr>
          <a:xfrm>
            <a:off x="4220179" y="1708067"/>
            <a:ext cx="758891" cy="885371"/>
            <a:chOff x="6819036" y="855371"/>
            <a:chExt cx="372602" cy="434702"/>
          </a:xfrm>
        </p:grpSpPr>
        <p:sp>
          <p:nvSpPr>
            <p:cNvPr id="57" name="Freeform 14"/>
            <p:cNvSpPr>
              <a:spLocks noEditPoints="1"/>
            </p:cNvSpPr>
            <p:nvPr/>
          </p:nvSpPr>
          <p:spPr bwMode="auto">
            <a:xfrm>
              <a:off x="6819036" y="855371"/>
              <a:ext cx="372602" cy="434702"/>
            </a:xfrm>
            <a:custGeom>
              <a:avLst/>
              <a:gdLst>
                <a:gd name="T0" fmla="*/ 670 w 2997"/>
                <a:gd name="T1" fmla="*/ 3206 h 3500"/>
                <a:gd name="T2" fmla="*/ 2327 w 2997"/>
                <a:gd name="T3" fmla="*/ 3186 h 3500"/>
                <a:gd name="T4" fmla="*/ 1060 w 2997"/>
                <a:gd name="T5" fmla="*/ 2694 h 3500"/>
                <a:gd name="T6" fmla="*/ 1546 w 2997"/>
                <a:gd name="T7" fmla="*/ 2186 h 3500"/>
                <a:gd name="T8" fmla="*/ 1389 w 2997"/>
                <a:gd name="T9" fmla="*/ 2326 h 3500"/>
                <a:gd name="T10" fmla="*/ 1733 w 2997"/>
                <a:gd name="T11" fmla="*/ 2532 h 3500"/>
                <a:gd name="T12" fmla="*/ 1597 w 2997"/>
                <a:gd name="T13" fmla="*/ 2237 h 3500"/>
                <a:gd name="T14" fmla="*/ 2477 w 2997"/>
                <a:gd name="T15" fmla="*/ 903 h 3500"/>
                <a:gd name="T16" fmla="*/ 2578 w 2997"/>
                <a:gd name="T17" fmla="*/ 1066 h 3500"/>
                <a:gd name="T18" fmla="*/ 2798 w 2997"/>
                <a:gd name="T19" fmla="*/ 665 h 3500"/>
                <a:gd name="T20" fmla="*/ 2813 w 2997"/>
                <a:gd name="T21" fmla="*/ 442 h 3500"/>
                <a:gd name="T22" fmla="*/ 253 w 2997"/>
                <a:gd name="T23" fmla="*/ 410 h 3500"/>
                <a:gd name="T24" fmla="*/ 165 w 2997"/>
                <a:gd name="T25" fmla="*/ 476 h 3500"/>
                <a:gd name="T26" fmla="*/ 254 w 2997"/>
                <a:gd name="T27" fmla="*/ 808 h 3500"/>
                <a:gd name="T28" fmla="*/ 525 w 2997"/>
                <a:gd name="T29" fmla="*/ 1176 h 3500"/>
                <a:gd name="T30" fmla="*/ 500 w 2997"/>
                <a:gd name="T31" fmla="*/ 676 h 3500"/>
                <a:gd name="T32" fmla="*/ 663 w 2997"/>
                <a:gd name="T33" fmla="*/ 164 h 3500"/>
                <a:gd name="T34" fmla="*/ 680 w 2997"/>
                <a:gd name="T35" fmla="*/ 879 h 3500"/>
                <a:gd name="T36" fmla="*/ 835 w 2997"/>
                <a:gd name="T37" fmla="*/ 1451 h 3500"/>
                <a:gd name="T38" fmla="*/ 1108 w 2997"/>
                <a:gd name="T39" fmla="*/ 1855 h 3500"/>
                <a:gd name="T40" fmla="*/ 1440 w 2997"/>
                <a:gd name="T41" fmla="*/ 2023 h 3500"/>
                <a:gd name="T42" fmla="*/ 1784 w 2997"/>
                <a:gd name="T43" fmla="*/ 1938 h 3500"/>
                <a:gd name="T44" fmla="*/ 2079 w 2997"/>
                <a:gd name="T45" fmla="*/ 1612 h 3500"/>
                <a:gd name="T46" fmla="*/ 2282 w 2997"/>
                <a:gd name="T47" fmla="*/ 1082 h 3500"/>
                <a:gd name="T48" fmla="*/ 2337 w 2997"/>
                <a:gd name="T49" fmla="*/ 172 h 3500"/>
                <a:gd name="T50" fmla="*/ 669 w 2997"/>
                <a:gd name="T51" fmla="*/ 0 h 3500"/>
                <a:gd name="T52" fmla="*/ 2459 w 2997"/>
                <a:gd name="T53" fmla="*/ 62 h 3500"/>
                <a:gd name="T54" fmla="*/ 2743 w 2997"/>
                <a:gd name="T55" fmla="*/ 248 h 3500"/>
                <a:gd name="T56" fmla="*/ 2937 w 2997"/>
                <a:gd name="T57" fmla="*/ 337 h 3500"/>
                <a:gd name="T58" fmla="*/ 2994 w 2997"/>
                <a:gd name="T59" fmla="*/ 540 h 3500"/>
                <a:gd name="T60" fmla="*/ 2815 w 2997"/>
                <a:gd name="T61" fmla="*/ 1014 h 3500"/>
                <a:gd name="T62" fmla="*/ 2473 w 2997"/>
                <a:gd name="T63" fmla="*/ 1384 h 3500"/>
                <a:gd name="T64" fmla="*/ 2175 w 2997"/>
                <a:gd name="T65" fmla="*/ 1765 h 3500"/>
                <a:gd name="T66" fmla="*/ 1872 w 2997"/>
                <a:gd name="T67" fmla="*/ 2073 h 3500"/>
                <a:gd name="T68" fmla="*/ 1781 w 2997"/>
                <a:gd name="T69" fmla="*/ 2310 h 3500"/>
                <a:gd name="T70" fmla="*/ 1956 w 2997"/>
                <a:gd name="T71" fmla="*/ 2502 h 3500"/>
                <a:gd name="T72" fmla="*/ 2094 w 2997"/>
                <a:gd name="T73" fmla="*/ 2571 h 3500"/>
                <a:gd name="T74" fmla="*/ 2333 w 2997"/>
                <a:gd name="T75" fmla="*/ 2996 h 3500"/>
                <a:gd name="T76" fmla="*/ 2487 w 2997"/>
                <a:gd name="T77" fmla="*/ 3150 h 3500"/>
                <a:gd name="T78" fmla="*/ 2475 w 2997"/>
                <a:gd name="T79" fmla="*/ 3477 h 3500"/>
                <a:gd name="T80" fmla="*/ 546 w 2997"/>
                <a:gd name="T81" fmla="*/ 3489 h 3500"/>
                <a:gd name="T82" fmla="*/ 509 w 2997"/>
                <a:gd name="T83" fmla="*/ 3188 h 3500"/>
                <a:gd name="T84" fmla="*/ 637 w 2997"/>
                <a:gd name="T85" fmla="*/ 3011 h 3500"/>
                <a:gd name="T86" fmla="*/ 902 w 2997"/>
                <a:gd name="T87" fmla="*/ 2590 h 3500"/>
                <a:gd name="T88" fmla="*/ 1006 w 2997"/>
                <a:gd name="T89" fmla="*/ 2521 h 3500"/>
                <a:gd name="T90" fmla="*/ 1204 w 2997"/>
                <a:gd name="T91" fmla="*/ 2351 h 3500"/>
                <a:gd name="T92" fmla="*/ 1189 w 2997"/>
                <a:gd name="T93" fmla="*/ 2111 h 3500"/>
                <a:gd name="T94" fmla="*/ 870 w 2997"/>
                <a:gd name="T95" fmla="*/ 1831 h 3500"/>
                <a:gd name="T96" fmla="*/ 595 w 2997"/>
                <a:gd name="T97" fmla="*/ 1432 h 3500"/>
                <a:gd name="T98" fmla="*/ 228 w 2997"/>
                <a:gd name="T99" fmla="*/ 1084 h 3500"/>
                <a:gd name="T100" fmla="*/ 20 w 2997"/>
                <a:gd name="T101" fmla="*/ 624 h 3500"/>
                <a:gd name="T102" fmla="*/ 38 w 2997"/>
                <a:gd name="T103" fmla="*/ 367 h 3500"/>
                <a:gd name="T104" fmla="*/ 216 w 2997"/>
                <a:gd name="T105" fmla="*/ 251 h 3500"/>
                <a:gd name="T106" fmla="*/ 522 w 2997"/>
                <a:gd name="T107" fmla="*/ 85 h 3500"/>
                <a:gd name="T108" fmla="*/ 669 w 2997"/>
                <a:gd name="T109" fmla="*/ 0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97" h="3500">
                  <a:moveTo>
                    <a:pt x="749" y="3146"/>
                  </a:moveTo>
                  <a:lnTo>
                    <a:pt x="727" y="3149"/>
                  </a:lnTo>
                  <a:lnTo>
                    <a:pt x="707" y="3157"/>
                  </a:lnTo>
                  <a:lnTo>
                    <a:pt x="691" y="3170"/>
                  </a:lnTo>
                  <a:lnTo>
                    <a:pt x="679" y="3186"/>
                  </a:lnTo>
                  <a:lnTo>
                    <a:pt x="670" y="3206"/>
                  </a:lnTo>
                  <a:lnTo>
                    <a:pt x="668" y="3227"/>
                  </a:lnTo>
                  <a:lnTo>
                    <a:pt x="668" y="3338"/>
                  </a:lnTo>
                  <a:lnTo>
                    <a:pt x="2337" y="3338"/>
                  </a:lnTo>
                  <a:lnTo>
                    <a:pt x="2337" y="3227"/>
                  </a:lnTo>
                  <a:lnTo>
                    <a:pt x="2334" y="3206"/>
                  </a:lnTo>
                  <a:lnTo>
                    <a:pt x="2327" y="3186"/>
                  </a:lnTo>
                  <a:lnTo>
                    <a:pt x="2314" y="3170"/>
                  </a:lnTo>
                  <a:lnTo>
                    <a:pt x="2297" y="3157"/>
                  </a:lnTo>
                  <a:lnTo>
                    <a:pt x="2278" y="3149"/>
                  </a:lnTo>
                  <a:lnTo>
                    <a:pt x="2257" y="3146"/>
                  </a:lnTo>
                  <a:lnTo>
                    <a:pt x="749" y="3146"/>
                  </a:lnTo>
                  <a:close/>
                  <a:moveTo>
                    <a:pt x="1060" y="2694"/>
                  </a:moveTo>
                  <a:lnTo>
                    <a:pt x="1060" y="2985"/>
                  </a:lnTo>
                  <a:lnTo>
                    <a:pt x="1944" y="2985"/>
                  </a:lnTo>
                  <a:lnTo>
                    <a:pt x="1944" y="2694"/>
                  </a:lnTo>
                  <a:lnTo>
                    <a:pt x="1060" y="2694"/>
                  </a:lnTo>
                  <a:close/>
                  <a:moveTo>
                    <a:pt x="1593" y="2181"/>
                  </a:moveTo>
                  <a:lnTo>
                    <a:pt x="1546" y="2186"/>
                  </a:lnTo>
                  <a:lnTo>
                    <a:pt x="1498" y="2188"/>
                  </a:lnTo>
                  <a:lnTo>
                    <a:pt x="1455" y="2187"/>
                  </a:lnTo>
                  <a:lnTo>
                    <a:pt x="1411" y="2182"/>
                  </a:lnTo>
                  <a:lnTo>
                    <a:pt x="1408" y="2230"/>
                  </a:lnTo>
                  <a:lnTo>
                    <a:pt x="1401" y="2279"/>
                  </a:lnTo>
                  <a:lnTo>
                    <a:pt x="1389" y="2326"/>
                  </a:lnTo>
                  <a:lnTo>
                    <a:pt x="1373" y="2373"/>
                  </a:lnTo>
                  <a:lnTo>
                    <a:pt x="1353" y="2417"/>
                  </a:lnTo>
                  <a:lnTo>
                    <a:pt x="1328" y="2460"/>
                  </a:lnTo>
                  <a:lnTo>
                    <a:pt x="1302" y="2497"/>
                  </a:lnTo>
                  <a:lnTo>
                    <a:pt x="1274" y="2532"/>
                  </a:lnTo>
                  <a:lnTo>
                    <a:pt x="1733" y="2532"/>
                  </a:lnTo>
                  <a:lnTo>
                    <a:pt x="1698" y="2489"/>
                  </a:lnTo>
                  <a:lnTo>
                    <a:pt x="1667" y="2444"/>
                  </a:lnTo>
                  <a:lnTo>
                    <a:pt x="1643" y="2395"/>
                  </a:lnTo>
                  <a:lnTo>
                    <a:pt x="1621" y="2344"/>
                  </a:lnTo>
                  <a:lnTo>
                    <a:pt x="1607" y="2291"/>
                  </a:lnTo>
                  <a:lnTo>
                    <a:pt x="1597" y="2237"/>
                  </a:lnTo>
                  <a:lnTo>
                    <a:pt x="1593" y="2181"/>
                  </a:lnTo>
                  <a:close/>
                  <a:moveTo>
                    <a:pt x="2499" y="410"/>
                  </a:moveTo>
                  <a:lnTo>
                    <a:pt x="2499" y="559"/>
                  </a:lnTo>
                  <a:lnTo>
                    <a:pt x="2496" y="676"/>
                  </a:lnTo>
                  <a:lnTo>
                    <a:pt x="2490" y="790"/>
                  </a:lnTo>
                  <a:lnTo>
                    <a:pt x="2477" y="903"/>
                  </a:lnTo>
                  <a:lnTo>
                    <a:pt x="2460" y="1013"/>
                  </a:lnTo>
                  <a:lnTo>
                    <a:pt x="2439" y="1121"/>
                  </a:lnTo>
                  <a:lnTo>
                    <a:pt x="2412" y="1226"/>
                  </a:lnTo>
                  <a:lnTo>
                    <a:pt x="2472" y="1176"/>
                  </a:lnTo>
                  <a:lnTo>
                    <a:pt x="2527" y="1123"/>
                  </a:lnTo>
                  <a:lnTo>
                    <a:pt x="2578" y="1066"/>
                  </a:lnTo>
                  <a:lnTo>
                    <a:pt x="2626" y="1005"/>
                  </a:lnTo>
                  <a:lnTo>
                    <a:pt x="2669" y="943"/>
                  </a:lnTo>
                  <a:lnTo>
                    <a:pt x="2708" y="877"/>
                  </a:lnTo>
                  <a:lnTo>
                    <a:pt x="2743" y="808"/>
                  </a:lnTo>
                  <a:lnTo>
                    <a:pt x="2773" y="737"/>
                  </a:lnTo>
                  <a:lnTo>
                    <a:pt x="2798" y="665"/>
                  </a:lnTo>
                  <a:lnTo>
                    <a:pt x="2819" y="590"/>
                  </a:lnTo>
                  <a:lnTo>
                    <a:pt x="2833" y="514"/>
                  </a:lnTo>
                  <a:lnTo>
                    <a:pt x="2835" y="494"/>
                  </a:lnTo>
                  <a:lnTo>
                    <a:pt x="2831" y="476"/>
                  </a:lnTo>
                  <a:lnTo>
                    <a:pt x="2825" y="458"/>
                  </a:lnTo>
                  <a:lnTo>
                    <a:pt x="2813" y="442"/>
                  </a:lnTo>
                  <a:lnTo>
                    <a:pt x="2800" y="428"/>
                  </a:lnTo>
                  <a:lnTo>
                    <a:pt x="2783" y="419"/>
                  </a:lnTo>
                  <a:lnTo>
                    <a:pt x="2763" y="413"/>
                  </a:lnTo>
                  <a:lnTo>
                    <a:pt x="2743" y="410"/>
                  </a:lnTo>
                  <a:lnTo>
                    <a:pt x="2499" y="410"/>
                  </a:lnTo>
                  <a:close/>
                  <a:moveTo>
                    <a:pt x="253" y="410"/>
                  </a:moveTo>
                  <a:lnTo>
                    <a:pt x="233" y="413"/>
                  </a:lnTo>
                  <a:lnTo>
                    <a:pt x="215" y="419"/>
                  </a:lnTo>
                  <a:lnTo>
                    <a:pt x="198" y="428"/>
                  </a:lnTo>
                  <a:lnTo>
                    <a:pt x="183" y="442"/>
                  </a:lnTo>
                  <a:lnTo>
                    <a:pt x="173" y="458"/>
                  </a:lnTo>
                  <a:lnTo>
                    <a:pt x="165" y="476"/>
                  </a:lnTo>
                  <a:lnTo>
                    <a:pt x="162" y="494"/>
                  </a:lnTo>
                  <a:lnTo>
                    <a:pt x="163" y="514"/>
                  </a:lnTo>
                  <a:lnTo>
                    <a:pt x="178" y="590"/>
                  </a:lnTo>
                  <a:lnTo>
                    <a:pt x="198" y="665"/>
                  </a:lnTo>
                  <a:lnTo>
                    <a:pt x="224" y="737"/>
                  </a:lnTo>
                  <a:lnTo>
                    <a:pt x="254" y="808"/>
                  </a:lnTo>
                  <a:lnTo>
                    <a:pt x="288" y="877"/>
                  </a:lnTo>
                  <a:lnTo>
                    <a:pt x="328" y="943"/>
                  </a:lnTo>
                  <a:lnTo>
                    <a:pt x="371" y="1005"/>
                  </a:lnTo>
                  <a:lnTo>
                    <a:pt x="419" y="1066"/>
                  </a:lnTo>
                  <a:lnTo>
                    <a:pt x="470" y="1123"/>
                  </a:lnTo>
                  <a:lnTo>
                    <a:pt x="525" y="1176"/>
                  </a:lnTo>
                  <a:lnTo>
                    <a:pt x="584" y="1226"/>
                  </a:lnTo>
                  <a:lnTo>
                    <a:pt x="558" y="1121"/>
                  </a:lnTo>
                  <a:lnTo>
                    <a:pt x="537" y="1013"/>
                  </a:lnTo>
                  <a:lnTo>
                    <a:pt x="520" y="903"/>
                  </a:lnTo>
                  <a:lnTo>
                    <a:pt x="508" y="790"/>
                  </a:lnTo>
                  <a:lnTo>
                    <a:pt x="500" y="676"/>
                  </a:lnTo>
                  <a:lnTo>
                    <a:pt x="498" y="559"/>
                  </a:lnTo>
                  <a:lnTo>
                    <a:pt x="498" y="410"/>
                  </a:lnTo>
                  <a:lnTo>
                    <a:pt x="253" y="410"/>
                  </a:lnTo>
                  <a:close/>
                  <a:moveTo>
                    <a:pt x="669" y="162"/>
                  </a:moveTo>
                  <a:lnTo>
                    <a:pt x="666" y="162"/>
                  </a:lnTo>
                  <a:lnTo>
                    <a:pt x="663" y="164"/>
                  </a:lnTo>
                  <a:lnTo>
                    <a:pt x="661" y="168"/>
                  </a:lnTo>
                  <a:lnTo>
                    <a:pt x="660" y="172"/>
                  </a:lnTo>
                  <a:lnTo>
                    <a:pt x="660" y="559"/>
                  </a:lnTo>
                  <a:lnTo>
                    <a:pt x="662" y="667"/>
                  </a:lnTo>
                  <a:lnTo>
                    <a:pt x="669" y="774"/>
                  </a:lnTo>
                  <a:lnTo>
                    <a:pt x="680" y="879"/>
                  </a:lnTo>
                  <a:lnTo>
                    <a:pt x="696" y="981"/>
                  </a:lnTo>
                  <a:lnTo>
                    <a:pt x="715" y="1082"/>
                  </a:lnTo>
                  <a:lnTo>
                    <a:pt x="739" y="1178"/>
                  </a:lnTo>
                  <a:lnTo>
                    <a:pt x="767" y="1273"/>
                  </a:lnTo>
                  <a:lnTo>
                    <a:pt x="798" y="1364"/>
                  </a:lnTo>
                  <a:lnTo>
                    <a:pt x="835" y="1451"/>
                  </a:lnTo>
                  <a:lnTo>
                    <a:pt x="875" y="1534"/>
                  </a:lnTo>
                  <a:lnTo>
                    <a:pt x="918" y="1612"/>
                  </a:lnTo>
                  <a:lnTo>
                    <a:pt x="962" y="1682"/>
                  </a:lnTo>
                  <a:lnTo>
                    <a:pt x="1008" y="1746"/>
                  </a:lnTo>
                  <a:lnTo>
                    <a:pt x="1057" y="1803"/>
                  </a:lnTo>
                  <a:lnTo>
                    <a:pt x="1108" y="1855"/>
                  </a:lnTo>
                  <a:lnTo>
                    <a:pt x="1160" y="1900"/>
                  </a:lnTo>
                  <a:lnTo>
                    <a:pt x="1214" y="1938"/>
                  </a:lnTo>
                  <a:lnTo>
                    <a:pt x="1268" y="1970"/>
                  </a:lnTo>
                  <a:lnTo>
                    <a:pt x="1324" y="1994"/>
                  </a:lnTo>
                  <a:lnTo>
                    <a:pt x="1382" y="2012"/>
                  </a:lnTo>
                  <a:lnTo>
                    <a:pt x="1440" y="2023"/>
                  </a:lnTo>
                  <a:lnTo>
                    <a:pt x="1498" y="2026"/>
                  </a:lnTo>
                  <a:lnTo>
                    <a:pt x="1557" y="2023"/>
                  </a:lnTo>
                  <a:lnTo>
                    <a:pt x="1615" y="2012"/>
                  </a:lnTo>
                  <a:lnTo>
                    <a:pt x="1672" y="1994"/>
                  </a:lnTo>
                  <a:lnTo>
                    <a:pt x="1728" y="1970"/>
                  </a:lnTo>
                  <a:lnTo>
                    <a:pt x="1784" y="1938"/>
                  </a:lnTo>
                  <a:lnTo>
                    <a:pt x="1837" y="1900"/>
                  </a:lnTo>
                  <a:lnTo>
                    <a:pt x="1890" y="1855"/>
                  </a:lnTo>
                  <a:lnTo>
                    <a:pt x="1939" y="1803"/>
                  </a:lnTo>
                  <a:lnTo>
                    <a:pt x="1988" y="1746"/>
                  </a:lnTo>
                  <a:lnTo>
                    <a:pt x="2035" y="1682"/>
                  </a:lnTo>
                  <a:lnTo>
                    <a:pt x="2079" y="1612"/>
                  </a:lnTo>
                  <a:lnTo>
                    <a:pt x="2123" y="1534"/>
                  </a:lnTo>
                  <a:lnTo>
                    <a:pt x="2162" y="1451"/>
                  </a:lnTo>
                  <a:lnTo>
                    <a:pt x="2198" y="1364"/>
                  </a:lnTo>
                  <a:lnTo>
                    <a:pt x="2230" y="1273"/>
                  </a:lnTo>
                  <a:lnTo>
                    <a:pt x="2259" y="1178"/>
                  </a:lnTo>
                  <a:lnTo>
                    <a:pt x="2282" y="1082"/>
                  </a:lnTo>
                  <a:lnTo>
                    <a:pt x="2302" y="981"/>
                  </a:lnTo>
                  <a:lnTo>
                    <a:pt x="2317" y="879"/>
                  </a:lnTo>
                  <a:lnTo>
                    <a:pt x="2329" y="774"/>
                  </a:lnTo>
                  <a:lnTo>
                    <a:pt x="2335" y="667"/>
                  </a:lnTo>
                  <a:lnTo>
                    <a:pt x="2337" y="559"/>
                  </a:lnTo>
                  <a:lnTo>
                    <a:pt x="2337" y="172"/>
                  </a:lnTo>
                  <a:lnTo>
                    <a:pt x="2336" y="168"/>
                  </a:lnTo>
                  <a:lnTo>
                    <a:pt x="2334" y="164"/>
                  </a:lnTo>
                  <a:lnTo>
                    <a:pt x="2331" y="162"/>
                  </a:lnTo>
                  <a:lnTo>
                    <a:pt x="2328" y="162"/>
                  </a:lnTo>
                  <a:lnTo>
                    <a:pt x="669" y="162"/>
                  </a:lnTo>
                  <a:close/>
                  <a:moveTo>
                    <a:pt x="669" y="0"/>
                  </a:moveTo>
                  <a:lnTo>
                    <a:pt x="2328" y="0"/>
                  </a:lnTo>
                  <a:lnTo>
                    <a:pt x="2358" y="3"/>
                  </a:lnTo>
                  <a:lnTo>
                    <a:pt x="2387" y="11"/>
                  </a:lnTo>
                  <a:lnTo>
                    <a:pt x="2415" y="23"/>
                  </a:lnTo>
                  <a:lnTo>
                    <a:pt x="2438" y="40"/>
                  </a:lnTo>
                  <a:lnTo>
                    <a:pt x="2459" y="62"/>
                  </a:lnTo>
                  <a:lnTo>
                    <a:pt x="2476" y="85"/>
                  </a:lnTo>
                  <a:lnTo>
                    <a:pt x="2489" y="111"/>
                  </a:lnTo>
                  <a:lnTo>
                    <a:pt x="2496" y="141"/>
                  </a:lnTo>
                  <a:lnTo>
                    <a:pt x="2499" y="172"/>
                  </a:lnTo>
                  <a:lnTo>
                    <a:pt x="2499" y="248"/>
                  </a:lnTo>
                  <a:lnTo>
                    <a:pt x="2743" y="248"/>
                  </a:lnTo>
                  <a:lnTo>
                    <a:pt x="2780" y="251"/>
                  </a:lnTo>
                  <a:lnTo>
                    <a:pt x="2816" y="259"/>
                  </a:lnTo>
                  <a:lnTo>
                    <a:pt x="2850" y="272"/>
                  </a:lnTo>
                  <a:lnTo>
                    <a:pt x="2882" y="290"/>
                  </a:lnTo>
                  <a:lnTo>
                    <a:pt x="2911" y="311"/>
                  </a:lnTo>
                  <a:lnTo>
                    <a:pt x="2937" y="337"/>
                  </a:lnTo>
                  <a:lnTo>
                    <a:pt x="2959" y="367"/>
                  </a:lnTo>
                  <a:lnTo>
                    <a:pt x="2976" y="399"/>
                  </a:lnTo>
                  <a:lnTo>
                    <a:pt x="2987" y="433"/>
                  </a:lnTo>
                  <a:lnTo>
                    <a:pt x="2995" y="468"/>
                  </a:lnTo>
                  <a:lnTo>
                    <a:pt x="2997" y="504"/>
                  </a:lnTo>
                  <a:lnTo>
                    <a:pt x="2994" y="540"/>
                  </a:lnTo>
                  <a:lnTo>
                    <a:pt x="2977" y="624"/>
                  </a:lnTo>
                  <a:lnTo>
                    <a:pt x="2955" y="706"/>
                  </a:lnTo>
                  <a:lnTo>
                    <a:pt x="2928" y="787"/>
                  </a:lnTo>
                  <a:lnTo>
                    <a:pt x="2895" y="864"/>
                  </a:lnTo>
                  <a:lnTo>
                    <a:pt x="2858" y="941"/>
                  </a:lnTo>
                  <a:lnTo>
                    <a:pt x="2815" y="1014"/>
                  </a:lnTo>
                  <a:lnTo>
                    <a:pt x="2769" y="1084"/>
                  </a:lnTo>
                  <a:lnTo>
                    <a:pt x="2718" y="1152"/>
                  </a:lnTo>
                  <a:lnTo>
                    <a:pt x="2663" y="1215"/>
                  </a:lnTo>
                  <a:lnTo>
                    <a:pt x="2603" y="1276"/>
                  </a:lnTo>
                  <a:lnTo>
                    <a:pt x="2540" y="1332"/>
                  </a:lnTo>
                  <a:lnTo>
                    <a:pt x="2473" y="1384"/>
                  </a:lnTo>
                  <a:lnTo>
                    <a:pt x="2402" y="1432"/>
                  </a:lnTo>
                  <a:lnTo>
                    <a:pt x="2328" y="1475"/>
                  </a:lnTo>
                  <a:lnTo>
                    <a:pt x="2295" y="1552"/>
                  </a:lnTo>
                  <a:lnTo>
                    <a:pt x="2258" y="1625"/>
                  </a:lnTo>
                  <a:lnTo>
                    <a:pt x="2218" y="1695"/>
                  </a:lnTo>
                  <a:lnTo>
                    <a:pt x="2175" y="1765"/>
                  </a:lnTo>
                  <a:lnTo>
                    <a:pt x="2129" y="1828"/>
                  </a:lnTo>
                  <a:lnTo>
                    <a:pt x="2081" y="1888"/>
                  </a:lnTo>
                  <a:lnTo>
                    <a:pt x="2031" y="1942"/>
                  </a:lnTo>
                  <a:lnTo>
                    <a:pt x="1980" y="1992"/>
                  </a:lnTo>
                  <a:lnTo>
                    <a:pt x="1926" y="2035"/>
                  </a:lnTo>
                  <a:lnTo>
                    <a:pt x="1872" y="2073"/>
                  </a:lnTo>
                  <a:lnTo>
                    <a:pt x="1814" y="2106"/>
                  </a:lnTo>
                  <a:lnTo>
                    <a:pt x="1757" y="2134"/>
                  </a:lnTo>
                  <a:lnTo>
                    <a:pt x="1755" y="2180"/>
                  </a:lnTo>
                  <a:lnTo>
                    <a:pt x="1759" y="2225"/>
                  </a:lnTo>
                  <a:lnTo>
                    <a:pt x="1768" y="2269"/>
                  </a:lnTo>
                  <a:lnTo>
                    <a:pt x="1781" y="2310"/>
                  </a:lnTo>
                  <a:lnTo>
                    <a:pt x="1801" y="2350"/>
                  </a:lnTo>
                  <a:lnTo>
                    <a:pt x="1824" y="2387"/>
                  </a:lnTo>
                  <a:lnTo>
                    <a:pt x="1851" y="2421"/>
                  </a:lnTo>
                  <a:lnTo>
                    <a:pt x="1882" y="2452"/>
                  </a:lnTo>
                  <a:lnTo>
                    <a:pt x="1917" y="2480"/>
                  </a:lnTo>
                  <a:lnTo>
                    <a:pt x="1956" y="2502"/>
                  </a:lnTo>
                  <a:lnTo>
                    <a:pt x="1998" y="2520"/>
                  </a:lnTo>
                  <a:lnTo>
                    <a:pt x="2042" y="2534"/>
                  </a:lnTo>
                  <a:lnTo>
                    <a:pt x="2043" y="2534"/>
                  </a:lnTo>
                  <a:lnTo>
                    <a:pt x="2064" y="2541"/>
                  </a:lnTo>
                  <a:lnTo>
                    <a:pt x="2081" y="2554"/>
                  </a:lnTo>
                  <a:lnTo>
                    <a:pt x="2094" y="2571"/>
                  </a:lnTo>
                  <a:lnTo>
                    <a:pt x="2103" y="2590"/>
                  </a:lnTo>
                  <a:lnTo>
                    <a:pt x="2106" y="2612"/>
                  </a:lnTo>
                  <a:lnTo>
                    <a:pt x="2106" y="2985"/>
                  </a:lnTo>
                  <a:lnTo>
                    <a:pt x="2257" y="2985"/>
                  </a:lnTo>
                  <a:lnTo>
                    <a:pt x="2296" y="2988"/>
                  </a:lnTo>
                  <a:lnTo>
                    <a:pt x="2333" y="2996"/>
                  </a:lnTo>
                  <a:lnTo>
                    <a:pt x="2368" y="3011"/>
                  </a:lnTo>
                  <a:lnTo>
                    <a:pt x="2400" y="3031"/>
                  </a:lnTo>
                  <a:lnTo>
                    <a:pt x="2428" y="3056"/>
                  </a:lnTo>
                  <a:lnTo>
                    <a:pt x="2453" y="3084"/>
                  </a:lnTo>
                  <a:lnTo>
                    <a:pt x="2472" y="3116"/>
                  </a:lnTo>
                  <a:lnTo>
                    <a:pt x="2487" y="3150"/>
                  </a:lnTo>
                  <a:lnTo>
                    <a:pt x="2496" y="3188"/>
                  </a:lnTo>
                  <a:lnTo>
                    <a:pt x="2499" y="3227"/>
                  </a:lnTo>
                  <a:lnTo>
                    <a:pt x="2499" y="3419"/>
                  </a:lnTo>
                  <a:lnTo>
                    <a:pt x="2496" y="3441"/>
                  </a:lnTo>
                  <a:lnTo>
                    <a:pt x="2488" y="3460"/>
                  </a:lnTo>
                  <a:lnTo>
                    <a:pt x="2475" y="3477"/>
                  </a:lnTo>
                  <a:lnTo>
                    <a:pt x="2459" y="3489"/>
                  </a:lnTo>
                  <a:lnTo>
                    <a:pt x="2440" y="3497"/>
                  </a:lnTo>
                  <a:lnTo>
                    <a:pt x="2418" y="3500"/>
                  </a:lnTo>
                  <a:lnTo>
                    <a:pt x="586" y="3500"/>
                  </a:lnTo>
                  <a:lnTo>
                    <a:pt x="565" y="3497"/>
                  </a:lnTo>
                  <a:lnTo>
                    <a:pt x="546" y="3489"/>
                  </a:lnTo>
                  <a:lnTo>
                    <a:pt x="529" y="3477"/>
                  </a:lnTo>
                  <a:lnTo>
                    <a:pt x="516" y="3460"/>
                  </a:lnTo>
                  <a:lnTo>
                    <a:pt x="509" y="3441"/>
                  </a:lnTo>
                  <a:lnTo>
                    <a:pt x="506" y="3419"/>
                  </a:lnTo>
                  <a:lnTo>
                    <a:pt x="506" y="3227"/>
                  </a:lnTo>
                  <a:lnTo>
                    <a:pt x="509" y="3188"/>
                  </a:lnTo>
                  <a:lnTo>
                    <a:pt x="518" y="3150"/>
                  </a:lnTo>
                  <a:lnTo>
                    <a:pt x="532" y="3116"/>
                  </a:lnTo>
                  <a:lnTo>
                    <a:pt x="552" y="3084"/>
                  </a:lnTo>
                  <a:lnTo>
                    <a:pt x="577" y="3056"/>
                  </a:lnTo>
                  <a:lnTo>
                    <a:pt x="605" y="3031"/>
                  </a:lnTo>
                  <a:lnTo>
                    <a:pt x="637" y="3011"/>
                  </a:lnTo>
                  <a:lnTo>
                    <a:pt x="672" y="2996"/>
                  </a:lnTo>
                  <a:lnTo>
                    <a:pt x="709" y="2988"/>
                  </a:lnTo>
                  <a:lnTo>
                    <a:pt x="749" y="2985"/>
                  </a:lnTo>
                  <a:lnTo>
                    <a:pt x="899" y="2985"/>
                  </a:lnTo>
                  <a:lnTo>
                    <a:pt x="899" y="2612"/>
                  </a:lnTo>
                  <a:lnTo>
                    <a:pt x="902" y="2590"/>
                  </a:lnTo>
                  <a:lnTo>
                    <a:pt x="911" y="2571"/>
                  </a:lnTo>
                  <a:lnTo>
                    <a:pt x="924" y="2554"/>
                  </a:lnTo>
                  <a:lnTo>
                    <a:pt x="941" y="2541"/>
                  </a:lnTo>
                  <a:lnTo>
                    <a:pt x="961" y="2534"/>
                  </a:lnTo>
                  <a:lnTo>
                    <a:pt x="962" y="2534"/>
                  </a:lnTo>
                  <a:lnTo>
                    <a:pt x="1006" y="2521"/>
                  </a:lnTo>
                  <a:lnTo>
                    <a:pt x="1048" y="2503"/>
                  </a:lnTo>
                  <a:lnTo>
                    <a:pt x="1086" y="2480"/>
                  </a:lnTo>
                  <a:lnTo>
                    <a:pt x="1121" y="2453"/>
                  </a:lnTo>
                  <a:lnTo>
                    <a:pt x="1153" y="2422"/>
                  </a:lnTo>
                  <a:lnTo>
                    <a:pt x="1180" y="2388"/>
                  </a:lnTo>
                  <a:lnTo>
                    <a:pt x="1204" y="2351"/>
                  </a:lnTo>
                  <a:lnTo>
                    <a:pt x="1223" y="2312"/>
                  </a:lnTo>
                  <a:lnTo>
                    <a:pt x="1236" y="2271"/>
                  </a:lnTo>
                  <a:lnTo>
                    <a:pt x="1245" y="2227"/>
                  </a:lnTo>
                  <a:lnTo>
                    <a:pt x="1249" y="2183"/>
                  </a:lnTo>
                  <a:lnTo>
                    <a:pt x="1248" y="2138"/>
                  </a:lnTo>
                  <a:lnTo>
                    <a:pt x="1189" y="2111"/>
                  </a:lnTo>
                  <a:lnTo>
                    <a:pt x="1131" y="2078"/>
                  </a:lnTo>
                  <a:lnTo>
                    <a:pt x="1076" y="2040"/>
                  </a:lnTo>
                  <a:lnTo>
                    <a:pt x="1021" y="1995"/>
                  </a:lnTo>
                  <a:lnTo>
                    <a:pt x="969" y="1945"/>
                  </a:lnTo>
                  <a:lnTo>
                    <a:pt x="918" y="1891"/>
                  </a:lnTo>
                  <a:lnTo>
                    <a:pt x="870" y="1831"/>
                  </a:lnTo>
                  <a:lnTo>
                    <a:pt x="823" y="1766"/>
                  </a:lnTo>
                  <a:lnTo>
                    <a:pt x="778" y="1695"/>
                  </a:lnTo>
                  <a:lnTo>
                    <a:pt x="739" y="1625"/>
                  </a:lnTo>
                  <a:lnTo>
                    <a:pt x="703" y="1552"/>
                  </a:lnTo>
                  <a:lnTo>
                    <a:pt x="669" y="1475"/>
                  </a:lnTo>
                  <a:lnTo>
                    <a:pt x="595" y="1432"/>
                  </a:lnTo>
                  <a:lnTo>
                    <a:pt x="525" y="1384"/>
                  </a:lnTo>
                  <a:lnTo>
                    <a:pt x="457" y="1332"/>
                  </a:lnTo>
                  <a:lnTo>
                    <a:pt x="394" y="1276"/>
                  </a:lnTo>
                  <a:lnTo>
                    <a:pt x="335" y="1215"/>
                  </a:lnTo>
                  <a:lnTo>
                    <a:pt x="279" y="1152"/>
                  </a:lnTo>
                  <a:lnTo>
                    <a:pt x="228" y="1084"/>
                  </a:lnTo>
                  <a:lnTo>
                    <a:pt x="181" y="1014"/>
                  </a:lnTo>
                  <a:lnTo>
                    <a:pt x="139" y="941"/>
                  </a:lnTo>
                  <a:lnTo>
                    <a:pt x="102" y="864"/>
                  </a:lnTo>
                  <a:lnTo>
                    <a:pt x="69" y="787"/>
                  </a:lnTo>
                  <a:lnTo>
                    <a:pt x="42" y="706"/>
                  </a:lnTo>
                  <a:lnTo>
                    <a:pt x="20" y="624"/>
                  </a:lnTo>
                  <a:lnTo>
                    <a:pt x="3" y="540"/>
                  </a:lnTo>
                  <a:lnTo>
                    <a:pt x="0" y="504"/>
                  </a:lnTo>
                  <a:lnTo>
                    <a:pt x="2" y="468"/>
                  </a:lnTo>
                  <a:lnTo>
                    <a:pt x="9" y="433"/>
                  </a:lnTo>
                  <a:lnTo>
                    <a:pt x="21" y="399"/>
                  </a:lnTo>
                  <a:lnTo>
                    <a:pt x="38" y="367"/>
                  </a:lnTo>
                  <a:lnTo>
                    <a:pt x="60" y="337"/>
                  </a:lnTo>
                  <a:lnTo>
                    <a:pt x="86" y="311"/>
                  </a:lnTo>
                  <a:lnTo>
                    <a:pt x="116" y="290"/>
                  </a:lnTo>
                  <a:lnTo>
                    <a:pt x="147" y="272"/>
                  </a:lnTo>
                  <a:lnTo>
                    <a:pt x="181" y="259"/>
                  </a:lnTo>
                  <a:lnTo>
                    <a:pt x="216" y="251"/>
                  </a:lnTo>
                  <a:lnTo>
                    <a:pt x="253" y="248"/>
                  </a:lnTo>
                  <a:lnTo>
                    <a:pt x="498" y="248"/>
                  </a:lnTo>
                  <a:lnTo>
                    <a:pt x="498" y="172"/>
                  </a:lnTo>
                  <a:lnTo>
                    <a:pt x="500" y="141"/>
                  </a:lnTo>
                  <a:lnTo>
                    <a:pt x="509" y="111"/>
                  </a:lnTo>
                  <a:lnTo>
                    <a:pt x="522" y="85"/>
                  </a:lnTo>
                  <a:lnTo>
                    <a:pt x="539" y="62"/>
                  </a:lnTo>
                  <a:lnTo>
                    <a:pt x="559" y="40"/>
                  </a:lnTo>
                  <a:lnTo>
                    <a:pt x="583" y="23"/>
                  </a:lnTo>
                  <a:lnTo>
                    <a:pt x="610" y="11"/>
                  </a:lnTo>
                  <a:lnTo>
                    <a:pt x="638" y="3"/>
                  </a:lnTo>
                  <a:lnTo>
                    <a:pt x="669"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58" name="Freeform 15"/>
            <p:cNvSpPr>
              <a:spLocks noEditPoints="1"/>
            </p:cNvSpPr>
            <p:nvPr/>
          </p:nvSpPr>
          <p:spPr bwMode="auto">
            <a:xfrm>
              <a:off x="6943237" y="913746"/>
              <a:ext cx="122959" cy="119233"/>
            </a:xfrm>
            <a:custGeom>
              <a:avLst/>
              <a:gdLst>
                <a:gd name="T0" fmla="*/ 440 w 991"/>
                <a:gd name="T1" fmla="*/ 377 h 951"/>
                <a:gd name="T2" fmla="*/ 415 w 991"/>
                <a:gd name="T3" fmla="*/ 406 h 951"/>
                <a:gd name="T4" fmla="*/ 379 w 991"/>
                <a:gd name="T5" fmla="*/ 421 h 951"/>
                <a:gd name="T6" fmla="*/ 345 w 991"/>
                <a:gd name="T7" fmla="*/ 527 h 951"/>
                <a:gd name="T8" fmla="*/ 365 w 991"/>
                <a:gd name="T9" fmla="*/ 560 h 951"/>
                <a:gd name="T10" fmla="*/ 368 w 991"/>
                <a:gd name="T11" fmla="*/ 598 h 951"/>
                <a:gd name="T12" fmla="*/ 458 w 991"/>
                <a:gd name="T13" fmla="*/ 664 h 951"/>
                <a:gd name="T14" fmla="*/ 495 w 991"/>
                <a:gd name="T15" fmla="*/ 654 h 951"/>
                <a:gd name="T16" fmla="*/ 534 w 991"/>
                <a:gd name="T17" fmla="*/ 664 h 951"/>
                <a:gd name="T18" fmla="*/ 623 w 991"/>
                <a:gd name="T19" fmla="*/ 598 h 951"/>
                <a:gd name="T20" fmla="*/ 626 w 991"/>
                <a:gd name="T21" fmla="*/ 560 h 951"/>
                <a:gd name="T22" fmla="*/ 646 w 991"/>
                <a:gd name="T23" fmla="*/ 527 h 951"/>
                <a:gd name="T24" fmla="*/ 612 w 991"/>
                <a:gd name="T25" fmla="*/ 421 h 951"/>
                <a:gd name="T26" fmla="*/ 576 w 991"/>
                <a:gd name="T27" fmla="*/ 406 h 951"/>
                <a:gd name="T28" fmla="*/ 552 w 991"/>
                <a:gd name="T29" fmla="*/ 377 h 951"/>
                <a:gd name="T30" fmla="*/ 495 w 991"/>
                <a:gd name="T31" fmla="*/ 0 h 951"/>
                <a:gd name="T32" fmla="*/ 530 w 991"/>
                <a:gd name="T33" fmla="*/ 9 h 951"/>
                <a:gd name="T34" fmla="*/ 558 w 991"/>
                <a:gd name="T35" fmla="*/ 30 h 951"/>
                <a:gd name="T36" fmla="*/ 678 w 991"/>
                <a:gd name="T37" fmla="*/ 267 h 951"/>
                <a:gd name="T38" fmla="*/ 940 w 991"/>
                <a:gd name="T39" fmla="*/ 308 h 951"/>
                <a:gd name="T40" fmla="*/ 969 w 991"/>
                <a:gd name="T41" fmla="*/ 327 h 951"/>
                <a:gd name="T42" fmla="*/ 987 w 991"/>
                <a:gd name="T43" fmla="*/ 358 h 951"/>
                <a:gd name="T44" fmla="*/ 991 w 991"/>
                <a:gd name="T45" fmla="*/ 394 h 951"/>
                <a:gd name="T46" fmla="*/ 978 w 991"/>
                <a:gd name="T47" fmla="*/ 426 h 951"/>
                <a:gd name="T48" fmla="*/ 790 w 991"/>
                <a:gd name="T49" fmla="*/ 613 h 951"/>
                <a:gd name="T50" fmla="*/ 833 w 991"/>
                <a:gd name="T51" fmla="*/ 875 h 951"/>
                <a:gd name="T52" fmla="*/ 823 w 991"/>
                <a:gd name="T53" fmla="*/ 909 h 951"/>
                <a:gd name="T54" fmla="*/ 800 w 991"/>
                <a:gd name="T55" fmla="*/ 936 h 951"/>
                <a:gd name="T56" fmla="*/ 769 w 991"/>
                <a:gd name="T57" fmla="*/ 949 h 951"/>
                <a:gd name="T58" fmla="*/ 733 w 991"/>
                <a:gd name="T59" fmla="*/ 949 h 951"/>
                <a:gd name="T60" fmla="*/ 495 w 991"/>
                <a:gd name="T61" fmla="*/ 827 h 951"/>
                <a:gd name="T62" fmla="*/ 260 w 991"/>
                <a:gd name="T63" fmla="*/ 948 h 951"/>
                <a:gd name="T64" fmla="*/ 225 w 991"/>
                <a:gd name="T65" fmla="*/ 950 h 951"/>
                <a:gd name="T66" fmla="*/ 192 w 991"/>
                <a:gd name="T67" fmla="*/ 936 h 951"/>
                <a:gd name="T68" fmla="*/ 168 w 991"/>
                <a:gd name="T69" fmla="*/ 909 h 951"/>
                <a:gd name="T70" fmla="*/ 158 w 991"/>
                <a:gd name="T71" fmla="*/ 875 h 951"/>
                <a:gd name="T72" fmla="*/ 202 w 991"/>
                <a:gd name="T73" fmla="*/ 613 h 951"/>
                <a:gd name="T74" fmla="*/ 13 w 991"/>
                <a:gd name="T75" fmla="*/ 426 h 951"/>
                <a:gd name="T76" fmla="*/ 0 w 991"/>
                <a:gd name="T77" fmla="*/ 394 h 951"/>
                <a:gd name="T78" fmla="*/ 3 w 991"/>
                <a:gd name="T79" fmla="*/ 358 h 951"/>
                <a:gd name="T80" fmla="*/ 22 w 991"/>
                <a:gd name="T81" fmla="*/ 327 h 951"/>
                <a:gd name="T82" fmla="*/ 52 w 991"/>
                <a:gd name="T83" fmla="*/ 308 h 951"/>
                <a:gd name="T84" fmla="*/ 314 w 991"/>
                <a:gd name="T85" fmla="*/ 267 h 951"/>
                <a:gd name="T86" fmla="*/ 433 w 991"/>
                <a:gd name="T87" fmla="*/ 30 h 951"/>
                <a:gd name="T88" fmla="*/ 460 w 991"/>
                <a:gd name="T89" fmla="*/ 9 h 951"/>
                <a:gd name="T90" fmla="*/ 495 w 991"/>
                <a:gd name="T91" fmla="*/ 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1" h="951">
                  <a:moveTo>
                    <a:pt x="495" y="264"/>
                  </a:moveTo>
                  <a:lnTo>
                    <a:pt x="440" y="377"/>
                  </a:lnTo>
                  <a:lnTo>
                    <a:pt x="430" y="394"/>
                  </a:lnTo>
                  <a:lnTo>
                    <a:pt x="415" y="406"/>
                  </a:lnTo>
                  <a:lnTo>
                    <a:pt x="398" y="416"/>
                  </a:lnTo>
                  <a:lnTo>
                    <a:pt x="379" y="421"/>
                  </a:lnTo>
                  <a:lnTo>
                    <a:pt x="255" y="439"/>
                  </a:lnTo>
                  <a:lnTo>
                    <a:pt x="345" y="527"/>
                  </a:lnTo>
                  <a:lnTo>
                    <a:pt x="357" y="542"/>
                  </a:lnTo>
                  <a:lnTo>
                    <a:pt x="365" y="560"/>
                  </a:lnTo>
                  <a:lnTo>
                    <a:pt x="369" y="579"/>
                  </a:lnTo>
                  <a:lnTo>
                    <a:pt x="368" y="598"/>
                  </a:lnTo>
                  <a:lnTo>
                    <a:pt x="347" y="722"/>
                  </a:lnTo>
                  <a:lnTo>
                    <a:pt x="458" y="664"/>
                  </a:lnTo>
                  <a:lnTo>
                    <a:pt x="476" y="657"/>
                  </a:lnTo>
                  <a:lnTo>
                    <a:pt x="495" y="654"/>
                  </a:lnTo>
                  <a:lnTo>
                    <a:pt x="514" y="657"/>
                  </a:lnTo>
                  <a:lnTo>
                    <a:pt x="534" y="664"/>
                  </a:lnTo>
                  <a:lnTo>
                    <a:pt x="644" y="722"/>
                  </a:lnTo>
                  <a:lnTo>
                    <a:pt x="623" y="598"/>
                  </a:lnTo>
                  <a:lnTo>
                    <a:pt x="623" y="579"/>
                  </a:lnTo>
                  <a:lnTo>
                    <a:pt x="626" y="560"/>
                  </a:lnTo>
                  <a:lnTo>
                    <a:pt x="634" y="542"/>
                  </a:lnTo>
                  <a:lnTo>
                    <a:pt x="646" y="527"/>
                  </a:lnTo>
                  <a:lnTo>
                    <a:pt x="736" y="439"/>
                  </a:lnTo>
                  <a:lnTo>
                    <a:pt x="612" y="421"/>
                  </a:lnTo>
                  <a:lnTo>
                    <a:pt x="593" y="416"/>
                  </a:lnTo>
                  <a:lnTo>
                    <a:pt x="576" y="406"/>
                  </a:lnTo>
                  <a:lnTo>
                    <a:pt x="562" y="394"/>
                  </a:lnTo>
                  <a:lnTo>
                    <a:pt x="552" y="377"/>
                  </a:lnTo>
                  <a:lnTo>
                    <a:pt x="495" y="264"/>
                  </a:lnTo>
                  <a:close/>
                  <a:moveTo>
                    <a:pt x="495" y="0"/>
                  </a:moveTo>
                  <a:lnTo>
                    <a:pt x="513" y="2"/>
                  </a:lnTo>
                  <a:lnTo>
                    <a:pt x="530" y="9"/>
                  </a:lnTo>
                  <a:lnTo>
                    <a:pt x="545" y="18"/>
                  </a:lnTo>
                  <a:lnTo>
                    <a:pt x="558" y="30"/>
                  </a:lnTo>
                  <a:lnTo>
                    <a:pt x="569" y="46"/>
                  </a:lnTo>
                  <a:lnTo>
                    <a:pt x="678" y="267"/>
                  </a:lnTo>
                  <a:lnTo>
                    <a:pt x="922" y="302"/>
                  </a:lnTo>
                  <a:lnTo>
                    <a:pt x="940" y="308"/>
                  </a:lnTo>
                  <a:lnTo>
                    <a:pt x="956" y="315"/>
                  </a:lnTo>
                  <a:lnTo>
                    <a:pt x="969" y="327"/>
                  </a:lnTo>
                  <a:lnTo>
                    <a:pt x="980" y="342"/>
                  </a:lnTo>
                  <a:lnTo>
                    <a:pt x="987" y="358"/>
                  </a:lnTo>
                  <a:lnTo>
                    <a:pt x="991" y="376"/>
                  </a:lnTo>
                  <a:lnTo>
                    <a:pt x="991" y="394"/>
                  </a:lnTo>
                  <a:lnTo>
                    <a:pt x="986" y="411"/>
                  </a:lnTo>
                  <a:lnTo>
                    <a:pt x="978" y="426"/>
                  </a:lnTo>
                  <a:lnTo>
                    <a:pt x="967" y="440"/>
                  </a:lnTo>
                  <a:lnTo>
                    <a:pt x="790" y="613"/>
                  </a:lnTo>
                  <a:lnTo>
                    <a:pt x="832" y="857"/>
                  </a:lnTo>
                  <a:lnTo>
                    <a:pt x="833" y="875"/>
                  </a:lnTo>
                  <a:lnTo>
                    <a:pt x="829" y="892"/>
                  </a:lnTo>
                  <a:lnTo>
                    <a:pt x="823" y="909"/>
                  </a:lnTo>
                  <a:lnTo>
                    <a:pt x="812" y="924"/>
                  </a:lnTo>
                  <a:lnTo>
                    <a:pt x="800" y="936"/>
                  </a:lnTo>
                  <a:lnTo>
                    <a:pt x="785" y="944"/>
                  </a:lnTo>
                  <a:lnTo>
                    <a:pt x="769" y="949"/>
                  </a:lnTo>
                  <a:lnTo>
                    <a:pt x="752" y="951"/>
                  </a:lnTo>
                  <a:lnTo>
                    <a:pt x="733" y="949"/>
                  </a:lnTo>
                  <a:lnTo>
                    <a:pt x="714" y="942"/>
                  </a:lnTo>
                  <a:lnTo>
                    <a:pt x="495" y="827"/>
                  </a:lnTo>
                  <a:lnTo>
                    <a:pt x="277" y="942"/>
                  </a:lnTo>
                  <a:lnTo>
                    <a:pt x="260" y="948"/>
                  </a:lnTo>
                  <a:lnTo>
                    <a:pt x="242" y="951"/>
                  </a:lnTo>
                  <a:lnTo>
                    <a:pt x="225" y="950"/>
                  </a:lnTo>
                  <a:lnTo>
                    <a:pt x="208" y="945"/>
                  </a:lnTo>
                  <a:lnTo>
                    <a:pt x="192" y="936"/>
                  </a:lnTo>
                  <a:lnTo>
                    <a:pt x="178" y="924"/>
                  </a:lnTo>
                  <a:lnTo>
                    <a:pt x="168" y="909"/>
                  </a:lnTo>
                  <a:lnTo>
                    <a:pt x="161" y="892"/>
                  </a:lnTo>
                  <a:lnTo>
                    <a:pt x="158" y="875"/>
                  </a:lnTo>
                  <a:lnTo>
                    <a:pt x="159" y="857"/>
                  </a:lnTo>
                  <a:lnTo>
                    <a:pt x="202" y="613"/>
                  </a:lnTo>
                  <a:lnTo>
                    <a:pt x="25" y="440"/>
                  </a:lnTo>
                  <a:lnTo>
                    <a:pt x="13" y="426"/>
                  </a:lnTo>
                  <a:lnTo>
                    <a:pt x="4" y="411"/>
                  </a:lnTo>
                  <a:lnTo>
                    <a:pt x="0" y="394"/>
                  </a:lnTo>
                  <a:lnTo>
                    <a:pt x="0" y="376"/>
                  </a:lnTo>
                  <a:lnTo>
                    <a:pt x="3" y="358"/>
                  </a:lnTo>
                  <a:lnTo>
                    <a:pt x="12" y="342"/>
                  </a:lnTo>
                  <a:lnTo>
                    <a:pt x="22" y="327"/>
                  </a:lnTo>
                  <a:lnTo>
                    <a:pt x="36" y="315"/>
                  </a:lnTo>
                  <a:lnTo>
                    <a:pt x="52" y="308"/>
                  </a:lnTo>
                  <a:lnTo>
                    <a:pt x="69" y="302"/>
                  </a:lnTo>
                  <a:lnTo>
                    <a:pt x="314" y="267"/>
                  </a:lnTo>
                  <a:lnTo>
                    <a:pt x="423" y="46"/>
                  </a:lnTo>
                  <a:lnTo>
                    <a:pt x="433" y="30"/>
                  </a:lnTo>
                  <a:lnTo>
                    <a:pt x="446" y="18"/>
                  </a:lnTo>
                  <a:lnTo>
                    <a:pt x="460" y="9"/>
                  </a:lnTo>
                  <a:lnTo>
                    <a:pt x="477" y="2"/>
                  </a:lnTo>
                  <a:lnTo>
                    <a:pt x="495"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grpSp>
      <p:grpSp>
        <p:nvGrpSpPr>
          <p:cNvPr id="3" name="组合 2"/>
          <p:cNvGrpSpPr/>
          <p:nvPr/>
        </p:nvGrpSpPr>
        <p:grpSpPr>
          <a:xfrm>
            <a:off x="560960" y="1708067"/>
            <a:ext cx="885374" cy="885371"/>
            <a:chOff x="2231759" y="855371"/>
            <a:chExt cx="434703" cy="434702"/>
          </a:xfrm>
        </p:grpSpPr>
        <p:sp>
          <p:nvSpPr>
            <p:cNvPr id="98" name="Freeform 81"/>
            <p:cNvSpPr>
              <a:spLocks noEditPoints="1"/>
            </p:cNvSpPr>
            <p:nvPr/>
          </p:nvSpPr>
          <p:spPr bwMode="auto">
            <a:xfrm>
              <a:off x="2231759" y="855371"/>
              <a:ext cx="434703" cy="434702"/>
            </a:xfrm>
            <a:custGeom>
              <a:avLst/>
              <a:gdLst>
                <a:gd name="T0" fmla="*/ 181 w 3504"/>
                <a:gd name="T1" fmla="*/ 3034 h 3504"/>
                <a:gd name="T2" fmla="*/ 181 w 3504"/>
                <a:gd name="T3" fmla="*/ 3188 h 3504"/>
                <a:gd name="T4" fmla="*/ 286 w 3504"/>
                <a:gd name="T5" fmla="*/ 3310 h 3504"/>
                <a:gd name="T6" fmla="*/ 440 w 3504"/>
                <a:gd name="T7" fmla="*/ 3332 h 3504"/>
                <a:gd name="T8" fmla="*/ 963 w 3504"/>
                <a:gd name="T9" fmla="*/ 2862 h 3504"/>
                <a:gd name="T10" fmla="*/ 1219 w 3504"/>
                <a:gd name="T11" fmla="*/ 2604 h 3504"/>
                <a:gd name="T12" fmla="*/ 1999 w 3504"/>
                <a:gd name="T13" fmla="*/ 193 h 3504"/>
                <a:gd name="T14" fmla="*/ 1640 w 3504"/>
                <a:gd name="T15" fmla="*/ 342 h 3504"/>
                <a:gd name="T16" fmla="*/ 1351 w 3504"/>
                <a:gd name="T17" fmla="*/ 611 h 3504"/>
                <a:gd name="T18" fmla="*/ 1177 w 3504"/>
                <a:gd name="T19" fmla="*/ 959 h 3504"/>
                <a:gd name="T20" fmla="*/ 1135 w 3504"/>
                <a:gd name="T21" fmla="*/ 1349 h 3504"/>
                <a:gd name="T22" fmla="*/ 1232 w 3504"/>
                <a:gd name="T23" fmla="*/ 1728 h 3504"/>
                <a:gd name="T24" fmla="*/ 1455 w 3504"/>
                <a:gd name="T25" fmla="*/ 2049 h 3504"/>
                <a:gd name="T26" fmla="*/ 1776 w 3504"/>
                <a:gd name="T27" fmla="*/ 2272 h 3504"/>
                <a:gd name="T28" fmla="*/ 2155 w 3504"/>
                <a:gd name="T29" fmla="*/ 2369 h 3504"/>
                <a:gd name="T30" fmla="*/ 2545 w 3504"/>
                <a:gd name="T31" fmla="*/ 2327 h 3504"/>
                <a:gd name="T32" fmla="*/ 2893 w 3504"/>
                <a:gd name="T33" fmla="*/ 2153 h 3504"/>
                <a:gd name="T34" fmla="*/ 3159 w 3504"/>
                <a:gd name="T35" fmla="*/ 1868 h 3504"/>
                <a:gd name="T36" fmla="*/ 3306 w 3504"/>
                <a:gd name="T37" fmla="*/ 1526 h 3504"/>
                <a:gd name="T38" fmla="*/ 3330 w 3504"/>
                <a:gd name="T39" fmla="*/ 1160 h 3504"/>
                <a:gd name="T40" fmla="*/ 3232 w 3504"/>
                <a:gd name="T41" fmla="*/ 803 h 3504"/>
                <a:gd name="T42" fmla="*/ 3013 w 3504"/>
                <a:gd name="T43" fmla="*/ 491 h 3504"/>
                <a:gd name="T44" fmla="*/ 2692 w 3504"/>
                <a:gd name="T45" fmla="*/ 267 h 3504"/>
                <a:gd name="T46" fmla="*/ 2314 w 3504"/>
                <a:gd name="T47" fmla="*/ 171 h 3504"/>
                <a:gd name="T48" fmla="*/ 2484 w 3504"/>
                <a:gd name="T49" fmla="*/ 25 h 3504"/>
                <a:gd name="T50" fmla="*/ 2868 w 3504"/>
                <a:gd name="T51" fmla="*/ 170 h 3504"/>
                <a:gd name="T52" fmla="*/ 3189 w 3504"/>
                <a:gd name="T53" fmla="*/ 434 h 3504"/>
                <a:gd name="T54" fmla="*/ 3407 w 3504"/>
                <a:gd name="T55" fmla="*/ 784 h 3504"/>
                <a:gd name="T56" fmla="*/ 3500 w 3504"/>
                <a:gd name="T57" fmla="*/ 1185 h 3504"/>
                <a:gd name="T58" fmla="*/ 3460 w 3504"/>
                <a:gd name="T59" fmla="*/ 1600 h 3504"/>
                <a:gd name="T60" fmla="*/ 3291 w 3504"/>
                <a:gd name="T61" fmla="*/ 1973 h 3504"/>
                <a:gd name="T62" fmla="*/ 3006 w 3504"/>
                <a:gd name="T63" fmla="*/ 2278 h 3504"/>
                <a:gd name="T64" fmla="*/ 2643 w 3504"/>
                <a:gd name="T65" fmla="*/ 2472 h 3504"/>
                <a:gd name="T66" fmla="*/ 2235 w 3504"/>
                <a:gd name="T67" fmla="*/ 2539 h 3504"/>
                <a:gd name="T68" fmla="*/ 1825 w 3504"/>
                <a:gd name="T69" fmla="*/ 2471 h 3504"/>
                <a:gd name="T70" fmla="*/ 1463 w 3504"/>
                <a:gd name="T71" fmla="*/ 2278 h 3504"/>
                <a:gd name="T72" fmla="*/ 1417 w 3504"/>
                <a:gd name="T73" fmla="*/ 2578 h 3504"/>
                <a:gd name="T74" fmla="*/ 1397 w 3504"/>
                <a:gd name="T75" fmla="*/ 2664 h 3504"/>
                <a:gd name="T76" fmla="*/ 520 w 3504"/>
                <a:gd name="T77" fmla="*/ 3483 h 3504"/>
                <a:gd name="T78" fmla="*/ 307 w 3504"/>
                <a:gd name="T79" fmla="*/ 3494 h 3504"/>
                <a:gd name="T80" fmla="*/ 115 w 3504"/>
                <a:gd name="T81" fmla="*/ 3389 h 3504"/>
                <a:gd name="T82" fmla="*/ 10 w 3504"/>
                <a:gd name="T83" fmla="*/ 3197 h 3504"/>
                <a:gd name="T84" fmla="*/ 21 w 3504"/>
                <a:gd name="T85" fmla="*/ 2984 h 3504"/>
                <a:gd name="T86" fmla="*/ 840 w 3504"/>
                <a:gd name="T87" fmla="*/ 2107 h 3504"/>
                <a:gd name="T88" fmla="*/ 941 w 3504"/>
                <a:gd name="T89" fmla="*/ 2095 h 3504"/>
                <a:gd name="T90" fmla="*/ 1179 w 3504"/>
                <a:gd name="T91" fmla="*/ 1973 h 3504"/>
                <a:gd name="T92" fmla="*/ 1008 w 3504"/>
                <a:gd name="T93" fmla="*/ 1600 h 3504"/>
                <a:gd name="T94" fmla="*/ 968 w 3504"/>
                <a:gd name="T95" fmla="*/ 1185 h 3504"/>
                <a:gd name="T96" fmla="*/ 1062 w 3504"/>
                <a:gd name="T97" fmla="*/ 784 h 3504"/>
                <a:gd name="T98" fmla="*/ 1280 w 3504"/>
                <a:gd name="T99" fmla="*/ 434 h 3504"/>
                <a:gd name="T100" fmla="*/ 1601 w 3504"/>
                <a:gd name="T101" fmla="*/ 170 h 3504"/>
                <a:gd name="T102" fmla="*/ 1985 w 3504"/>
                <a:gd name="T103" fmla="*/ 25 h 3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04" h="3504">
                  <a:moveTo>
                    <a:pt x="642" y="2541"/>
                  </a:moveTo>
                  <a:lnTo>
                    <a:pt x="233" y="2951"/>
                  </a:lnTo>
                  <a:lnTo>
                    <a:pt x="212" y="2976"/>
                  </a:lnTo>
                  <a:lnTo>
                    <a:pt x="194" y="3004"/>
                  </a:lnTo>
                  <a:lnTo>
                    <a:pt x="181" y="3034"/>
                  </a:lnTo>
                  <a:lnTo>
                    <a:pt x="172" y="3064"/>
                  </a:lnTo>
                  <a:lnTo>
                    <a:pt x="168" y="3096"/>
                  </a:lnTo>
                  <a:lnTo>
                    <a:pt x="168" y="3126"/>
                  </a:lnTo>
                  <a:lnTo>
                    <a:pt x="172" y="3158"/>
                  </a:lnTo>
                  <a:lnTo>
                    <a:pt x="181" y="3188"/>
                  </a:lnTo>
                  <a:lnTo>
                    <a:pt x="194" y="3218"/>
                  </a:lnTo>
                  <a:lnTo>
                    <a:pt x="212" y="3246"/>
                  </a:lnTo>
                  <a:lnTo>
                    <a:pt x="233" y="3271"/>
                  </a:lnTo>
                  <a:lnTo>
                    <a:pt x="258" y="3292"/>
                  </a:lnTo>
                  <a:lnTo>
                    <a:pt x="286" y="3310"/>
                  </a:lnTo>
                  <a:lnTo>
                    <a:pt x="316" y="3323"/>
                  </a:lnTo>
                  <a:lnTo>
                    <a:pt x="346" y="3332"/>
                  </a:lnTo>
                  <a:lnTo>
                    <a:pt x="378" y="3336"/>
                  </a:lnTo>
                  <a:lnTo>
                    <a:pt x="408" y="3336"/>
                  </a:lnTo>
                  <a:lnTo>
                    <a:pt x="440" y="3332"/>
                  </a:lnTo>
                  <a:lnTo>
                    <a:pt x="470" y="3323"/>
                  </a:lnTo>
                  <a:lnTo>
                    <a:pt x="500" y="3310"/>
                  </a:lnTo>
                  <a:lnTo>
                    <a:pt x="528" y="3292"/>
                  </a:lnTo>
                  <a:lnTo>
                    <a:pt x="553" y="3271"/>
                  </a:lnTo>
                  <a:lnTo>
                    <a:pt x="963" y="2862"/>
                  </a:lnTo>
                  <a:lnTo>
                    <a:pt x="642" y="2541"/>
                  </a:lnTo>
                  <a:close/>
                  <a:moveTo>
                    <a:pt x="900" y="2285"/>
                  </a:moveTo>
                  <a:lnTo>
                    <a:pt x="762" y="2423"/>
                  </a:lnTo>
                  <a:lnTo>
                    <a:pt x="1081" y="2742"/>
                  </a:lnTo>
                  <a:lnTo>
                    <a:pt x="1219" y="2604"/>
                  </a:lnTo>
                  <a:lnTo>
                    <a:pt x="900" y="2285"/>
                  </a:lnTo>
                  <a:close/>
                  <a:moveTo>
                    <a:pt x="2235" y="168"/>
                  </a:moveTo>
                  <a:lnTo>
                    <a:pt x="2155" y="171"/>
                  </a:lnTo>
                  <a:lnTo>
                    <a:pt x="2076" y="179"/>
                  </a:lnTo>
                  <a:lnTo>
                    <a:pt x="1999" y="193"/>
                  </a:lnTo>
                  <a:lnTo>
                    <a:pt x="1923" y="213"/>
                  </a:lnTo>
                  <a:lnTo>
                    <a:pt x="1849" y="238"/>
                  </a:lnTo>
                  <a:lnTo>
                    <a:pt x="1776" y="267"/>
                  </a:lnTo>
                  <a:lnTo>
                    <a:pt x="1707" y="301"/>
                  </a:lnTo>
                  <a:lnTo>
                    <a:pt x="1640" y="342"/>
                  </a:lnTo>
                  <a:lnTo>
                    <a:pt x="1575" y="386"/>
                  </a:lnTo>
                  <a:lnTo>
                    <a:pt x="1514" y="436"/>
                  </a:lnTo>
                  <a:lnTo>
                    <a:pt x="1455" y="491"/>
                  </a:lnTo>
                  <a:lnTo>
                    <a:pt x="1401" y="549"/>
                  </a:lnTo>
                  <a:lnTo>
                    <a:pt x="1351" y="611"/>
                  </a:lnTo>
                  <a:lnTo>
                    <a:pt x="1306" y="676"/>
                  </a:lnTo>
                  <a:lnTo>
                    <a:pt x="1267" y="743"/>
                  </a:lnTo>
                  <a:lnTo>
                    <a:pt x="1232" y="812"/>
                  </a:lnTo>
                  <a:lnTo>
                    <a:pt x="1202" y="884"/>
                  </a:lnTo>
                  <a:lnTo>
                    <a:pt x="1177" y="959"/>
                  </a:lnTo>
                  <a:lnTo>
                    <a:pt x="1157" y="1034"/>
                  </a:lnTo>
                  <a:lnTo>
                    <a:pt x="1143" y="1112"/>
                  </a:lnTo>
                  <a:lnTo>
                    <a:pt x="1135" y="1190"/>
                  </a:lnTo>
                  <a:lnTo>
                    <a:pt x="1133" y="1269"/>
                  </a:lnTo>
                  <a:lnTo>
                    <a:pt x="1135" y="1349"/>
                  </a:lnTo>
                  <a:lnTo>
                    <a:pt x="1143" y="1428"/>
                  </a:lnTo>
                  <a:lnTo>
                    <a:pt x="1157" y="1505"/>
                  </a:lnTo>
                  <a:lnTo>
                    <a:pt x="1177" y="1581"/>
                  </a:lnTo>
                  <a:lnTo>
                    <a:pt x="1202" y="1655"/>
                  </a:lnTo>
                  <a:lnTo>
                    <a:pt x="1232" y="1728"/>
                  </a:lnTo>
                  <a:lnTo>
                    <a:pt x="1267" y="1797"/>
                  </a:lnTo>
                  <a:lnTo>
                    <a:pt x="1306" y="1864"/>
                  </a:lnTo>
                  <a:lnTo>
                    <a:pt x="1351" y="1929"/>
                  </a:lnTo>
                  <a:lnTo>
                    <a:pt x="1401" y="1990"/>
                  </a:lnTo>
                  <a:lnTo>
                    <a:pt x="1455" y="2049"/>
                  </a:lnTo>
                  <a:lnTo>
                    <a:pt x="1514" y="2103"/>
                  </a:lnTo>
                  <a:lnTo>
                    <a:pt x="1575" y="2153"/>
                  </a:lnTo>
                  <a:lnTo>
                    <a:pt x="1640" y="2198"/>
                  </a:lnTo>
                  <a:lnTo>
                    <a:pt x="1707" y="2237"/>
                  </a:lnTo>
                  <a:lnTo>
                    <a:pt x="1776" y="2272"/>
                  </a:lnTo>
                  <a:lnTo>
                    <a:pt x="1849" y="2302"/>
                  </a:lnTo>
                  <a:lnTo>
                    <a:pt x="1923" y="2327"/>
                  </a:lnTo>
                  <a:lnTo>
                    <a:pt x="1999" y="2347"/>
                  </a:lnTo>
                  <a:lnTo>
                    <a:pt x="2076" y="2361"/>
                  </a:lnTo>
                  <a:lnTo>
                    <a:pt x="2155" y="2369"/>
                  </a:lnTo>
                  <a:lnTo>
                    <a:pt x="2235" y="2371"/>
                  </a:lnTo>
                  <a:lnTo>
                    <a:pt x="2314" y="2369"/>
                  </a:lnTo>
                  <a:lnTo>
                    <a:pt x="2392" y="2361"/>
                  </a:lnTo>
                  <a:lnTo>
                    <a:pt x="2470" y="2347"/>
                  </a:lnTo>
                  <a:lnTo>
                    <a:pt x="2545" y="2327"/>
                  </a:lnTo>
                  <a:lnTo>
                    <a:pt x="2620" y="2302"/>
                  </a:lnTo>
                  <a:lnTo>
                    <a:pt x="2692" y="2272"/>
                  </a:lnTo>
                  <a:lnTo>
                    <a:pt x="2761" y="2237"/>
                  </a:lnTo>
                  <a:lnTo>
                    <a:pt x="2828" y="2198"/>
                  </a:lnTo>
                  <a:lnTo>
                    <a:pt x="2893" y="2153"/>
                  </a:lnTo>
                  <a:lnTo>
                    <a:pt x="2955" y="2103"/>
                  </a:lnTo>
                  <a:lnTo>
                    <a:pt x="3013" y="2049"/>
                  </a:lnTo>
                  <a:lnTo>
                    <a:pt x="3066" y="1992"/>
                  </a:lnTo>
                  <a:lnTo>
                    <a:pt x="3115" y="1931"/>
                  </a:lnTo>
                  <a:lnTo>
                    <a:pt x="3159" y="1868"/>
                  </a:lnTo>
                  <a:lnTo>
                    <a:pt x="3198" y="1803"/>
                  </a:lnTo>
                  <a:lnTo>
                    <a:pt x="3232" y="1736"/>
                  </a:lnTo>
                  <a:lnTo>
                    <a:pt x="3262" y="1667"/>
                  </a:lnTo>
                  <a:lnTo>
                    <a:pt x="3286" y="1597"/>
                  </a:lnTo>
                  <a:lnTo>
                    <a:pt x="3306" y="1526"/>
                  </a:lnTo>
                  <a:lnTo>
                    <a:pt x="3320" y="1453"/>
                  </a:lnTo>
                  <a:lnTo>
                    <a:pt x="3330" y="1380"/>
                  </a:lnTo>
                  <a:lnTo>
                    <a:pt x="3335" y="1307"/>
                  </a:lnTo>
                  <a:lnTo>
                    <a:pt x="3335" y="1233"/>
                  </a:lnTo>
                  <a:lnTo>
                    <a:pt x="3330" y="1160"/>
                  </a:lnTo>
                  <a:lnTo>
                    <a:pt x="3320" y="1086"/>
                  </a:lnTo>
                  <a:lnTo>
                    <a:pt x="3306" y="1014"/>
                  </a:lnTo>
                  <a:lnTo>
                    <a:pt x="3286" y="943"/>
                  </a:lnTo>
                  <a:lnTo>
                    <a:pt x="3262" y="873"/>
                  </a:lnTo>
                  <a:lnTo>
                    <a:pt x="3232" y="803"/>
                  </a:lnTo>
                  <a:lnTo>
                    <a:pt x="3198" y="736"/>
                  </a:lnTo>
                  <a:lnTo>
                    <a:pt x="3159" y="672"/>
                  </a:lnTo>
                  <a:lnTo>
                    <a:pt x="3115" y="609"/>
                  </a:lnTo>
                  <a:lnTo>
                    <a:pt x="3066" y="548"/>
                  </a:lnTo>
                  <a:lnTo>
                    <a:pt x="3013" y="491"/>
                  </a:lnTo>
                  <a:lnTo>
                    <a:pt x="2955" y="436"/>
                  </a:lnTo>
                  <a:lnTo>
                    <a:pt x="2893" y="386"/>
                  </a:lnTo>
                  <a:lnTo>
                    <a:pt x="2828" y="342"/>
                  </a:lnTo>
                  <a:lnTo>
                    <a:pt x="2761" y="301"/>
                  </a:lnTo>
                  <a:lnTo>
                    <a:pt x="2692" y="267"/>
                  </a:lnTo>
                  <a:lnTo>
                    <a:pt x="2620" y="238"/>
                  </a:lnTo>
                  <a:lnTo>
                    <a:pt x="2545" y="213"/>
                  </a:lnTo>
                  <a:lnTo>
                    <a:pt x="2470" y="193"/>
                  </a:lnTo>
                  <a:lnTo>
                    <a:pt x="2392" y="179"/>
                  </a:lnTo>
                  <a:lnTo>
                    <a:pt x="2314" y="171"/>
                  </a:lnTo>
                  <a:lnTo>
                    <a:pt x="2235" y="168"/>
                  </a:lnTo>
                  <a:close/>
                  <a:moveTo>
                    <a:pt x="2235" y="0"/>
                  </a:moveTo>
                  <a:lnTo>
                    <a:pt x="2319" y="4"/>
                  </a:lnTo>
                  <a:lnTo>
                    <a:pt x="2402" y="12"/>
                  </a:lnTo>
                  <a:lnTo>
                    <a:pt x="2484" y="25"/>
                  </a:lnTo>
                  <a:lnTo>
                    <a:pt x="2564" y="44"/>
                  </a:lnTo>
                  <a:lnTo>
                    <a:pt x="2643" y="67"/>
                  </a:lnTo>
                  <a:lnTo>
                    <a:pt x="2720" y="97"/>
                  </a:lnTo>
                  <a:lnTo>
                    <a:pt x="2795" y="131"/>
                  </a:lnTo>
                  <a:lnTo>
                    <a:pt x="2868" y="170"/>
                  </a:lnTo>
                  <a:lnTo>
                    <a:pt x="2938" y="213"/>
                  </a:lnTo>
                  <a:lnTo>
                    <a:pt x="3006" y="262"/>
                  </a:lnTo>
                  <a:lnTo>
                    <a:pt x="3070" y="315"/>
                  </a:lnTo>
                  <a:lnTo>
                    <a:pt x="3131" y="373"/>
                  </a:lnTo>
                  <a:lnTo>
                    <a:pt x="3189" y="434"/>
                  </a:lnTo>
                  <a:lnTo>
                    <a:pt x="3242" y="498"/>
                  </a:lnTo>
                  <a:lnTo>
                    <a:pt x="3291" y="566"/>
                  </a:lnTo>
                  <a:lnTo>
                    <a:pt x="3335" y="636"/>
                  </a:lnTo>
                  <a:lnTo>
                    <a:pt x="3373" y="709"/>
                  </a:lnTo>
                  <a:lnTo>
                    <a:pt x="3407" y="784"/>
                  </a:lnTo>
                  <a:lnTo>
                    <a:pt x="3437" y="861"/>
                  </a:lnTo>
                  <a:lnTo>
                    <a:pt x="3460" y="940"/>
                  </a:lnTo>
                  <a:lnTo>
                    <a:pt x="3479" y="1020"/>
                  </a:lnTo>
                  <a:lnTo>
                    <a:pt x="3492" y="1102"/>
                  </a:lnTo>
                  <a:lnTo>
                    <a:pt x="3500" y="1185"/>
                  </a:lnTo>
                  <a:lnTo>
                    <a:pt x="3504" y="1269"/>
                  </a:lnTo>
                  <a:lnTo>
                    <a:pt x="3500" y="1354"/>
                  </a:lnTo>
                  <a:lnTo>
                    <a:pt x="3492" y="1437"/>
                  </a:lnTo>
                  <a:lnTo>
                    <a:pt x="3479" y="1519"/>
                  </a:lnTo>
                  <a:lnTo>
                    <a:pt x="3460" y="1600"/>
                  </a:lnTo>
                  <a:lnTo>
                    <a:pt x="3437" y="1679"/>
                  </a:lnTo>
                  <a:lnTo>
                    <a:pt x="3407" y="1755"/>
                  </a:lnTo>
                  <a:lnTo>
                    <a:pt x="3373" y="1831"/>
                  </a:lnTo>
                  <a:lnTo>
                    <a:pt x="3335" y="1903"/>
                  </a:lnTo>
                  <a:lnTo>
                    <a:pt x="3291" y="1973"/>
                  </a:lnTo>
                  <a:lnTo>
                    <a:pt x="3242" y="2040"/>
                  </a:lnTo>
                  <a:lnTo>
                    <a:pt x="3189" y="2105"/>
                  </a:lnTo>
                  <a:lnTo>
                    <a:pt x="3131" y="2167"/>
                  </a:lnTo>
                  <a:lnTo>
                    <a:pt x="3070" y="2224"/>
                  </a:lnTo>
                  <a:lnTo>
                    <a:pt x="3006" y="2278"/>
                  </a:lnTo>
                  <a:lnTo>
                    <a:pt x="2938" y="2327"/>
                  </a:lnTo>
                  <a:lnTo>
                    <a:pt x="2868" y="2370"/>
                  </a:lnTo>
                  <a:lnTo>
                    <a:pt x="2795" y="2408"/>
                  </a:lnTo>
                  <a:lnTo>
                    <a:pt x="2720" y="2442"/>
                  </a:lnTo>
                  <a:lnTo>
                    <a:pt x="2643" y="2472"/>
                  </a:lnTo>
                  <a:lnTo>
                    <a:pt x="2564" y="2496"/>
                  </a:lnTo>
                  <a:lnTo>
                    <a:pt x="2484" y="2515"/>
                  </a:lnTo>
                  <a:lnTo>
                    <a:pt x="2402" y="2528"/>
                  </a:lnTo>
                  <a:lnTo>
                    <a:pt x="2319" y="2536"/>
                  </a:lnTo>
                  <a:lnTo>
                    <a:pt x="2235" y="2539"/>
                  </a:lnTo>
                  <a:lnTo>
                    <a:pt x="2150" y="2536"/>
                  </a:lnTo>
                  <a:lnTo>
                    <a:pt x="2067" y="2528"/>
                  </a:lnTo>
                  <a:lnTo>
                    <a:pt x="1985" y="2515"/>
                  </a:lnTo>
                  <a:lnTo>
                    <a:pt x="1904" y="2496"/>
                  </a:lnTo>
                  <a:lnTo>
                    <a:pt x="1825" y="2471"/>
                  </a:lnTo>
                  <a:lnTo>
                    <a:pt x="1748" y="2442"/>
                  </a:lnTo>
                  <a:lnTo>
                    <a:pt x="1673" y="2408"/>
                  </a:lnTo>
                  <a:lnTo>
                    <a:pt x="1601" y="2370"/>
                  </a:lnTo>
                  <a:lnTo>
                    <a:pt x="1531" y="2325"/>
                  </a:lnTo>
                  <a:lnTo>
                    <a:pt x="1463" y="2278"/>
                  </a:lnTo>
                  <a:lnTo>
                    <a:pt x="1398" y="2224"/>
                  </a:lnTo>
                  <a:lnTo>
                    <a:pt x="1237" y="2386"/>
                  </a:lnTo>
                  <a:lnTo>
                    <a:pt x="1397" y="2546"/>
                  </a:lnTo>
                  <a:lnTo>
                    <a:pt x="1408" y="2561"/>
                  </a:lnTo>
                  <a:lnTo>
                    <a:pt x="1417" y="2578"/>
                  </a:lnTo>
                  <a:lnTo>
                    <a:pt x="1420" y="2596"/>
                  </a:lnTo>
                  <a:lnTo>
                    <a:pt x="1420" y="2614"/>
                  </a:lnTo>
                  <a:lnTo>
                    <a:pt x="1417" y="2632"/>
                  </a:lnTo>
                  <a:lnTo>
                    <a:pt x="1408" y="2649"/>
                  </a:lnTo>
                  <a:lnTo>
                    <a:pt x="1397" y="2664"/>
                  </a:lnTo>
                  <a:lnTo>
                    <a:pt x="671" y="3389"/>
                  </a:lnTo>
                  <a:lnTo>
                    <a:pt x="637" y="3420"/>
                  </a:lnTo>
                  <a:lnTo>
                    <a:pt x="600" y="3446"/>
                  </a:lnTo>
                  <a:lnTo>
                    <a:pt x="561" y="3467"/>
                  </a:lnTo>
                  <a:lnTo>
                    <a:pt x="520" y="3483"/>
                  </a:lnTo>
                  <a:lnTo>
                    <a:pt x="479" y="3494"/>
                  </a:lnTo>
                  <a:lnTo>
                    <a:pt x="436" y="3502"/>
                  </a:lnTo>
                  <a:lnTo>
                    <a:pt x="392" y="3504"/>
                  </a:lnTo>
                  <a:lnTo>
                    <a:pt x="350" y="3502"/>
                  </a:lnTo>
                  <a:lnTo>
                    <a:pt x="307" y="3494"/>
                  </a:lnTo>
                  <a:lnTo>
                    <a:pt x="266" y="3483"/>
                  </a:lnTo>
                  <a:lnTo>
                    <a:pt x="224" y="3467"/>
                  </a:lnTo>
                  <a:lnTo>
                    <a:pt x="186" y="3446"/>
                  </a:lnTo>
                  <a:lnTo>
                    <a:pt x="149" y="3420"/>
                  </a:lnTo>
                  <a:lnTo>
                    <a:pt x="115" y="3389"/>
                  </a:lnTo>
                  <a:lnTo>
                    <a:pt x="84" y="3355"/>
                  </a:lnTo>
                  <a:lnTo>
                    <a:pt x="59" y="3318"/>
                  </a:lnTo>
                  <a:lnTo>
                    <a:pt x="37" y="3280"/>
                  </a:lnTo>
                  <a:lnTo>
                    <a:pt x="21" y="3238"/>
                  </a:lnTo>
                  <a:lnTo>
                    <a:pt x="10" y="3197"/>
                  </a:lnTo>
                  <a:lnTo>
                    <a:pt x="2" y="3154"/>
                  </a:lnTo>
                  <a:lnTo>
                    <a:pt x="0" y="3112"/>
                  </a:lnTo>
                  <a:lnTo>
                    <a:pt x="2" y="3068"/>
                  </a:lnTo>
                  <a:lnTo>
                    <a:pt x="10" y="3025"/>
                  </a:lnTo>
                  <a:lnTo>
                    <a:pt x="21" y="2984"/>
                  </a:lnTo>
                  <a:lnTo>
                    <a:pt x="37" y="2943"/>
                  </a:lnTo>
                  <a:lnTo>
                    <a:pt x="59" y="2904"/>
                  </a:lnTo>
                  <a:lnTo>
                    <a:pt x="84" y="2867"/>
                  </a:lnTo>
                  <a:lnTo>
                    <a:pt x="115" y="2833"/>
                  </a:lnTo>
                  <a:lnTo>
                    <a:pt x="840" y="2107"/>
                  </a:lnTo>
                  <a:lnTo>
                    <a:pt x="857" y="2095"/>
                  </a:lnTo>
                  <a:lnTo>
                    <a:pt x="878" y="2086"/>
                  </a:lnTo>
                  <a:lnTo>
                    <a:pt x="900" y="2083"/>
                  </a:lnTo>
                  <a:lnTo>
                    <a:pt x="921" y="2086"/>
                  </a:lnTo>
                  <a:lnTo>
                    <a:pt x="941" y="2095"/>
                  </a:lnTo>
                  <a:lnTo>
                    <a:pt x="958" y="2107"/>
                  </a:lnTo>
                  <a:lnTo>
                    <a:pt x="1118" y="2267"/>
                  </a:lnTo>
                  <a:lnTo>
                    <a:pt x="1280" y="2106"/>
                  </a:lnTo>
                  <a:lnTo>
                    <a:pt x="1226" y="2042"/>
                  </a:lnTo>
                  <a:lnTo>
                    <a:pt x="1179" y="1973"/>
                  </a:lnTo>
                  <a:lnTo>
                    <a:pt x="1134" y="1903"/>
                  </a:lnTo>
                  <a:lnTo>
                    <a:pt x="1096" y="1831"/>
                  </a:lnTo>
                  <a:lnTo>
                    <a:pt x="1062" y="1756"/>
                  </a:lnTo>
                  <a:lnTo>
                    <a:pt x="1033" y="1679"/>
                  </a:lnTo>
                  <a:lnTo>
                    <a:pt x="1008" y="1600"/>
                  </a:lnTo>
                  <a:lnTo>
                    <a:pt x="989" y="1519"/>
                  </a:lnTo>
                  <a:lnTo>
                    <a:pt x="976" y="1437"/>
                  </a:lnTo>
                  <a:lnTo>
                    <a:pt x="968" y="1354"/>
                  </a:lnTo>
                  <a:lnTo>
                    <a:pt x="965" y="1269"/>
                  </a:lnTo>
                  <a:lnTo>
                    <a:pt x="968" y="1185"/>
                  </a:lnTo>
                  <a:lnTo>
                    <a:pt x="976" y="1102"/>
                  </a:lnTo>
                  <a:lnTo>
                    <a:pt x="989" y="1020"/>
                  </a:lnTo>
                  <a:lnTo>
                    <a:pt x="1008" y="940"/>
                  </a:lnTo>
                  <a:lnTo>
                    <a:pt x="1032" y="861"/>
                  </a:lnTo>
                  <a:lnTo>
                    <a:pt x="1062" y="784"/>
                  </a:lnTo>
                  <a:lnTo>
                    <a:pt x="1096" y="709"/>
                  </a:lnTo>
                  <a:lnTo>
                    <a:pt x="1134" y="636"/>
                  </a:lnTo>
                  <a:lnTo>
                    <a:pt x="1177" y="566"/>
                  </a:lnTo>
                  <a:lnTo>
                    <a:pt x="1226" y="498"/>
                  </a:lnTo>
                  <a:lnTo>
                    <a:pt x="1280" y="434"/>
                  </a:lnTo>
                  <a:lnTo>
                    <a:pt x="1337" y="373"/>
                  </a:lnTo>
                  <a:lnTo>
                    <a:pt x="1399" y="315"/>
                  </a:lnTo>
                  <a:lnTo>
                    <a:pt x="1464" y="262"/>
                  </a:lnTo>
                  <a:lnTo>
                    <a:pt x="1531" y="213"/>
                  </a:lnTo>
                  <a:lnTo>
                    <a:pt x="1601" y="170"/>
                  </a:lnTo>
                  <a:lnTo>
                    <a:pt x="1673" y="131"/>
                  </a:lnTo>
                  <a:lnTo>
                    <a:pt x="1749" y="97"/>
                  </a:lnTo>
                  <a:lnTo>
                    <a:pt x="1825" y="67"/>
                  </a:lnTo>
                  <a:lnTo>
                    <a:pt x="1904" y="44"/>
                  </a:lnTo>
                  <a:lnTo>
                    <a:pt x="1985" y="25"/>
                  </a:lnTo>
                  <a:lnTo>
                    <a:pt x="2067" y="12"/>
                  </a:lnTo>
                  <a:lnTo>
                    <a:pt x="2150" y="4"/>
                  </a:lnTo>
                  <a:lnTo>
                    <a:pt x="2235"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99" name="Freeform 82"/>
            <p:cNvSpPr>
              <a:spLocks noEditPoints="1"/>
            </p:cNvSpPr>
            <p:nvPr/>
          </p:nvSpPr>
          <p:spPr bwMode="auto">
            <a:xfrm>
              <a:off x="2400672" y="903810"/>
              <a:ext cx="217352" cy="217351"/>
            </a:xfrm>
            <a:custGeom>
              <a:avLst/>
              <a:gdLst>
                <a:gd name="T0" fmla="*/ 756 w 1754"/>
                <a:gd name="T1" fmla="*/ 177 h 1753"/>
                <a:gd name="T2" fmla="*/ 582 w 1754"/>
                <a:gd name="T3" fmla="*/ 232 h 1753"/>
                <a:gd name="T4" fmla="*/ 424 w 1754"/>
                <a:gd name="T5" fmla="*/ 332 h 1753"/>
                <a:gd name="T6" fmla="*/ 295 w 1754"/>
                <a:gd name="T7" fmla="*/ 471 h 1753"/>
                <a:gd name="T8" fmla="*/ 210 w 1754"/>
                <a:gd name="T9" fmla="*/ 634 h 1753"/>
                <a:gd name="T10" fmla="*/ 170 w 1754"/>
                <a:gd name="T11" fmla="*/ 815 h 1753"/>
                <a:gd name="T12" fmla="*/ 179 w 1754"/>
                <a:gd name="T13" fmla="*/ 1001 h 1753"/>
                <a:gd name="T14" fmla="*/ 233 w 1754"/>
                <a:gd name="T15" fmla="*/ 1176 h 1753"/>
                <a:gd name="T16" fmla="*/ 333 w 1754"/>
                <a:gd name="T17" fmla="*/ 1333 h 1753"/>
                <a:gd name="T18" fmla="*/ 474 w 1754"/>
                <a:gd name="T19" fmla="*/ 1460 h 1753"/>
                <a:gd name="T20" fmla="*/ 638 w 1754"/>
                <a:gd name="T21" fmla="*/ 1545 h 1753"/>
                <a:gd name="T22" fmla="*/ 817 w 1754"/>
                <a:gd name="T23" fmla="*/ 1584 h 1753"/>
                <a:gd name="T24" fmla="*/ 998 w 1754"/>
                <a:gd name="T25" fmla="*/ 1576 h 1753"/>
                <a:gd name="T26" fmla="*/ 1172 w 1754"/>
                <a:gd name="T27" fmla="*/ 1522 h 1753"/>
                <a:gd name="T28" fmla="*/ 1331 w 1754"/>
                <a:gd name="T29" fmla="*/ 1422 h 1753"/>
                <a:gd name="T30" fmla="*/ 1460 w 1754"/>
                <a:gd name="T31" fmla="*/ 1283 h 1753"/>
                <a:gd name="T32" fmla="*/ 1545 w 1754"/>
                <a:gd name="T33" fmla="*/ 1120 h 1753"/>
                <a:gd name="T34" fmla="*/ 1584 w 1754"/>
                <a:gd name="T35" fmla="*/ 939 h 1753"/>
                <a:gd name="T36" fmla="*/ 1575 w 1754"/>
                <a:gd name="T37" fmla="*/ 753 h 1753"/>
                <a:gd name="T38" fmla="*/ 1521 w 1754"/>
                <a:gd name="T39" fmla="*/ 577 h 1753"/>
                <a:gd name="T40" fmla="*/ 1421 w 1754"/>
                <a:gd name="T41" fmla="*/ 421 h 1753"/>
                <a:gd name="T42" fmla="*/ 1281 w 1754"/>
                <a:gd name="T43" fmla="*/ 293 h 1753"/>
                <a:gd name="T44" fmla="*/ 1116 w 1754"/>
                <a:gd name="T45" fmla="*/ 208 h 1753"/>
                <a:gd name="T46" fmla="*/ 937 w 1754"/>
                <a:gd name="T47" fmla="*/ 170 h 1753"/>
                <a:gd name="T48" fmla="*/ 945 w 1754"/>
                <a:gd name="T49" fmla="*/ 3 h 1753"/>
                <a:gd name="T50" fmla="*/ 1144 w 1754"/>
                <a:gd name="T51" fmla="*/ 41 h 1753"/>
                <a:gd name="T52" fmla="*/ 1331 w 1754"/>
                <a:gd name="T53" fmla="*/ 126 h 1753"/>
                <a:gd name="T54" fmla="*/ 1497 w 1754"/>
                <a:gd name="T55" fmla="*/ 257 h 1753"/>
                <a:gd name="T56" fmla="*/ 1625 w 1754"/>
                <a:gd name="T57" fmla="*/ 420 h 1753"/>
                <a:gd name="T58" fmla="*/ 1712 w 1754"/>
                <a:gd name="T59" fmla="*/ 605 h 1753"/>
                <a:gd name="T60" fmla="*/ 1751 w 1754"/>
                <a:gd name="T61" fmla="*/ 807 h 1753"/>
                <a:gd name="T62" fmla="*/ 1744 w 1754"/>
                <a:gd name="T63" fmla="*/ 1016 h 1753"/>
                <a:gd name="T64" fmla="*/ 1688 w 1754"/>
                <a:gd name="T65" fmla="*/ 1212 h 1753"/>
                <a:gd name="T66" fmla="*/ 1587 w 1754"/>
                <a:gd name="T67" fmla="*/ 1391 h 1753"/>
                <a:gd name="T68" fmla="*/ 1445 w 1754"/>
                <a:gd name="T69" fmla="*/ 1545 h 1753"/>
                <a:gd name="T70" fmla="*/ 1270 w 1754"/>
                <a:gd name="T71" fmla="*/ 1661 h 1753"/>
                <a:gd name="T72" fmla="*/ 1078 w 1754"/>
                <a:gd name="T73" fmla="*/ 1730 h 1753"/>
                <a:gd name="T74" fmla="*/ 878 w 1754"/>
                <a:gd name="T75" fmla="*/ 1753 h 1753"/>
                <a:gd name="T76" fmla="*/ 677 w 1754"/>
                <a:gd name="T77" fmla="*/ 1730 h 1753"/>
                <a:gd name="T78" fmla="*/ 484 w 1754"/>
                <a:gd name="T79" fmla="*/ 1661 h 1753"/>
                <a:gd name="T80" fmla="*/ 310 w 1754"/>
                <a:gd name="T81" fmla="*/ 1545 h 1753"/>
                <a:gd name="T82" fmla="*/ 167 w 1754"/>
                <a:gd name="T83" fmla="*/ 1391 h 1753"/>
                <a:gd name="T84" fmla="*/ 66 w 1754"/>
                <a:gd name="T85" fmla="*/ 1212 h 1753"/>
                <a:gd name="T86" fmla="*/ 11 w 1754"/>
                <a:gd name="T87" fmla="*/ 1016 h 1753"/>
                <a:gd name="T88" fmla="*/ 3 w 1754"/>
                <a:gd name="T89" fmla="*/ 807 h 1753"/>
                <a:gd name="T90" fmla="*/ 43 w 1754"/>
                <a:gd name="T91" fmla="*/ 605 h 1753"/>
                <a:gd name="T92" fmla="*/ 129 w 1754"/>
                <a:gd name="T93" fmla="*/ 420 h 1753"/>
                <a:gd name="T94" fmla="*/ 258 w 1754"/>
                <a:gd name="T95" fmla="*/ 257 h 1753"/>
                <a:gd name="T96" fmla="*/ 424 w 1754"/>
                <a:gd name="T97" fmla="*/ 126 h 1753"/>
                <a:gd name="T98" fmla="*/ 611 w 1754"/>
                <a:gd name="T99" fmla="*/ 41 h 1753"/>
                <a:gd name="T100" fmla="*/ 810 w 1754"/>
                <a:gd name="T101" fmla="*/ 3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54" h="1753">
                  <a:moveTo>
                    <a:pt x="878" y="168"/>
                  </a:moveTo>
                  <a:lnTo>
                    <a:pt x="817" y="170"/>
                  </a:lnTo>
                  <a:lnTo>
                    <a:pt x="756" y="177"/>
                  </a:lnTo>
                  <a:lnTo>
                    <a:pt x="697" y="190"/>
                  </a:lnTo>
                  <a:lnTo>
                    <a:pt x="638" y="208"/>
                  </a:lnTo>
                  <a:lnTo>
                    <a:pt x="582" y="232"/>
                  </a:lnTo>
                  <a:lnTo>
                    <a:pt x="527" y="259"/>
                  </a:lnTo>
                  <a:lnTo>
                    <a:pt x="474" y="293"/>
                  </a:lnTo>
                  <a:lnTo>
                    <a:pt x="424" y="332"/>
                  </a:lnTo>
                  <a:lnTo>
                    <a:pt x="376" y="375"/>
                  </a:lnTo>
                  <a:lnTo>
                    <a:pt x="333" y="421"/>
                  </a:lnTo>
                  <a:lnTo>
                    <a:pt x="295" y="471"/>
                  </a:lnTo>
                  <a:lnTo>
                    <a:pt x="262" y="522"/>
                  </a:lnTo>
                  <a:lnTo>
                    <a:pt x="233" y="577"/>
                  </a:lnTo>
                  <a:lnTo>
                    <a:pt x="210" y="634"/>
                  </a:lnTo>
                  <a:lnTo>
                    <a:pt x="192" y="692"/>
                  </a:lnTo>
                  <a:lnTo>
                    <a:pt x="179" y="753"/>
                  </a:lnTo>
                  <a:lnTo>
                    <a:pt x="170" y="815"/>
                  </a:lnTo>
                  <a:lnTo>
                    <a:pt x="167" y="876"/>
                  </a:lnTo>
                  <a:lnTo>
                    <a:pt x="170" y="939"/>
                  </a:lnTo>
                  <a:lnTo>
                    <a:pt x="179" y="1001"/>
                  </a:lnTo>
                  <a:lnTo>
                    <a:pt x="192" y="1061"/>
                  </a:lnTo>
                  <a:lnTo>
                    <a:pt x="210" y="1120"/>
                  </a:lnTo>
                  <a:lnTo>
                    <a:pt x="233" y="1176"/>
                  </a:lnTo>
                  <a:lnTo>
                    <a:pt x="262" y="1230"/>
                  </a:lnTo>
                  <a:lnTo>
                    <a:pt x="295" y="1283"/>
                  </a:lnTo>
                  <a:lnTo>
                    <a:pt x="333" y="1333"/>
                  </a:lnTo>
                  <a:lnTo>
                    <a:pt x="376" y="1378"/>
                  </a:lnTo>
                  <a:lnTo>
                    <a:pt x="424" y="1422"/>
                  </a:lnTo>
                  <a:lnTo>
                    <a:pt x="474" y="1460"/>
                  </a:lnTo>
                  <a:lnTo>
                    <a:pt x="527" y="1494"/>
                  </a:lnTo>
                  <a:lnTo>
                    <a:pt x="582" y="1522"/>
                  </a:lnTo>
                  <a:lnTo>
                    <a:pt x="638" y="1545"/>
                  </a:lnTo>
                  <a:lnTo>
                    <a:pt x="697" y="1563"/>
                  </a:lnTo>
                  <a:lnTo>
                    <a:pt x="756" y="1576"/>
                  </a:lnTo>
                  <a:lnTo>
                    <a:pt x="817" y="1584"/>
                  </a:lnTo>
                  <a:lnTo>
                    <a:pt x="878" y="1586"/>
                  </a:lnTo>
                  <a:lnTo>
                    <a:pt x="937" y="1584"/>
                  </a:lnTo>
                  <a:lnTo>
                    <a:pt x="998" y="1576"/>
                  </a:lnTo>
                  <a:lnTo>
                    <a:pt x="1057" y="1563"/>
                  </a:lnTo>
                  <a:lnTo>
                    <a:pt x="1116" y="1545"/>
                  </a:lnTo>
                  <a:lnTo>
                    <a:pt x="1172" y="1522"/>
                  </a:lnTo>
                  <a:lnTo>
                    <a:pt x="1228" y="1494"/>
                  </a:lnTo>
                  <a:lnTo>
                    <a:pt x="1281" y="1460"/>
                  </a:lnTo>
                  <a:lnTo>
                    <a:pt x="1331" y="1422"/>
                  </a:lnTo>
                  <a:lnTo>
                    <a:pt x="1379" y="1378"/>
                  </a:lnTo>
                  <a:lnTo>
                    <a:pt x="1421" y="1333"/>
                  </a:lnTo>
                  <a:lnTo>
                    <a:pt x="1460" y="1283"/>
                  </a:lnTo>
                  <a:lnTo>
                    <a:pt x="1492" y="1230"/>
                  </a:lnTo>
                  <a:lnTo>
                    <a:pt x="1521" y="1176"/>
                  </a:lnTo>
                  <a:lnTo>
                    <a:pt x="1545" y="1120"/>
                  </a:lnTo>
                  <a:lnTo>
                    <a:pt x="1563" y="1061"/>
                  </a:lnTo>
                  <a:lnTo>
                    <a:pt x="1575" y="1001"/>
                  </a:lnTo>
                  <a:lnTo>
                    <a:pt x="1584" y="939"/>
                  </a:lnTo>
                  <a:lnTo>
                    <a:pt x="1587" y="876"/>
                  </a:lnTo>
                  <a:lnTo>
                    <a:pt x="1584" y="815"/>
                  </a:lnTo>
                  <a:lnTo>
                    <a:pt x="1575" y="753"/>
                  </a:lnTo>
                  <a:lnTo>
                    <a:pt x="1563" y="692"/>
                  </a:lnTo>
                  <a:lnTo>
                    <a:pt x="1545" y="634"/>
                  </a:lnTo>
                  <a:lnTo>
                    <a:pt x="1521" y="577"/>
                  </a:lnTo>
                  <a:lnTo>
                    <a:pt x="1492" y="522"/>
                  </a:lnTo>
                  <a:lnTo>
                    <a:pt x="1460" y="471"/>
                  </a:lnTo>
                  <a:lnTo>
                    <a:pt x="1421" y="421"/>
                  </a:lnTo>
                  <a:lnTo>
                    <a:pt x="1379" y="375"/>
                  </a:lnTo>
                  <a:lnTo>
                    <a:pt x="1331" y="332"/>
                  </a:lnTo>
                  <a:lnTo>
                    <a:pt x="1281" y="293"/>
                  </a:lnTo>
                  <a:lnTo>
                    <a:pt x="1228" y="259"/>
                  </a:lnTo>
                  <a:lnTo>
                    <a:pt x="1172" y="232"/>
                  </a:lnTo>
                  <a:lnTo>
                    <a:pt x="1116" y="208"/>
                  </a:lnTo>
                  <a:lnTo>
                    <a:pt x="1057" y="190"/>
                  </a:lnTo>
                  <a:lnTo>
                    <a:pt x="998" y="177"/>
                  </a:lnTo>
                  <a:lnTo>
                    <a:pt x="937" y="170"/>
                  </a:lnTo>
                  <a:lnTo>
                    <a:pt x="878" y="168"/>
                  </a:lnTo>
                  <a:close/>
                  <a:moveTo>
                    <a:pt x="878" y="0"/>
                  </a:moveTo>
                  <a:lnTo>
                    <a:pt x="945" y="3"/>
                  </a:lnTo>
                  <a:lnTo>
                    <a:pt x="1012" y="11"/>
                  </a:lnTo>
                  <a:lnTo>
                    <a:pt x="1078" y="23"/>
                  </a:lnTo>
                  <a:lnTo>
                    <a:pt x="1144" y="41"/>
                  </a:lnTo>
                  <a:lnTo>
                    <a:pt x="1207" y="65"/>
                  </a:lnTo>
                  <a:lnTo>
                    <a:pt x="1270" y="92"/>
                  </a:lnTo>
                  <a:lnTo>
                    <a:pt x="1331" y="126"/>
                  </a:lnTo>
                  <a:lnTo>
                    <a:pt x="1388" y="165"/>
                  </a:lnTo>
                  <a:lnTo>
                    <a:pt x="1445" y="208"/>
                  </a:lnTo>
                  <a:lnTo>
                    <a:pt x="1497" y="257"/>
                  </a:lnTo>
                  <a:lnTo>
                    <a:pt x="1545" y="308"/>
                  </a:lnTo>
                  <a:lnTo>
                    <a:pt x="1587" y="363"/>
                  </a:lnTo>
                  <a:lnTo>
                    <a:pt x="1625" y="420"/>
                  </a:lnTo>
                  <a:lnTo>
                    <a:pt x="1659" y="480"/>
                  </a:lnTo>
                  <a:lnTo>
                    <a:pt x="1688" y="541"/>
                  </a:lnTo>
                  <a:lnTo>
                    <a:pt x="1712" y="605"/>
                  </a:lnTo>
                  <a:lnTo>
                    <a:pt x="1730" y="671"/>
                  </a:lnTo>
                  <a:lnTo>
                    <a:pt x="1744" y="738"/>
                  </a:lnTo>
                  <a:lnTo>
                    <a:pt x="1751" y="807"/>
                  </a:lnTo>
                  <a:lnTo>
                    <a:pt x="1754" y="876"/>
                  </a:lnTo>
                  <a:lnTo>
                    <a:pt x="1751" y="947"/>
                  </a:lnTo>
                  <a:lnTo>
                    <a:pt x="1744" y="1016"/>
                  </a:lnTo>
                  <a:lnTo>
                    <a:pt x="1730" y="1083"/>
                  </a:lnTo>
                  <a:lnTo>
                    <a:pt x="1712" y="1149"/>
                  </a:lnTo>
                  <a:lnTo>
                    <a:pt x="1688" y="1212"/>
                  </a:lnTo>
                  <a:lnTo>
                    <a:pt x="1659" y="1274"/>
                  </a:lnTo>
                  <a:lnTo>
                    <a:pt x="1625" y="1334"/>
                  </a:lnTo>
                  <a:lnTo>
                    <a:pt x="1587" y="1391"/>
                  </a:lnTo>
                  <a:lnTo>
                    <a:pt x="1545" y="1445"/>
                  </a:lnTo>
                  <a:lnTo>
                    <a:pt x="1497" y="1496"/>
                  </a:lnTo>
                  <a:lnTo>
                    <a:pt x="1445" y="1545"/>
                  </a:lnTo>
                  <a:lnTo>
                    <a:pt x="1388" y="1589"/>
                  </a:lnTo>
                  <a:lnTo>
                    <a:pt x="1331" y="1627"/>
                  </a:lnTo>
                  <a:lnTo>
                    <a:pt x="1270" y="1661"/>
                  </a:lnTo>
                  <a:lnTo>
                    <a:pt x="1207" y="1689"/>
                  </a:lnTo>
                  <a:lnTo>
                    <a:pt x="1144" y="1712"/>
                  </a:lnTo>
                  <a:lnTo>
                    <a:pt x="1078" y="1730"/>
                  </a:lnTo>
                  <a:lnTo>
                    <a:pt x="1012" y="1743"/>
                  </a:lnTo>
                  <a:lnTo>
                    <a:pt x="945" y="1751"/>
                  </a:lnTo>
                  <a:lnTo>
                    <a:pt x="878" y="1753"/>
                  </a:lnTo>
                  <a:lnTo>
                    <a:pt x="810" y="1751"/>
                  </a:lnTo>
                  <a:lnTo>
                    <a:pt x="743" y="1743"/>
                  </a:lnTo>
                  <a:lnTo>
                    <a:pt x="677" y="1730"/>
                  </a:lnTo>
                  <a:lnTo>
                    <a:pt x="611" y="1712"/>
                  </a:lnTo>
                  <a:lnTo>
                    <a:pt x="547" y="1689"/>
                  </a:lnTo>
                  <a:lnTo>
                    <a:pt x="484" y="1661"/>
                  </a:lnTo>
                  <a:lnTo>
                    <a:pt x="424" y="1627"/>
                  </a:lnTo>
                  <a:lnTo>
                    <a:pt x="366" y="1589"/>
                  </a:lnTo>
                  <a:lnTo>
                    <a:pt x="310" y="1545"/>
                  </a:lnTo>
                  <a:lnTo>
                    <a:pt x="258" y="1496"/>
                  </a:lnTo>
                  <a:lnTo>
                    <a:pt x="210" y="1445"/>
                  </a:lnTo>
                  <a:lnTo>
                    <a:pt x="167" y="1391"/>
                  </a:lnTo>
                  <a:lnTo>
                    <a:pt x="129" y="1334"/>
                  </a:lnTo>
                  <a:lnTo>
                    <a:pt x="95" y="1274"/>
                  </a:lnTo>
                  <a:lnTo>
                    <a:pt x="66" y="1212"/>
                  </a:lnTo>
                  <a:lnTo>
                    <a:pt x="43" y="1149"/>
                  </a:lnTo>
                  <a:lnTo>
                    <a:pt x="25" y="1083"/>
                  </a:lnTo>
                  <a:lnTo>
                    <a:pt x="11" y="1016"/>
                  </a:lnTo>
                  <a:lnTo>
                    <a:pt x="3" y="947"/>
                  </a:lnTo>
                  <a:lnTo>
                    <a:pt x="0" y="876"/>
                  </a:lnTo>
                  <a:lnTo>
                    <a:pt x="3" y="807"/>
                  </a:lnTo>
                  <a:lnTo>
                    <a:pt x="11" y="738"/>
                  </a:lnTo>
                  <a:lnTo>
                    <a:pt x="25" y="671"/>
                  </a:lnTo>
                  <a:lnTo>
                    <a:pt x="43" y="605"/>
                  </a:lnTo>
                  <a:lnTo>
                    <a:pt x="66" y="541"/>
                  </a:lnTo>
                  <a:lnTo>
                    <a:pt x="95" y="480"/>
                  </a:lnTo>
                  <a:lnTo>
                    <a:pt x="129" y="420"/>
                  </a:lnTo>
                  <a:lnTo>
                    <a:pt x="167" y="363"/>
                  </a:lnTo>
                  <a:lnTo>
                    <a:pt x="210" y="308"/>
                  </a:lnTo>
                  <a:lnTo>
                    <a:pt x="258" y="257"/>
                  </a:lnTo>
                  <a:lnTo>
                    <a:pt x="310" y="208"/>
                  </a:lnTo>
                  <a:lnTo>
                    <a:pt x="366" y="165"/>
                  </a:lnTo>
                  <a:lnTo>
                    <a:pt x="424" y="126"/>
                  </a:lnTo>
                  <a:lnTo>
                    <a:pt x="484" y="92"/>
                  </a:lnTo>
                  <a:lnTo>
                    <a:pt x="547" y="65"/>
                  </a:lnTo>
                  <a:lnTo>
                    <a:pt x="611" y="41"/>
                  </a:lnTo>
                  <a:lnTo>
                    <a:pt x="677" y="23"/>
                  </a:lnTo>
                  <a:lnTo>
                    <a:pt x="743" y="11"/>
                  </a:lnTo>
                  <a:lnTo>
                    <a:pt x="810" y="3"/>
                  </a:lnTo>
                  <a:lnTo>
                    <a:pt x="878"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00" name="Freeform 83"/>
            <p:cNvSpPr/>
            <p:nvPr/>
          </p:nvSpPr>
          <p:spPr bwMode="auto">
            <a:xfrm>
              <a:off x="2465257" y="1001928"/>
              <a:ext cx="88183" cy="21114"/>
            </a:xfrm>
            <a:custGeom>
              <a:avLst/>
              <a:gdLst>
                <a:gd name="T0" fmla="*/ 84 w 714"/>
                <a:gd name="T1" fmla="*/ 0 h 167"/>
                <a:gd name="T2" fmla="*/ 630 w 714"/>
                <a:gd name="T3" fmla="*/ 0 h 167"/>
                <a:gd name="T4" fmla="*/ 652 w 714"/>
                <a:gd name="T5" fmla="*/ 4 h 167"/>
                <a:gd name="T6" fmla="*/ 673 w 714"/>
                <a:gd name="T7" fmla="*/ 12 h 167"/>
                <a:gd name="T8" fmla="*/ 690 w 714"/>
                <a:gd name="T9" fmla="*/ 25 h 167"/>
                <a:gd name="T10" fmla="*/ 702 w 714"/>
                <a:gd name="T11" fmla="*/ 42 h 167"/>
                <a:gd name="T12" fmla="*/ 711 w 714"/>
                <a:gd name="T13" fmla="*/ 62 h 167"/>
                <a:gd name="T14" fmla="*/ 714 w 714"/>
                <a:gd name="T15" fmla="*/ 83 h 167"/>
                <a:gd name="T16" fmla="*/ 711 w 714"/>
                <a:gd name="T17" fmla="*/ 106 h 167"/>
                <a:gd name="T18" fmla="*/ 702 w 714"/>
                <a:gd name="T19" fmla="*/ 126 h 167"/>
                <a:gd name="T20" fmla="*/ 690 w 714"/>
                <a:gd name="T21" fmla="*/ 143 h 167"/>
                <a:gd name="T22" fmla="*/ 673 w 714"/>
                <a:gd name="T23" fmla="*/ 156 h 167"/>
                <a:gd name="T24" fmla="*/ 652 w 714"/>
                <a:gd name="T25" fmla="*/ 164 h 167"/>
                <a:gd name="T26" fmla="*/ 630 w 714"/>
                <a:gd name="T27" fmla="*/ 167 h 167"/>
                <a:gd name="T28" fmla="*/ 84 w 714"/>
                <a:gd name="T29" fmla="*/ 167 h 167"/>
                <a:gd name="T30" fmla="*/ 62 w 714"/>
                <a:gd name="T31" fmla="*/ 164 h 167"/>
                <a:gd name="T32" fmla="*/ 42 w 714"/>
                <a:gd name="T33" fmla="*/ 156 h 167"/>
                <a:gd name="T34" fmla="*/ 25 w 714"/>
                <a:gd name="T35" fmla="*/ 143 h 167"/>
                <a:gd name="T36" fmla="*/ 12 w 714"/>
                <a:gd name="T37" fmla="*/ 126 h 167"/>
                <a:gd name="T38" fmla="*/ 4 w 714"/>
                <a:gd name="T39" fmla="*/ 106 h 167"/>
                <a:gd name="T40" fmla="*/ 0 w 714"/>
                <a:gd name="T41" fmla="*/ 83 h 167"/>
                <a:gd name="T42" fmla="*/ 4 w 714"/>
                <a:gd name="T43" fmla="*/ 62 h 167"/>
                <a:gd name="T44" fmla="*/ 12 w 714"/>
                <a:gd name="T45" fmla="*/ 42 h 167"/>
                <a:gd name="T46" fmla="*/ 25 w 714"/>
                <a:gd name="T47" fmla="*/ 25 h 167"/>
                <a:gd name="T48" fmla="*/ 42 w 714"/>
                <a:gd name="T49" fmla="*/ 12 h 167"/>
                <a:gd name="T50" fmla="*/ 62 w 714"/>
                <a:gd name="T51" fmla="*/ 4 h 167"/>
                <a:gd name="T52" fmla="*/ 84 w 714"/>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4" h="167">
                  <a:moveTo>
                    <a:pt x="84" y="0"/>
                  </a:moveTo>
                  <a:lnTo>
                    <a:pt x="630" y="0"/>
                  </a:lnTo>
                  <a:lnTo>
                    <a:pt x="652" y="4"/>
                  </a:lnTo>
                  <a:lnTo>
                    <a:pt x="673" y="12"/>
                  </a:lnTo>
                  <a:lnTo>
                    <a:pt x="690" y="25"/>
                  </a:lnTo>
                  <a:lnTo>
                    <a:pt x="702" y="42"/>
                  </a:lnTo>
                  <a:lnTo>
                    <a:pt x="711" y="62"/>
                  </a:lnTo>
                  <a:lnTo>
                    <a:pt x="714" y="83"/>
                  </a:lnTo>
                  <a:lnTo>
                    <a:pt x="711" y="106"/>
                  </a:lnTo>
                  <a:lnTo>
                    <a:pt x="702" y="126"/>
                  </a:lnTo>
                  <a:lnTo>
                    <a:pt x="690" y="143"/>
                  </a:lnTo>
                  <a:lnTo>
                    <a:pt x="673" y="156"/>
                  </a:lnTo>
                  <a:lnTo>
                    <a:pt x="652" y="164"/>
                  </a:lnTo>
                  <a:lnTo>
                    <a:pt x="630" y="167"/>
                  </a:lnTo>
                  <a:lnTo>
                    <a:pt x="84" y="167"/>
                  </a:lnTo>
                  <a:lnTo>
                    <a:pt x="62" y="164"/>
                  </a:lnTo>
                  <a:lnTo>
                    <a:pt x="42" y="156"/>
                  </a:lnTo>
                  <a:lnTo>
                    <a:pt x="25" y="143"/>
                  </a:lnTo>
                  <a:lnTo>
                    <a:pt x="12" y="126"/>
                  </a:lnTo>
                  <a:lnTo>
                    <a:pt x="4" y="106"/>
                  </a:lnTo>
                  <a:lnTo>
                    <a:pt x="0" y="83"/>
                  </a:lnTo>
                  <a:lnTo>
                    <a:pt x="4" y="62"/>
                  </a:lnTo>
                  <a:lnTo>
                    <a:pt x="12" y="42"/>
                  </a:lnTo>
                  <a:lnTo>
                    <a:pt x="25" y="25"/>
                  </a:lnTo>
                  <a:lnTo>
                    <a:pt x="42" y="12"/>
                  </a:lnTo>
                  <a:lnTo>
                    <a:pt x="62" y="4"/>
                  </a:lnTo>
                  <a:lnTo>
                    <a:pt x="84"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grpSp>
      <p:grpSp>
        <p:nvGrpSpPr>
          <p:cNvPr id="4" name="组合 3"/>
          <p:cNvGrpSpPr/>
          <p:nvPr/>
        </p:nvGrpSpPr>
        <p:grpSpPr>
          <a:xfrm>
            <a:off x="2474049" y="1708067"/>
            <a:ext cx="718416" cy="885371"/>
            <a:chOff x="4550859" y="855371"/>
            <a:chExt cx="352730" cy="434702"/>
          </a:xfrm>
        </p:grpSpPr>
        <p:sp>
          <p:nvSpPr>
            <p:cNvPr id="101" name="Freeform 142"/>
            <p:cNvSpPr>
              <a:spLocks noEditPoints="1"/>
            </p:cNvSpPr>
            <p:nvPr/>
          </p:nvSpPr>
          <p:spPr bwMode="auto">
            <a:xfrm>
              <a:off x="4550859" y="855371"/>
              <a:ext cx="352730" cy="434702"/>
            </a:xfrm>
            <a:custGeom>
              <a:avLst/>
              <a:gdLst>
                <a:gd name="T0" fmla="*/ 1329 w 2839"/>
                <a:gd name="T1" fmla="*/ 173 h 3503"/>
                <a:gd name="T2" fmla="*/ 168 w 2839"/>
                <a:gd name="T3" fmla="*/ 523 h 3503"/>
                <a:gd name="T4" fmla="*/ 160 w 2839"/>
                <a:gd name="T5" fmla="*/ 1492 h 3503"/>
                <a:gd name="T6" fmla="*/ 186 w 2839"/>
                <a:gd name="T7" fmla="*/ 1818 h 3503"/>
                <a:gd name="T8" fmla="*/ 265 w 2839"/>
                <a:gd name="T9" fmla="*/ 2133 h 3503"/>
                <a:gd name="T10" fmla="*/ 395 w 2839"/>
                <a:gd name="T11" fmla="*/ 2431 h 3503"/>
                <a:gd name="T12" fmla="*/ 571 w 2839"/>
                <a:gd name="T13" fmla="*/ 2704 h 3503"/>
                <a:gd name="T14" fmla="*/ 784 w 2839"/>
                <a:gd name="T15" fmla="*/ 2941 h 3503"/>
                <a:gd name="T16" fmla="*/ 1030 w 2839"/>
                <a:gd name="T17" fmla="*/ 3140 h 3503"/>
                <a:gd name="T18" fmla="*/ 1307 w 2839"/>
                <a:gd name="T19" fmla="*/ 3298 h 3503"/>
                <a:gd name="T20" fmla="*/ 1434 w 2839"/>
                <a:gd name="T21" fmla="*/ 3340 h 3503"/>
                <a:gd name="T22" fmla="*/ 1719 w 2839"/>
                <a:gd name="T23" fmla="*/ 3198 h 3503"/>
                <a:gd name="T24" fmla="*/ 1976 w 2839"/>
                <a:gd name="T25" fmla="*/ 3012 h 3503"/>
                <a:gd name="T26" fmla="*/ 2200 w 2839"/>
                <a:gd name="T27" fmla="*/ 2787 h 3503"/>
                <a:gd name="T28" fmla="*/ 2390 w 2839"/>
                <a:gd name="T29" fmla="*/ 2526 h 3503"/>
                <a:gd name="T30" fmla="*/ 2536 w 2839"/>
                <a:gd name="T31" fmla="*/ 2235 h 3503"/>
                <a:gd name="T32" fmla="*/ 2631 w 2839"/>
                <a:gd name="T33" fmla="*/ 1925 h 3503"/>
                <a:gd name="T34" fmla="*/ 2676 w 2839"/>
                <a:gd name="T35" fmla="*/ 1601 h 3503"/>
                <a:gd name="T36" fmla="*/ 2677 w 2839"/>
                <a:gd name="T37" fmla="*/ 534 h 3503"/>
                <a:gd name="T38" fmla="*/ 2651 w 2839"/>
                <a:gd name="T39" fmla="*/ 509 h 3503"/>
                <a:gd name="T40" fmla="*/ 1419 w 2839"/>
                <a:gd name="T41" fmla="*/ 159 h 3503"/>
                <a:gd name="T42" fmla="*/ 1501 w 2839"/>
                <a:gd name="T43" fmla="*/ 7 h 3503"/>
                <a:gd name="T44" fmla="*/ 2726 w 2839"/>
                <a:gd name="T45" fmla="*/ 367 h 3503"/>
                <a:gd name="T46" fmla="*/ 2798 w 2839"/>
                <a:gd name="T47" fmla="*/ 428 h 3503"/>
                <a:gd name="T48" fmla="*/ 2836 w 2839"/>
                <a:gd name="T49" fmla="*/ 514 h 3503"/>
                <a:gd name="T50" fmla="*/ 2836 w 2839"/>
                <a:gd name="T51" fmla="*/ 1600 h 3503"/>
                <a:gd name="T52" fmla="*/ 2795 w 2839"/>
                <a:gd name="T53" fmla="*/ 1921 h 3503"/>
                <a:gd name="T54" fmla="*/ 2708 w 2839"/>
                <a:gd name="T55" fmla="*/ 2231 h 3503"/>
                <a:gd name="T56" fmla="*/ 2575 w 2839"/>
                <a:gd name="T57" fmla="*/ 2523 h 3503"/>
                <a:gd name="T58" fmla="*/ 2400 w 2839"/>
                <a:gd name="T59" fmla="*/ 2795 h 3503"/>
                <a:gd name="T60" fmla="*/ 2192 w 2839"/>
                <a:gd name="T61" fmla="*/ 3031 h 3503"/>
                <a:gd name="T62" fmla="*/ 1953 w 2839"/>
                <a:gd name="T63" fmla="*/ 3234 h 3503"/>
                <a:gd name="T64" fmla="*/ 1685 w 2839"/>
                <a:gd name="T65" fmla="*/ 3400 h 3503"/>
                <a:gd name="T66" fmla="*/ 1470 w 2839"/>
                <a:gd name="T67" fmla="*/ 3497 h 3503"/>
                <a:gd name="T68" fmla="*/ 1394 w 2839"/>
                <a:gd name="T69" fmla="*/ 3501 h 3503"/>
                <a:gd name="T70" fmla="*/ 1247 w 2839"/>
                <a:gd name="T71" fmla="*/ 3446 h 3503"/>
                <a:gd name="T72" fmla="*/ 972 w 2839"/>
                <a:gd name="T73" fmla="*/ 3292 h 3503"/>
                <a:gd name="T74" fmla="*/ 724 w 2839"/>
                <a:gd name="T75" fmla="*/ 3102 h 3503"/>
                <a:gd name="T76" fmla="*/ 504 w 2839"/>
                <a:gd name="T77" fmla="*/ 2877 h 3503"/>
                <a:gd name="T78" fmla="*/ 317 w 2839"/>
                <a:gd name="T79" fmla="*/ 2617 h 3503"/>
                <a:gd name="T80" fmla="*/ 169 w 2839"/>
                <a:gd name="T81" fmla="*/ 2330 h 3503"/>
                <a:gd name="T82" fmla="*/ 67 w 2839"/>
                <a:gd name="T83" fmla="*/ 2026 h 3503"/>
                <a:gd name="T84" fmla="*/ 11 w 2839"/>
                <a:gd name="T85" fmla="*/ 1709 h 3503"/>
                <a:gd name="T86" fmla="*/ 0 w 2839"/>
                <a:gd name="T87" fmla="*/ 547 h 3503"/>
                <a:gd name="T88" fmla="*/ 23 w 2839"/>
                <a:gd name="T89" fmla="*/ 455 h 3503"/>
                <a:gd name="T90" fmla="*/ 85 w 2839"/>
                <a:gd name="T91" fmla="*/ 383 h 3503"/>
                <a:gd name="T92" fmla="*/ 1284 w 2839"/>
                <a:gd name="T93" fmla="*/ 20 h 3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9" h="3503">
                  <a:moveTo>
                    <a:pt x="1419" y="159"/>
                  </a:moveTo>
                  <a:lnTo>
                    <a:pt x="1374" y="162"/>
                  </a:lnTo>
                  <a:lnTo>
                    <a:pt x="1329" y="173"/>
                  </a:lnTo>
                  <a:lnTo>
                    <a:pt x="188" y="509"/>
                  </a:lnTo>
                  <a:lnTo>
                    <a:pt x="177" y="514"/>
                  </a:lnTo>
                  <a:lnTo>
                    <a:pt x="168" y="523"/>
                  </a:lnTo>
                  <a:lnTo>
                    <a:pt x="162" y="534"/>
                  </a:lnTo>
                  <a:lnTo>
                    <a:pt x="160" y="547"/>
                  </a:lnTo>
                  <a:lnTo>
                    <a:pt x="160" y="1492"/>
                  </a:lnTo>
                  <a:lnTo>
                    <a:pt x="163" y="1601"/>
                  </a:lnTo>
                  <a:lnTo>
                    <a:pt x="171" y="1710"/>
                  </a:lnTo>
                  <a:lnTo>
                    <a:pt x="186" y="1818"/>
                  </a:lnTo>
                  <a:lnTo>
                    <a:pt x="206" y="1925"/>
                  </a:lnTo>
                  <a:lnTo>
                    <a:pt x="233" y="2030"/>
                  </a:lnTo>
                  <a:lnTo>
                    <a:pt x="265" y="2133"/>
                  </a:lnTo>
                  <a:lnTo>
                    <a:pt x="303" y="2235"/>
                  </a:lnTo>
                  <a:lnTo>
                    <a:pt x="346" y="2334"/>
                  </a:lnTo>
                  <a:lnTo>
                    <a:pt x="395" y="2431"/>
                  </a:lnTo>
                  <a:lnTo>
                    <a:pt x="449" y="2526"/>
                  </a:lnTo>
                  <a:lnTo>
                    <a:pt x="509" y="2618"/>
                  </a:lnTo>
                  <a:lnTo>
                    <a:pt x="571" y="2704"/>
                  </a:lnTo>
                  <a:lnTo>
                    <a:pt x="638" y="2787"/>
                  </a:lnTo>
                  <a:lnTo>
                    <a:pt x="709" y="2867"/>
                  </a:lnTo>
                  <a:lnTo>
                    <a:pt x="784" y="2941"/>
                  </a:lnTo>
                  <a:lnTo>
                    <a:pt x="863" y="3012"/>
                  </a:lnTo>
                  <a:lnTo>
                    <a:pt x="945" y="3079"/>
                  </a:lnTo>
                  <a:lnTo>
                    <a:pt x="1030" y="3140"/>
                  </a:lnTo>
                  <a:lnTo>
                    <a:pt x="1119" y="3198"/>
                  </a:lnTo>
                  <a:lnTo>
                    <a:pt x="1211" y="3250"/>
                  </a:lnTo>
                  <a:lnTo>
                    <a:pt x="1307" y="3298"/>
                  </a:lnTo>
                  <a:lnTo>
                    <a:pt x="1405" y="3340"/>
                  </a:lnTo>
                  <a:lnTo>
                    <a:pt x="1419" y="3343"/>
                  </a:lnTo>
                  <a:lnTo>
                    <a:pt x="1434" y="3340"/>
                  </a:lnTo>
                  <a:lnTo>
                    <a:pt x="1532" y="3298"/>
                  </a:lnTo>
                  <a:lnTo>
                    <a:pt x="1627" y="3250"/>
                  </a:lnTo>
                  <a:lnTo>
                    <a:pt x="1719" y="3198"/>
                  </a:lnTo>
                  <a:lnTo>
                    <a:pt x="1808" y="3140"/>
                  </a:lnTo>
                  <a:lnTo>
                    <a:pt x="1894" y="3079"/>
                  </a:lnTo>
                  <a:lnTo>
                    <a:pt x="1976" y="3012"/>
                  </a:lnTo>
                  <a:lnTo>
                    <a:pt x="2055" y="2941"/>
                  </a:lnTo>
                  <a:lnTo>
                    <a:pt x="2129" y="2867"/>
                  </a:lnTo>
                  <a:lnTo>
                    <a:pt x="2200" y="2787"/>
                  </a:lnTo>
                  <a:lnTo>
                    <a:pt x="2267" y="2704"/>
                  </a:lnTo>
                  <a:lnTo>
                    <a:pt x="2330" y="2618"/>
                  </a:lnTo>
                  <a:lnTo>
                    <a:pt x="2390" y="2526"/>
                  </a:lnTo>
                  <a:lnTo>
                    <a:pt x="2444" y="2431"/>
                  </a:lnTo>
                  <a:lnTo>
                    <a:pt x="2493" y="2334"/>
                  </a:lnTo>
                  <a:lnTo>
                    <a:pt x="2536" y="2235"/>
                  </a:lnTo>
                  <a:lnTo>
                    <a:pt x="2574" y="2133"/>
                  </a:lnTo>
                  <a:lnTo>
                    <a:pt x="2606" y="2030"/>
                  </a:lnTo>
                  <a:lnTo>
                    <a:pt x="2631" y="1925"/>
                  </a:lnTo>
                  <a:lnTo>
                    <a:pt x="2653" y="1818"/>
                  </a:lnTo>
                  <a:lnTo>
                    <a:pt x="2668" y="1710"/>
                  </a:lnTo>
                  <a:lnTo>
                    <a:pt x="2676" y="1601"/>
                  </a:lnTo>
                  <a:lnTo>
                    <a:pt x="2679" y="1492"/>
                  </a:lnTo>
                  <a:lnTo>
                    <a:pt x="2679" y="547"/>
                  </a:lnTo>
                  <a:lnTo>
                    <a:pt x="2677" y="534"/>
                  </a:lnTo>
                  <a:lnTo>
                    <a:pt x="2671" y="523"/>
                  </a:lnTo>
                  <a:lnTo>
                    <a:pt x="2662" y="514"/>
                  </a:lnTo>
                  <a:lnTo>
                    <a:pt x="2651" y="509"/>
                  </a:lnTo>
                  <a:lnTo>
                    <a:pt x="1510" y="173"/>
                  </a:lnTo>
                  <a:lnTo>
                    <a:pt x="1465" y="162"/>
                  </a:lnTo>
                  <a:lnTo>
                    <a:pt x="1419" y="159"/>
                  </a:lnTo>
                  <a:close/>
                  <a:moveTo>
                    <a:pt x="1392" y="0"/>
                  </a:moveTo>
                  <a:lnTo>
                    <a:pt x="1447" y="0"/>
                  </a:lnTo>
                  <a:lnTo>
                    <a:pt x="1501" y="7"/>
                  </a:lnTo>
                  <a:lnTo>
                    <a:pt x="1555" y="20"/>
                  </a:lnTo>
                  <a:lnTo>
                    <a:pt x="2695" y="356"/>
                  </a:lnTo>
                  <a:lnTo>
                    <a:pt x="2726" y="367"/>
                  </a:lnTo>
                  <a:lnTo>
                    <a:pt x="2754" y="383"/>
                  </a:lnTo>
                  <a:lnTo>
                    <a:pt x="2777" y="404"/>
                  </a:lnTo>
                  <a:lnTo>
                    <a:pt x="2798" y="428"/>
                  </a:lnTo>
                  <a:lnTo>
                    <a:pt x="2815" y="455"/>
                  </a:lnTo>
                  <a:lnTo>
                    <a:pt x="2828" y="483"/>
                  </a:lnTo>
                  <a:lnTo>
                    <a:pt x="2836" y="514"/>
                  </a:lnTo>
                  <a:lnTo>
                    <a:pt x="2839" y="547"/>
                  </a:lnTo>
                  <a:lnTo>
                    <a:pt x="2839" y="1492"/>
                  </a:lnTo>
                  <a:lnTo>
                    <a:pt x="2836" y="1600"/>
                  </a:lnTo>
                  <a:lnTo>
                    <a:pt x="2827" y="1709"/>
                  </a:lnTo>
                  <a:lnTo>
                    <a:pt x="2814" y="1815"/>
                  </a:lnTo>
                  <a:lnTo>
                    <a:pt x="2795" y="1921"/>
                  </a:lnTo>
                  <a:lnTo>
                    <a:pt x="2772" y="2026"/>
                  </a:lnTo>
                  <a:lnTo>
                    <a:pt x="2743" y="2129"/>
                  </a:lnTo>
                  <a:lnTo>
                    <a:pt x="2708" y="2231"/>
                  </a:lnTo>
                  <a:lnTo>
                    <a:pt x="2669" y="2330"/>
                  </a:lnTo>
                  <a:lnTo>
                    <a:pt x="2625" y="2428"/>
                  </a:lnTo>
                  <a:lnTo>
                    <a:pt x="2575" y="2523"/>
                  </a:lnTo>
                  <a:lnTo>
                    <a:pt x="2521" y="2617"/>
                  </a:lnTo>
                  <a:lnTo>
                    <a:pt x="2462" y="2708"/>
                  </a:lnTo>
                  <a:lnTo>
                    <a:pt x="2400" y="2795"/>
                  </a:lnTo>
                  <a:lnTo>
                    <a:pt x="2335" y="2877"/>
                  </a:lnTo>
                  <a:lnTo>
                    <a:pt x="2264" y="2955"/>
                  </a:lnTo>
                  <a:lnTo>
                    <a:pt x="2192" y="3031"/>
                  </a:lnTo>
                  <a:lnTo>
                    <a:pt x="2115" y="3102"/>
                  </a:lnTo>
                  <a:lnTo>
                    <a:pt x="2035" y="3170"/>
                  </a:lnTo>
                  <a:lnTo>
                    <a:pt x="1953" y="3234"/>
                  </a:lnTo>
                  <a:lnTo>
                    <a:pt x="1866" y="3292"/>
                  </a:lnTo>
                  <a:lnTo>
                    <a:pt x="1778" y="3349"/>
                  </a:lnTo>
                  <a:lnTo>
                    <a:pt x="1685" y="3400"/>
                  </a:lnTo>
                  <a:lnTo>
                    <a:pt x="1592" y="3446"/>
                  </a:lnTo>
                  <a:lnTo>
                    <a:pt x="1495" y="3488"/>
                  </a:lnTo>
                  <a:lnTo>
                    <a:pt x="1470" y="3497"/>
                  </a:lnTo>
                  <a:lnTo>
                    <a:pt x="1445" y="3501"/>
                  </a:lnTo>
                  <a:lnTo>
                    <a:pt x="1419" y="3503"/>
                  </a:lnTo>
                  <a:lnTo>
                    <a:pt x="1394" y="3501"/>
                  </a:lnTo>
                  <a:lnTo>
                    <a:pt x="1368" y="3497"/>
                  </a:lnTo>
                  <a:lnTo>
                    <a:pt x="1344" y="3488"/>
                  </a:lnTo>
                  <a:lnTo>
                    <a:pt x="1247" y="3446"/>
                  </a:lnTo>
                  <a:lnTo>
                    <a:pt x="1152" y="3400"/>
                  </a:lnTo>
                  <a:lnTo>
                    <a:pt x="1061" y="3349"/>
                  </a:lnTo>
                  <a:lnTo>
                    <a:pt x="972" y="3292"/>
                  </a:lnTo>
                  <a:lnTo>
                    <a:pt x="886" y="3234"/>
                  </a:lnTo>
                  <a:lnTo>
                    <a:pt x="803" y="3170"/>
                  </a:lnTo>
                  <a:lnTo>
                    <a:pt x="724" y="3102"/>
                  </a:lnTo>
                  <a:lnTo>
                    <a:pt x="647" y="3031"/>
                  </a:lnTo>
                  <a:lnTo>
                    <a:pt x="573" y="2955"/>
                  </a:lnTo>
                  <a:lnTo>
                    <a:pt x="504" y="2877"/>
                  </a:lnTo>
                  <a:lnTo>
                    <a:pt x="438" y="2795"/>
                  </a:lnTo>
                  <a:lnTo>
                    <a:pt x="377" y="2708"/>
                  </a:lnTo>
                  <a:lnTo>
                    <a:pt x="317" y="2617"/>
                  </a:lnTo>
                  <a:lnTo>
                    <a:pt x="263" y="2523"/>
                  </a:lnTo>
                  <a:lnTo>
                    <a:pt x="214" y="2428"/>
                  </a:lnTo>
                  <a:lnTo>
                    <a:pt x="169" y="2330"/>
                  </a:lnTo>
                  <a:lnTo>
                    <a:pt x="130" y="2231"/>
                  </a:lnTo>
                  <a:lnTo>
                    <a:pt x="96" y="2129"/>
                  </a:lnTo>
                  <a:lnTo>
                    <a:pt x="67" y="2026"/>
                  </a:lnTo>
                  <a:lnTo>
                    <a:pt x="42" y="1921"/>
                  </a:lnTo>
                  <a:lnTo>
                    <a:pt x="24" y="1815"/>
                  </a:lnTo>
                  <a:lnTo>
                    <a:pt x="11" y="1709"/>
                  </a:lnTo>
                  <a:lnTo>
                    <a:pt x="3" y="1600"/>
                  </a:lnTo>
                  <a:lnTo>
                    <a:pt x="0" y="1492"/>
                  </a:lnTo>
                  <a:lnTo>
                    <a:pt x="0" y="547"/>
                  </a:lnTo>
                  <a:lnTo>
                    <a:pt x="3" y="514"/>
                  </a:lnTo>
                  <a:lnTo>
                    <a:pt x="11" y="483"/>
                  </a:lnTo>
                  <a:lnTo>
                    <a:pt x="23" y="455"/>
                  </a:lnTo>
                  <a:lnTo>
                    <a:pt x="40" y="428"/>
                  </a:lnTo>
                  <a:lnTo>
                    <a:pt x="61" y="404"/>
                  </a:lnTo>
                  <a:lnTo>
                    <a:pt x="85" y="383"/>
                  </a:lnTo>
                  <a:lnTo>
                    <a:pt x="113" y="367"/>
                  </a:lnTo>
                  <a:lnTo>
                    <a:pt x="144" y="356"/>
                  </a:lnTo>
                  <a:lnTo>
                    <a:pt x="1284" y="20"/>
                  </a:lnTo>
                  <a:lnTo>
                    <a:pt x="1337" y="7"/>
                  </a:lnTo>
                  <a:lnTo>
                    <a:pt x="1392"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02" name="Freeform 143"/>
            <p:cNvSpPr>
              <a:spLocks noEditPoints="1"/>
            </p:cNvSpPr>
            <p:nvPr/>
          </p:nvSpPr>
          <p:spPr bwMode="auto">
            <a:xfrm>
              <a:off x="4606750" y="911262"/>
              <a:ext cx="240949" cy="317953"/>
            </a:xfrm>
            <a:custGeom>
              <a:avLst/>
              <a:gdLst>
                <a:gd name="T0" fmla="*/ 160 w 1940"/>
                <a:gd name="T1" fmla="*/ 398 h 2563"/>
                <a:gd name="T2" fmla="*/ 163 w 1940"/>
                <a:gd name="T3" fmla="*/ 1132 h 2563"/>
                <a:gd name="T4" fmla="*/ 186 w 1940"/>
                <a:gd name="T5" fmla="*/ 1321 h 2563"/>
                <a:gd name="T6" fmla="*/ 231 w 1940"/>
                <a:gd name="T7" fmla="*/ 1504 h 2563"/>
                <a:gd name="T8" fmla="*/ 299 w 1940"/>
                <a:gd name="T9" fmla="*/ 1679 h 2563"/>
                <a:gd name="T10" fmla="*/ 387 w 1940"/>
                <a:gd name="T11" fmla="*/ 1845 h 2563"/>
                <a:gd name="T12" fmla="*/ 494 w 1940"/>
                <a:gd name="T13" fmla="*/ 1997 h 2563"/>
                <a:gd name="T14" fmla="*/ 613 w 1940"/>
                <a:gd name="T15" fmla="*/ 2131 h 2563"/>
                <a:gd name="T16" fmla="*/ 747 w 1940"/>
                <a:gd name="T17" fmla="*/ 2250 h 2563"/>
                <a:gd name="T18" fmla="*/ 893 w 1940"/>
                <a:gd name="T19" fmla="*/ 2353 h 2563"/>
                <a:gd name="T20" fmla="*/ 1047 w 1940"/>
                <a:gd name="T21" fmla="*/ 2353 h 2563"/>
                <a:gd name="T22" fmla="*/ 1194 w 1940"/>
                <a:gd name="T23" fmla="*/ 2250 h 2563"/>
                <a:gd name="T24" fmla="*/ 1327 w 1940"/>
                <a:gd name="T25" fmla="*/ 2131 h 2563"/>
                <a:gd name="T26" fmla="*/ 1447 w 1940"/>
                <a:gd name="T27" fmla="*/ 1997 h 2563"/>
                <a:gd name="T28" fmla="*/ 1554 w 1940"/>
                <a:gd name="T29" fmla="*/ 1845 h 2563"/>
                <a:gd name="T30" fmla="*/ 1642 w 1940"/>
                <a:gd name="T31" fmla="*/ 1679 h 2563"/>
                <a:gd name="T32" fmla="*/ 1709 w 1940"/>
                <a:gd name="T33" fmla="*/ 1504 h 2563"/>
                <a:gd name="T34" fmla="*/ 1755 w 1940"/>
                <a:gd name="T35" fmla="*/ 1321 h 2563"/>
                <a:gd name="T36" fmla="*/ 1778 w 1940"/>
                <a:gd name="T37" fmla="*/ 1132 h 2563"/>
                <a:gd name="T38" fmla="*/ 1780 w 1940"/>
                <a:gd name="T39" fmla="*/ 398 h 2563"/>
                <a:gd name="T40" fmla="*/ 959 w 1940"/>
                <a:gd name="T41" fmla="*/ 0 h 2563"/>
                <a:gd name="T42" fmla="*/ 1004 w 1940"/>
                <a:gd name="T43" fmla="*/ 4 h 2563"/>
                <a:gd name="T44" fmla="*/ 1878 w 1940"/>
                <a:gd name="T45" fmla="*/ 264 h 2563"/>
                <a:gd name="T46" fmla="*/ 1916 w 1940"/>
                <a:gd name="T47" fmla="*/ 297 h 2563"/>
                <a:gd name="T48" fmla="*/ 1938 w 1940"/>
                <a:gd name="T49" fmla="*/ 343 h 2563"/>
                <a:gd name="T50" fmla="*/ 1940 w 1940"/>
                <a:gd name="T51" fmla="*/ 1038 h 2563"/>
                <a:gd name="T52" fmla="*/ 1929 w 1940"/>
                <a:gd name="T53" fmla="*/ 1228 h 2563"/>
                <a:gd name="T54" fmla="*/ 1898 w 1940"/>
                <a:gd name="T55" fmla="*/ 1415 h 2563"/>
                <a:gd name="T56" fmla="*/ 1846 w 1940"/>
                <a:gd name="T57" fmla="*/ 1596 h 2563"/>
                <a:gd name="T58" fmla="*/ 1775 w 1940"/>
                <a:gd name="T59" fmla="*/ 1771 h 2563"/>
                <a:gd name="T60" fmla="*/ 1684 w 1940"/>
                <a:gd name="T61" fmla="*/ 1936 h 2563"/>
                <a:gd name="T62" fmla="*/ 1577 w 1940"/>
                <a:gd name="T63" fmla="*/ 2090 h 2563"/>
                <a:gd name="T64" fmla="*/ 1458 w 1940"/>
                <a:gd name="T65" fmla="*/ 2226 h 2563"/>
                <a:gd name="T66" fmla="*/ 1325 w 1940"/>
                <a:gd name="T67" fmla="*/ 2349 h 2563"/>
                <a:gd name="T68" fmla="*/ 1181 w 1940"/>
                <a:gd name="T69" fmla="*/ 2457 h 2563"/>
                <a:gd name="T70" fmla="*/ 1026 w 1940"/>
                <a:gd name="T71" fmla="*/ 2549 h 2563"/>
                <a:gd name="T72" fmla="*/ 990 w 1940"/>
                <a:gd name="T73" fmla="*/ 2561 h 2563"/>
                <a:gd name="T74" fmla="*/ 951 w 1940"/>
                <a:gd name="T75" fmla="*/ 2561 h 2563"/>
                <a:gd name="T76" fmla="*/ 915 w 1940"/>
                <a:gd name="T77" fmla="*/ 2549 h 2563"/>
                <a:gd name="T78" fmla="*/ 760 w 1940"/>
                <a:gd name="T79" fmla="*/ 2457 h 2563"/>
                <a:gd name="T80" fmla="*/ 615 w 1940"/>
                <a:gd name="T81" fmla="*/ 2349 h 2563"/>
                <a:gd name="T82" fmla="*/ 483 w 1940"/>
                <a:gd name="T83" fmla="*/ 2226 h 2563"/>
                <a:gd name="T84" fmla="*/ 364 w 1940"/>
                <a:gd name="T85" fmla="*/ 2090 h 2563"/>
                <a:gd name="T86" fmla="*/ 256 w 1940"/>
                <a:gd name="T87" fmla="*/ 1936 h 2563"/>
                <a:gd name="T88" fmla="*/ 166 w 1940"/>
                <a:gd name="T89" fmla="*/ 1771 h 2563"/>
                <a:gd name="T90" fmla="*/ 94 w 1940"/>
                <a:gd name="T91" fmla="*/ 1596 h 2563"/>
                <a:gd name="T92" fmla="*/ 43 w 1940"/>
                <a:gd name="T93" fmla="*/ 1415 h 2563"/>
                <a:gd name="T94" fmla="*/ 11 w 1940"/>
                <a:gd name="T95" fmla="*/ 1228 h 2563"/>
                <a:gd name="T96" fmla="*/ 0 w 1940"/>
                <a:gd name="T97" fmla="*/ 1038 h 2563"/>
                <a:gd name="T98" fmla="*/ 3 w 1940"/>
                <a:gd name="T99" fmla="*/ 343 h 2563"/>
                <a:gd name="T100" fmla="*/ 24 w 1940"/>
                <a:gd name="T101" fmla="*/ 297 h 2563"/>
                <a:gd name="T102" fmla="*/ 63 w 1940"/>
                <a:gd name="T103" fmla="*/ 264 h 2563"/>
                <a:gd name="T104" fmla="*/ 936 w 1940"/>
                <a:gd name="T105" fmla="*/ 4 h 2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40" h="2563">
                  <a:moveTo>
                    <a:pt x="970" y="160"/>
                  </a:moveTo>
                  <a:lnTo>
                    <a:pt x="160" y="398"/>
                  </a:lnTo>
                  <a:lnTo>
                    <a:pt x="160" y="1038"/>
                  </a:lnTo>
                  <a:lnTo>
                    <a:pt x="163" y="1132"/>
                  </a:lnTo>
                  <a:lnTo>
                    <a:pt x="171" y="1227"/>
                  </a:lnTo>
                  <a:lnTo>
                    <a:pt x="186" y="1321"/>
                  </a:lnTo>
                  <a:lnTo>
                    <a:pt x="205" y="1413"/>
                  </a:lnTo>
                  <a:lnTo>
                    <a:pt x="231" y="1504"/>
                  </a:lnTo>
                  <a:lnTo>
                    <a:pt x="263" y="1592"/>
                  </a:lnTo>
                  <a:lnTo>
                    <a:pt x="299" y="1679"/>
                  </a:lnTo>
                  <a:lnTo>
                    <a:pt x="340" y="1763"/>
                  </a:lnTo>
                  <a:lnTo>
                    <a:pt x="387" y="1845"/>
                  </a:lnTo>
                  <a:lnTo>
                    <a:pt x="439" y="1925"/>
                  </a:lnTo>
                  <a:lnTo>
                    <a:pt x="494" y="1997"/>
                  </a:lnTo>
                  <a:lnTo>
                    <a:pt x="551" y="2065"/>
                  </a:lnTo>
                  <a:lnTo>
                    <a:pt x="613" y="2131"/>
                  </a:lnTo>
                  <a:lnTo>
                    <a:pt x="679" y="2193"/>
                  </a:lnTo>
                  <a:lnTo>
                    <a:pt x="747" y="2250"/>
                  </a:lnTo>
                  <a:lnTo>
                    <a:pt x="818" y="2303"/>
                  </a:lnTo>
                  <a:lnTo>
                    <a:pt x="893" y="2353"/>
                  </a:lnTo>
                  <a:lnTo>
                    <a:pt x="970" y="2398"/>
                  </a:lnTo>
                  <a:lnTo>
                    <a:pt x="1047" y="2353"/>
                  </a:lnTo>
                  <a:lnTo>
                    <a:pt x="1122" y="2303"/>
                  </a:lnTo>
                  <a:lnTo>
                    <a:pt x="1194" y="2250"/>
                  </a:lnTo>
                  <a:lnTo>
                    <a:pt x="1262" y="2193"/>
                  </a:lnTo>
                  <a:lnTo>
                    <a:pt x="1327" y="2131"/>
                  </a:lnTo>
                  <a:lnTo>
                    <a:pt x="1389" y="2065"/>
                  </a:lnTo>
                  <a:lnTo>
                    <a:pt x="1447" y="1997"/>
                  </a:lnTo>
                  <a:lnTo>
                    <a:pt x="1500" y="1925"/>
                  </a:lnTo>
                  <a:lnTo>
                    <a:pt x="1554" y="1845"/>
                  </a:lnTo>
                  <a:lnTo>
                    <a:pt x="1600" y="1763"/>
                  </a:lnTo>
                  <a:lnTo>
                    <a:pt x="1642" y="1679"/>
                  </a:lnTo>
                  <a:lnTo>
                    <a:pt x="1678" y="1592"/>
                  </a:lnTo>
                  <a:lnTo>
                    <a:pt x="1709" y="1504"/>
                  </a:lnTo>
                  <a:lnTo>
                    <a:pt x="1734" y="1413"/>
                  </a:lnTo>
                  <a:lnTo>
                    <a:pt x="1755" y="1321"/>
                  </a:lnTo>
                  <a:lnTo>
                    <a:pt x="1770" y="1227"/>
                  </a:lnTo>
                  <a:lnTo>
                    <a:pt x="1778" y="1132"/>
                  </a:lnTo>
                  <a:lnTo>
                    <a:pt x="1780" y="1038"/>
                  </a:lnTo>
                  <a:lnTo>
                    <a:pt x="1780" y="398"/>
                  </a:lnTo>
                  <a:lnTo>
                    <a:pt x="970" y="160"/>
                  </a:lnTo>
                  <a:close/>
                  <a:moveTo>
                    <a:pt x="959" y="0"/>
                  </a:moveTo>
                  <a:lnTo>
                    <a:pt x="982" y="0"/>
                  </a:lnTo>
                  <a:lnTo>
                    <a:pt x="1004" y="4"/>
                  </a:lnTo>
                  <a:lnTo>
                    <a:pt x="1855" y="255"/>
                  </a:lnTo>
                  <a:lnTo>
                    <a:pt x="1878" y="264"/>
                  </a:lnTo>
                  <a:lnTo>
                    <a:pt x="1899" y="279"/>
                  </a:lnTo>
                  <a:lnTo>
                    <a:pt x="1916" y="297"/>
                  </a:lnTo>
                  <a:lnTo>
                    <a:pt x="1929" y="320"/>
                  </a:lnTo>
                  <a:lnTo>
                    <a:pt x="1938" y="343"/>
                  </a:lnTo>
                  <a:lnTo>
                    <a:pt x="1940" y="369"/>
                  </a:lnTo>
                  <a:lnTo>
                    <a:pt x="1940" y="1038"/>
                  </a:lnTo>
                  <a:lnTo>
                    <a:pt x="1938" y="1133"/>
                  </a:lnTo>
                  <a:lnTo>
                    <a:pt x="1929" y="1228"/>
                  </a:lnTo>
                  <a:lnTo>
                    <a:pt x="1916" y="1322"/>
                  </a:lnTo>
                  <a:lnTo>
                    <a:pt x="1898" y="1415"/>
                  </a:lnTo>
                  <a:lnTo>
                    <a:pt x="1875" y="1507"/>
                  </a:lnTo>
                  <a:lnTo>
                    <a:pt x="1846" y="1596"/>
                  </a:lnTo>
                  <a:lnTo>
                    <a:pt x="1813" y="1684"/>
                  </a:lnTo>
                  <a:lnTo>
                    <a:pt x="1775" y="1771"/>
                  </a:lnTo>
                  <a:lnTo>
                    <a:pt x="1732" y="1855"/>
                  </a:lnTo>
                  <a:lnTo>
                    <a:pt x="1684" y="1936"/>
                  </a:lnTo>
                  <a:lnTo>
                    <a:pt x="1631" y="2016"/>
                  </a:lnTo>
                  <a:lnTo>
                    <a:pt x="1577" y="2090"/>
                  </a:lnTo>
                  <a:lnTo>
                    <a:pt x="1519" y="2159"/>
                  </a:lnTo>
                  <a:lnTo>
                    <a:pt x="1458" y="2226"/>
                  </a:lnTo>
                  <a:lnTo>
                    <a:pt x="1393" y="2289"/>
                  </a:lnTo>
                  <a:lnTo>
                    <a:pt x="1325" y="2349"/>
                  </a:lnTo>
                  <a:lnTo>
                    <a:pt x="1255" y="2404"/>
                  </a:lnTo>
                  <a:lnTo>
                    <a:pt x="1181" y="2457"/>
                  </a:lnTo>
                  <a:lnTo>
                    <a:pt x="1104" y="2505"/>
                  </a:lnTo>
                  <a:lnTo>
                    <a:pt x="1026" y="2549"/>
                  </a:lnTo>
                  <a:lnTo>
                    <a:pt x="1008" y="2557"/>
                  </a:lnTo>
                  <a:lnTo>
                    <a:pt x="990" y="2561"/>
                  </a:lnTo>
                  <a:lnTo>
                    <a:pt x="970" y="2563"/>
                  </a:lnTo>
                  <a:lnTo>
                    <a:pt x="951" y="2561"/>
                  </a:lnTo>
                  <a:lnTo>
                    <a:pt x="933" y="2557"/>
                  </a:lnTo>
                  <a:lnTo>
                    <a:pt x="915" y="2549"/>
                  </a:lnTo>
                  <a:lnTo>
                    <a:pt x="836" y="2505"/>
                  </a:lnTo>
                  <a:lnTo>
                    <a:pt x="760" y="2457"/>
                  </a:lnTo>
                  <a:lnTo>
                    <a:pt x="686" y="2404"/>
                  </a:lnTo>
                  <a:lnTo>
                    <a:pt x="615" y="2349"/>
                  </a:lnTo>
                  <a:lnTo>
                    <a:pt x="548" y="2289"/>
                  </a:lnTo>
                  <a:lnTo>
                    <a:pt x="483" y="2226"/>
                  </a:lnTo>
                  <a:lnTo>
                    <a:pt x="421" y="2159"/>
                  </a:lnTo>
                  <a:lnTo>
                    <a:pt x="364" y="2090"/>
                  </a:lnTo>
                  <a:lnTo>
                    <a:pt x="310" y="2016"/>
                  </a:lnTo>
                  <a:lnTo>
                    <a:pt x="256" y="1936"/>
                  </a:lnTo>
                  <a:lnTo>
                    <a:pt x="209" y="1855"/>
                  </a:lnTo>
                  <a:lnTo>
                    <a:pt x="166" y="1771"/>
                  </a:lnTo>
                  <a:lnTo>
                    <a:pt x="128" y="1684"/>
                  </a:lnTo>
                  <a:lnTo>
                    <a:pt x="94" y="1596"/>
                  </a:lnTo>
                  <a:lnTo>
                    <a:pt x="66" y="1507"/>
                  </a:lnTo>
                  <a:lnTo>
                    <a:pt x="43" y="1415"/>
                  </a:lnTo>
                  <a:lnTo>
                    <a:pt x="24" y="1322"/>
                  </a:lnTo>
                  <a:lnTo>
                    <a:pt x="11" y="1228"/>
                  </a:lnTo>
                  <a:lnTo>
                    <a:pt x="3" y="1133"/>
                  </a:lnTo>
                  <a:lnTo>
                    <a:pt x="0" y="1038"/>
                  </a:lnTo>
                  <a:lnTo>
                    <a:pt x="0" y="369"/>
                  </a:lnTo>
                  <a:lnTo>
                    <a:pt x="3" y="343"/>
                  </a:lnTo>
                  <a:lnTo>
                    <a:pt x="12" y="320"/>
                  </a:lnTo>
                  <a:lnTo>
                    <a:pt x="24" y="297"/>
                  </a:lnTo>
                  <a:lnTo>
                    <a:pt x="41" y="279"/>
                  </a:lnTo>
                  <a:lnTo>
                    <a:pt x="63" y="264"/>
                  </a:lnTo>
                  <a:lnTo>
                    <a:pt x="86" y="255"/>
                  </a:lnTo>
                  <a:lnTo>
                    <a:pt x="936" y="4"/>
                  </a:lnTo>
                  <a:lnTo>
                    <a:pt x="959"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grpSp>
      <p:grpSp>
        <p:nvGrpSpPr>
          <p:cNvPr id="11" name="组合 10"/>
          <p:cNvGrpSpPr/>
          <p:nvPr/>
        </p:nvGrpSpPr>
        <p:grpSpPr>
          <a:xfrm>
            <a:off x="6006783" y="1708067"/>
            <a:ext cx="789472" cy="787221"/>
            <a:chOff x="7926420" y="2974992"/>
            <a:chExt cx="435945" cy="434702"/>
          </a:xfrm>
        </p:grpSpPr>
        <p:sp>
          <p:nvSpPr>
            <p:cNvPr id="103" name="Freeform 172"/>
            <p:cNvSpPr>
              <a:spLocks noEditPoints="1"/>
            </p:cNvSpPr>
            <p:nvPr/>
          </p:nvSpPr>
          <p:spPr bwMode="auto">
            <a:xfrm>
              <a:off x="7926420" y="2974992"/>
              <a:ext cx="435945" cy="434702"/>
            </a:xfrm>
            <a:custGeom>
              <a:avLst/>
              <a:gdLst>
                <a:gd name="T0" fmla="*/ 1451 w 3510"/>
                <a:gd name="T1" fmla="*/ 212 h 3500"/>
                <a:gd name="T2" fmla="*/ 1076 w 3510"/>
                <a:gd name="T3" fmla="*/ 336 h 3500"/>
                <a:gd name="T4" fmla="*/ 751 w 3510"/>
                <a:gd name="T5" fmla="*/ 544 h 3500"/>
                <a:gd name="T6" fmla="*/ 486 w 3510"/>
                <a:gd name="T7" fmla="*/ 825 h 3500"/>
                <a:gd name="T8" fmla="*/ 297 w 3510"/>
                <a:gd name="T9" fmla="*/ 1162 h 3500"/>
                <a:gd name="T10" fmla="*/ 196 w 3510"/>
                <a:gd name="T11" fmla="*/ 1546 h 3500"/>
                <a:gd name="T12" fmla="*/ 196 w 3510"/>
                <a:gd name="T13" fmla="*/ 1954 h 3500"/>
                <a:gd name="T14" fmla="*/ 297 w 3510"/>
                <a:gd name="T15" fmla="*/ 2338 h 3500"/>
                <a:gd name="T16" fmla="*/ 486 w 3510"/>
                <a:gd name="T17" fmla="*/ 2675 h 3500"/>
                <a:gd name="T18" fmla="*/ 751 w 3510"/>
                <a:gd name="T19" fmla="*/ 2956 h 3500"/>
                <a:gd name="T20" fmla="*/ 1076 w 3510"/>
                <a:gd name="T21" fmla="*/ 3164 h 3500"/>
                <a:gd name="T22" fmla="*/ 1451 w 3510"/>
                <a:gd name="T23" fmla="*/ 3288 h 3500"/>
                <a:gd name="T24" fmla="*/ 1858 w 3510"/>
                <a:gd name="T25" fmla="*/ 3314 h 3500"/>
                <a:gd name="T26" fmla="*/ 2252 w 3510"/>
                <a:gd name="T27" fmla="*/ 3238 h 3500"/>
                <a:gd name="T28" fmla="*/ 2603 w 3510"/>
                <a:gd name="T29" fmla="*/ 3069 h 3500"/>
                <a:gd name="T30" fmla="*/ 2899 w 3510"/>
                <a:gd name="T31" fmla="*/ 2823 h 3500"/>
                <a:gd name="T32" fmla="*/ 3128 w 3510"/>
                <a:gd name="T33" fmla="*/ 2513 h 3500"/>
                <a:gd name="T34" fmla="*/ 3275 w 3510"/>
                <a:gd name="T35" fmla="*/ 2150 h 3500"/>
                <a:gd name="T36" fmla="*/ 3327 w 3510"/>
                <a:gd name="T37" fmla="*/ 1750 h 3500"/>
                <a:gd name="T38" fmla="*/ 3275 w 3510"/>
                <a:gd name="T39" fmla="*/ 1350 h 3500"/>
                <a:gd name="T40" fmla="*/ 3128 w 3510"/>
                <a:gd name="T41" fmla="*/ 987 h 3500"/>
                <a:gd name="T42" fmla="*/ 2899 w 3510"/>
                <a:gd name="T43" fmla="*/ 677 h 3500"/>
                <a:gd name="T44" fmla="*/ 2603 w 3510"/>
                <a:gd name="T45" fmla="*/ 431 h 3500"/>
                <a:gd name="T46" fmla="*/ 2252 w 3510"/>
                <a:gd name="T47" fmla="*/ 262 h 3500"/>
                <a:gd name="T48" fmla="*/ 1858 w 3510"/>
                <a:gd name="T49" fmla="*/ 186 h 3500"/>
                <a:gd name="T50" fmla="*/ 1967 w 3510"/>
                <a:gd name="T51" fmla="*/ 13 h 3500"/>
                <a:gd name="T52" fmla="*/ 2367 w 3510"/>
                <a:gd name="T53" fmla="*/ 109 h 3500"/>
                <a:gd name="T54" fmla="*/ 2725 w 3510"/>
                <a:gd name="T55" fmla="*/ 293 h 3500"/>
                <a:gd name="T56" fmla="*/ 3030 w 3510"/>
                <a:gd name="T57" fmla="*/ 548 h 3500"/>
                <a:gd name="T58" fmla="*/ 3270 w 3510"/>
                <a:gd name="T59" fmla="*/ 868 h 3500"/>
                <a:gd name="T60" fmla="*/ 3432 w 3510"/>
                <a:gd name="T61" fmla="*/ 1237 h 3500"/>
                <a:gd name="T62" fmla="*/ 3507 w 3510"/>
                <a:gd name="T63" fmla="*/ 1644 h 3500"/>
                <a:gd name="T64" fmla="*/ 3481 w 3510"/>
                <a:gd name="T65" fmla="*/ 2064 h 3500"/>
                <a:gd name="T66" fmla="*/ 3362 w 3510"/>
                <a:gd name="T67" fmla="*/ 2453 h 3500"/>
                <a:gd name="T68" fmla="*/ 3159 w 3510"/>
                <a:gd name="T69" fmla="*/ 2799 h 3500"/>
                <a:gd name="T70" fmla="*/ 2885 w 3510"/>
                <a:gd name="T71" fmla="*/ 3087 h 3500"/>
                <a:gd name="T72" fmla="*/ 2552 w 3510"/>
                <a:gd name="T73" fmla="*/ 3309 h 3500"/>
                <a:gd name="T74" fmla="*/ 2171 w 3510"/>
                <a:gd name="T75" fmla="*/ 3450 h 3500"/>
                <a:gd name="T76" fmla="*/ 1755 w 3510"/>
                <a:gd name="T77" fmla="*/ 3500 h 3500"/>
                <a:gd name="T78" fmla="*/ 1339 w 3510"/>
                <a:gd name="T79" fmla="*/ 3450 h 3500"/>
                <a:gd name="T80" fmla="*/ 958 w 3510"/>
                <a:gd name="T81" fmla="*/ 3309 h 3500"/>
                <a:gd name="T82" fmla="*/ 625 w 3510"/>
                <a:gd name="T83" fmla="*/ 3087 h 3500"/>
                <a:gd name="T84" fmla="*/ 351 w 3510"/>
                <a:gd name="T85" fmla="*/ 2799 h 3500"/>
                <a:gd name="T86" fmla="*/ 148 w 3510"/>
                <a:gd name="T87" fmla="*/ 2453 h 3500"/>
                <a:gd name="T88" fmla="*/ 29 w 3510"/>
                <a:gd name="T89" fmla="*/ 2064 h 3500"/>
                <a:gd name="T90" fmla="*/ 3 w 3510"/>
                <a:gd name="T91" fmla="*/ 1644 h 3500"/>
                <a:gd name="T92" fmla="*/ 78 w 3510"/>
                <a:gd name="T93" fmla="*/ 1237 h 3500"/>
                <a:gd name="T94" fmla="*/ 240 w 3510"/>
                <a:gd name="T95" fmla="*/ 868 h 3500"/>
                <a:gd name="T96" fmla="*/ 480 w 3510"/>
                <a:gd name="T97" fmla="*/ 548 h 3500"/>
                <a:gd name="T98" fmla="*/ 785 w 3510"/>
                <a:gd name="T99" fmla="*/ 293 h 3500"/>
                <a:gd name="T100" fmla="*/ 1143 w 3510"/>
                <a:gd name="T101" fmla="*/ 109 h 3500"/>
                <a:gd name="T102" fmla="*/ 1543 w 3510"/>
                <a:gd name="T103" fmla="*/ 1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10" h="3500">
                  <a:moveTo>
                    <a:pt x="1755" y="182"/>
                  </a:moveTo>
                  <a:lnTo>
                    <a:pt x="1652" y="186"/>
                  </a:lnTo>
                  <a:lnTo>
                    <a:pt x="1551" y="195"/>
                  </a:lnTo>
                  <a:lnTo>
                    <a:pt x="1451" y="212"/>
                  </a:lnTo>
                  <a:lnTo>
                    <a:pt x="1354" y="234"/>
                  </a:lnTo>
                  <a:lnTo>
                    <a:pt x="1258" y="262"/>
                  </a:lnTo>
                  <a:lnTo>
                    <a:pt x="1166" y="296"/>
                  </a:lnTo>
                  <a:lnTo>
                    <a:pt x="1076" y="336"/>
                  </a:lnTo>
                  <a:lnTo>
                    <a:pt x="990" y="381"/>
                  </a:lnTo>
                  <a:lnTo>
                    <a:pt x="907" y="431"/>
                  </a:lnTo>
                  <a:lnTo>
                    <a:pt x="828" y="485"/>
                  </a:lnTo>
                  <a:lnTo>
                    <a:pt x="751" y="544"/>
                  </a:lnTo>
                  <a:lnTo>
                    <a:pt x="679" y="609"/>
                  </a:lnTo>
                  <a:lnTo>
                    <a:pt x="611" y="677"/>
                  </a:lnTo>
                  <a:lnTo>
                    <a:pt x="546" y="749"/>
                  </a:lnTo>
                  <a:lnTo>
                    <a:pt x="486" y="825"/>
                  </a:lnTo>
                  <a:lnTo>
                    <a:pt x="432" y="905"/>
                  </a:lnTo>
                  <a:lnTo>
                    <a:pt x="382" y="987"/>
                  </a:lnTo>
                  <a:lnTo>
                    <a:pt x="337" y="1073"/>
                  </a:lnTo>
                  <a:lnTo>
                    <a:pt x="297" y="1162"/>
                  </a:lnTo>
                  <a:lnTo>
                    <a:pt x="263" y="1255"/>
                  </a:lnTo>
                  <a:lnTo>
                    <a:pt x="235" y="1350"/>
                  </a:lnTo>
                  <a:lnTo>
                    <a:pt x="213" y="1447"/>
                  </a:lnTo>
                  <a:lnTo>
                    <a:pt x="196" y="1546"/>
                  </a:lnTo>
                  <a:lnTo>
                    <a:pt x="186" y="1647"/>
                  </a:lnTo>
                  <a:lnTo>
                    <a:pt x="183" y="1750"/>
                  </a:lnTo>
                  <a:lnTo>
                    <a:pt x="186" y="1853"/>
                  </a:lnTo>
                  <a:lnTo>
                    <a:pt x="196" y="1954"/>
                  </a:lnTo>
                  <a:lnTo>
                    <a:pt x="213" y="2053"/>
                  </a:lnTo>
                  <a:lnTo>
                    <a:pt x="235" y="2150"/>
                  </a:lnTo>
                  <a:lnTo>
                    <a:pt x="263" y="2245"/>
                  </a:lnTo>
                  <a:lnTo>
                    <a:pt x="297" y="2338"/>
                  </a:lnTo>
                  <a:lnTo>
                    <a:pt x="337" y="2427"/>
                  </a:lnTo>
                  <a:lnTo>
                    <a:pt x="382" y="2513"/>
                  </a:lnTo>
                  <a:lnTo>
                    <a:pt x="432" y="2595"/>
                  </a:lnTo>
                  <a:lnTo>
                    <a:pt x="486" y="2675"/>
                  </a:lnTo>
                  <a:lnTo>
                    <a:pt x="546" y="2751"/>
                  </a:lnTo>
                  <a:lnTo>
                    <a:pt x="611" y="2823"/>
                  </a:lnTo>
                  <a:lnTo>
                    <a:pt x="679" y="2891"/>
                  </a:lnTo>
                  <a:lnTo>
                    <a:pt x="751" y="2956"/>
                  </a:lnTo>
                  <a:lnTo>
                    <a:pt x="828" y="3015"/>
                  </a:lnTo>
                  <a:lnTo>
                    <a:pt x="907" y="3069"/>
                  </a:lnTo>
                  <a:lnTo>
                    <a:pt x="990" y="3119"/>
                  </a:lnTo>
                  <a:lnTo>
                    <a:pt x="1076" y="3164"/>
                  </a:lnTo>
                  <a:lnTo>
                    <a:pt x="1166" y="3204"/>
                  </a:lnTo>
                  <a:lnTo>
                    <a:pt x="1258" y="3238"/>
                  </a:lnTo>
                  <a:lnTo>
                    <a:pt x="1354" y="3266"/>
                  </a:lnTo>
                  <a:lnTo>
                    <a:pt x="1451" y="3288"/>
                  </a:lnTo>
                  <a:lnTo>
                    <a:pt x="1551" y="3305"/>
                  </a:lnTo>
                  <a:lnTo>
                    <a:pt x="1652" y="3314"/>
                  </a:lnTo>
                  <a:lnTo>
                    <a:pt x="1755" y="3318"/>
                  </a:lnTo>
                  <a:lnTo>
                    <a:pt x="1858" y="3314"/>
                  </a:lnTo>
                  <a:lnTo>
                    <a:pt x="1959" y="3305"/>
                  </a:lnTo>
                  <a:lnTo>
                    <a:pt x="2059" y="3288"/>
                  </a:lnTo>
                  <a:lnTo>
                    <a:pt x="2156" y="3266"/>
                  </a:lnTo>
                  <a:lnTo>
                    <a:pt x="2252" y="3238"/>
                  </a:lnTo>
                  <a:lnTo>
                    <a:pt x="2344" y="3204"/>
                  </a:lnTo>
                  <a:lnTo>
                    <a:pt x="2434" y="3164"/>
                  </a:lnTo>
                  <a:lnTo>
                    <a:pt x="2520" y="3119"/>
                  </a:lnTo>
                  <a:lnTo>
                    <a:pt x="2603" y="3069"/>
                  </a:lnTo>
                  <a:lnTo>
                    <a:pt x="2682" y="3015"/>
                  </a:lnTo>
                  <a:lnTo>
                    <a:pt x="2759" y="2956"/>
                  </a:lnTo>
                  <a:lnTo>
                    <a:pt x="2831" y="2891"/>
                  </a:lnTo>
                  <a:lnTo>
                    <a:pt x="2899" y="2823"/>
                  </a:lnTo>
                  <a:lnTo>
                    <a:pt x="2964" y="2751"/>
                  </a:lnTo>
                  <a:lnTo>
                    <a:pt x="3024" y="2675"/>
                  </a:lnTo>
                  <a:lnTo>
                    <a:pt x="3078" y="2595"/>
                  </a:lnTo>
                  <a:lnTo>
                    <a:pt x="3128" y="2513"/>
                  </a:lnTo>
                  <a:lnTo>
                    <a:pt x="3173" y="2427"/>
                  </a:lnTo>
                  <a:lnTo>
                    <a:pt x="3213" y="2338"/>
                  </a:lnTo>
                  <a:lnTo>
                    <a:pt x="3247" y="2245"/>
                  </a:lnTo>
                  <a:lnTo>
                    <a:pt x="3275" y="2150"/>
                  </a:lnTo>
                  <a:lnTo>
                    <a:pt x="3297" y="2053"/>
                  </a:lnTo>
                  <a:lnTo>
                    <a:pt x="3314" y="1954"/>
                  </a:lnTo>
                  <a:lnTo>
                    <a:pt x="3324" y="1853"/>
                  </a:lnTo>
                  <a:lnTo>
                    <a:pt x="3327" y="1750"/>
                  </a:lnTo>
                  <a:lnTo>
                    <a:pt x="3324" y="1647"/>
                  </a:lnTo>
                  <a:lnTo>
                    <a:pt x="3314" y="1546"/>
                  </a:lnTo>
                  <a:lnTo>
                    <a:pt x="3297" y="1447"/>
                  </a:lnTo>
                  <a:lnTo>
                    <a:pt x="3275" y="1350"/>
                  </a:lnTo>
                  <a:lnTo>
                    <a:pt x="3247" y="1255"/>
                  </a:lnTo>
                  <a:lnTo>
                    <a:pt x="3213" y="1162"/>
                  </a:lnTo>
                  <a:lnTo>
                    <a:pt x="3173" y="1073"/>
                  </a:lnTo>
                  <a:lnTo>
                    <a:pt x="3128" y="987"/>
                  </a:lnTo>
                  <a:lnTo>
                    <a:pt x="3078" y="905"/>
                  </a:lnTo>
                  <a:lnTo>
                    <a:pt x="3024" y="825"/>
                  </a:lnTo>
                  <a:lnTo>
                    <a:pt x="2964" y="749"/>
                  </a:lnTo>
                  <a:lnTo>
                    <a:pt x="2899" y="677"/>
                  </a:lnTo>
                  <a:lnTo>
                    <a:pt x="2831" y="609"/>
                  </a:lnTo>
                  <a:lnTo>
                    <a:pt x="2759" y="544"/>
                  </a:lnTo>
                  <a:lnTo>
                    <a:pt x="2682" y="485"/>
                  </a:lnTo>
                  <a:lnTo>
                    <a:pt x="2603" y="431"/>
                  </a:lnTo>
                  <a:lnTo>
                    <a:pt x="2520" y="381"/>
                  </a:lnTo>
                  <a:lnTo>
                    <a:pt x="2434" y="336"/>
                  </a:lnTo>
                  <a:lnTo>
                    <a:pt x="2344" y="296"/>
                  </a:lnTo>
                  <a:lnTo>
                    <a:pt x="2252" y="262"/>
                  </a:lnTo>
                  <a:lnTo>
                    <a:pt x="2156" y="234"/>
                  </a:lnTo>
                  <a:lnTo>
                    <a:pt x="2059" y="212"/>
                  </a:lnTo>
                  <a:lnTo>
                    <a:pt x="1959" y="195"/>
                  </a:lnTo>
                  <a:lnTo>
                    <a:pt x="1858" y="186"/>
                  </a:lnTo>
                  <a:lnTo>
                    <a:pt x="1755" y="182"/>
                  </a:lnTo>
                  <a:close/>
                  <a:moveTo>
                    <a:pt x="1755" y="0"/>
                  </a:moveTo>
                  <a:lnTo>
                    <a:pt x="1861" y="3"/>
                  </a:lnTo>
                  <a:lnTo>
                    <a:pt x="1967" y="13"/>
                  </a:lnTo>
                  <a:lnTo>
                    <a:pt x="2070" y="29"/>
                  </a:lnTo>
                  <a:lnTo>
                    <a:pt x="2171" y="50"/>
                  </a:lnTo>
                  <a:lnTo>
                    <a:pt x="2270" y="77"/>
                  </a:lnTo>
                  <a:lnTo>
                    <a:pt x="2367" y="109"/>
                  </a:lnTo>
                  <a:lnTo>
                    <a:pt x="2460" y="147"/>
                  </a:lnTo>
                  <a:lnTo>
                    <a:pt x="2552" y="191"/>
                  </a:lnTo>
                  <a:lnTo>
                    <a:pt x="2640" y="240"/>
                  </a:lnTo>
                  <a:lnTo>
                    <a:pt x="2725" y="293"/>
                  </a:lnTo>
                  <a:lnTo>
                    <a:pt x="2807" y="350"/>
                  </a:lnTo>
                  <a:lnTo>
                    <a:pt x="2885" y="413"/>
                  </a:lnTo>
                  <a:lnTo>
                    <a:pt x="2960" y="478"/>
                  </a:lnTo>
                  <a:lnTo>
                    <a:pt x="3030" y="548"/>
                  </a:lnTo>
                  <a:lnTo>
                    <a:pt x="3096" y="624"/>
                  </a:lnTo>
                  <a:lnTo>
                    <a:pt x="3159" y="701"/>
                  </a:lnTo>
                  <a:lnTo>
                    <a:pt x="3216" y="783"/>
                  </a:lnTo>
                  <a:lnTo>
                    <a:pt x="3270" y="868"/>
                  </a:lnTo>
                  <a:lnTo>
                    <a:pt x="3319" y="956"/>
                  </a:lnTo>
                  <a:lnTo>
                    <a:pt x="3362" y="1047"/>
                  </a:lnTo>
                  <a:lnTo>
                    <a:pt x="3400" y="1140"/>
                  </a:lnTo>
                  <a:lnTo>
                    <a:pt x="3432" y="1237"/>
                  </a:lnTo>
                  <a:lnTo>
                    <a:pt x="3460" y="1335"/>
                  </a:lnTo>
                  <a:lnTo>
                    <a:pt x="3481" y="1436"/>
                  </a:lnTo>
                  <a:lnTo>
                    <a:pt x="3497" y="1539"/>
                  </a:lnTo>
                  <a:lnTo>
                    <a:pt x="3507" y="1644"/>
                  </a:lnTo>
                  <a:lnTo>
                    <a:pt x="3510" y="1750"/>
                  </a:lnTo>
                  <a:lnTo>
                    <a:pt x="3507" y="1856"/>
                  </a:lnTo>
                  <a:lnTo>
                    <a:pt x="3497" y="1961"/>
                  </a:lnTo>
                  <a:lnTo>
                    <a:pt x="3481" y="2064"/>
                  </a:lnTo>
                  <a:lnTo>
                    <a:pt x="3460" y="2165"/>
                  </a:lnTo>
                  <a:lnTo>
                    <a:pt x="3432" y="2263"/>
                  </a:lnTo>
                  <a:lnTo>
                    <a:pt x="3400" y="2360"/>
                  </a:lnTo>
                  <a:lnTo>
                    <a:pt x="3362" y="2453"/>
                  </a:lnTo>
                  <a:lnTo>
                    <a:pt x="3319" y="2544"/>
                  </a:lnTo>
                  <a:lnTo>
                    <a:pt x="3270" y="2632"/>
                  </a:lnTo>
                  <a:lnTo>
                    <a:pt x="3216" y="2717"/>
                  </a:lnTo>
                  <a:lnTo>
                    <a:pt x="3159" y="2799"/>
                  </a:lnTo>
                  <a:lnTo>
                    <a:pt x="3096" y="2876"/>
                  </a:lnTo>
                  <a:lnTo>
                    <a:pt x="3030" y="2952"/>
                  </a:lnTo>
                  <a:lnTo>
                    <a:pt x="2960" y="3022"/>
                  </a:lnTo>
                  <a:lnTo>
                    <a:pt x="2885" y="3087"/>
                  </a:lnTo>
                  <a:lnTo>
                    <a:pt x="2807" y="3150"/>
                  </a:lnTo>
                  <a:lnTo>
                    <a:pt x="2725" y="3207"/>
                  </a:lnTo>
                  <a:lnTo>
                    <a:pt x="2640" y="3260"/>
                  </a:lnTo>
                  <a:lnTo>
                    <a:pt x="2552" y="3309"/>
                  </a:lnTo>
                  <a:lnTo>
                    <a:pt x="2460" y="3353"/>
                  </a:lnTo>
                  <a:lnTo>
                    <a:pt x="2367" y="3391"/>
                  </a:lnTo>
                  <a:lnTo>
                    <a:pt x="2270" y="3423"/>
                  </a:lnTo>
                  <a:lnTo>
                    <a:pt x="2171" y="3450"/>
                  </a:lnTo>
                  <a:lnTo>
                    <a:pt x="2070" y="3471"/>
                  </a:lnTo>
                  <a:lnTo>
                    <a:pt x="1967" y="3487"/>
                  </a:lnTo>
                  <a:lnTo>
                    <a:pt x="1861" y="3497"/>
                  </a:lnTo>
                  <a:lnTo>
                    <a:pt x="1755" y="3500"/>
                  </a:lnTo>
                  <a:lnTo>
                    <a:pt x="1649" y="3497"/>
                  </a:lnTo>
                  <a:lnTo>
                    <a:pt x="1543" y="3487"/>
                  </a:lnTo>
                  <a:lnTo>
                    <a:pt x="1440" y="3471"/>
                  </a:lnTo>
                  <a:lnTo>
                    <a:pt x="1339" y="3450"/>
                  </a:lnTo>
                  <a:lnTo>
                    <a:pt x="1240" y="3423"/>
                  </a:lnTo>
                  <a:lnTo>
                    <a:pt x="1143" y="3391"/>
                  </a:lnTo>
                  <a:lnTo>
                    <a:pt x="1050" y="3353"/>
                  </a:lnTo>
                  <a:lnTo>
                    <a:pt x="958" y="3309"/>
                  </a:lnTo>
                  <a:lnTo>
                    <a:pt x="870" y="3260"/>
                  </a:lnTo>
                  <a:lnTo>
                    <a:pt x="785" y="3207"/>
                  </a:lnTo>
                  <a:lnTo>
                    <a:pt x="703" y="3150"/>
                  </a:lnTo>
                  <a:lnTo>
                    <a:pt x="625" y="3087"/>
                  </a:lnTo>
                  <a:lnTo>
                    <a:pt x="550" y="3022"/>
                  </a:lnTo>
                  <a:lnTo>
                    <a:pt x="480" y="2952"/>
                  </a:lnTo>
                  <a:lnTo>
                    <a:pt x="414" y="2876"/>
                  </a:lnTo>
                  <a:lnTo>
                    <a:pt x="351" y="2799"/>
                  </a:lnTo>
                  <a:lnTo>
                    <a:pt x="294" y="2717"/>
                  </a:lnTo>
                  <a:lnTo>
                    <a:pt x="240" y="2632"/>
                  </a:lnTo>
                  <a:lnTo>
                    <a:pt x="191" y="2544"/>
                  </a:lnTo>
                  <a:lnTo>
                    <a:pt x="148" y="2453"/>
                  </a:lnTo>
                  <a:lnTo>
                    <a:pt x="110" y="2360"/>
                  </a:lnTo>
                  <a:lnTo>
                    <a:pt x="78" y="2263"/>
                  </a:lnTo>
                  <a:lnTo>
                    <a:pt x="50" y="2165"/>
                  </a:lnTo>
                  <a:lnTo>
                    <a:pt x="29" y="2064"/>
                  </a:lnTo>
                  <a:lnTo>
                    <a:pt x="13" y="1961"/>
                  </a:lnTo>
                  <a:lnTo>
                    <a:pt x="3" y="1856"/>
                  </a:lnTo>
                  <a:lnTo>
                    <a:pt x="0" y="1750"/>
                  </a:lnTo>
                  <a:lnTo>
                    <a:pt x="3" y="1644"/>
                  </a:lnTo>
                  <a:lnTo>
                    <a:pt x="13" y="1539"/>
                  </a:lnTo>
                  <a:lnTo>
                    <a:pt x="29" y="1436"/>
                  </a:lnTo>
                  <a:lnTo>
                    <a:pt x="50" y="1335"/>
                  </a:lnTo>
                  <a:lnTo>
                    <a:pt x="78" y="1237"/>
                  </a:lnTo>
                  <a:lnTo>
                    <a:pt x="110" y="1140"/>
                  </a:lnTo>
                  <a:lnTo>
                    <a:pt x="148" y="1047"/>
                  </a:lnTo>
                  <a:lnTo>
                    <a:pt x="191" y="956"/>
                  </a:lnTo>
                  <a:lnTo>
                    <a:pt x="240" y="868"/>
                  </a:lnTo>
                  <a:lnTo>
                    <a:pt x="294" y="783"/>
                  </a:lnTo>
                  <a:lnTo>
                    <a:pt x="351" y="701"/>
                  </a:lnTo>
                  <a:lnTo>
                    <a:pt x="414" y="624"/>
                  </a:lnTo>
                  <a:lnTo>
                    <a:pt x="480" y="548"/>
                  </a:lnTo>
                  <a:lnTo>
                    <a:pt x="550" y="478"/>
                  </a:lnTo>
                  <a:lnTo>
                    <a:pt x="625" y="413"/>
                  </a:lnTo>
                  <a:lnTo>
                    <a:pt x="703" y="350"/>
                  </a:lnTo>
                  <a:lnTo>
                    <a:pt x="785" y="293"/>
                  </a:lnTo>
                  <a:lnTo>
                    <a:pt x="870" y="240"/>
                  </a:lnTo>
                  <a:lnTo>
                    <a:pt x="958" y="191"/>
                  </a:lnTo>
                  <a:lnTo>
                    <a:pt x="1050" y="147"/>
                  </a:lnTo>
                  <a:lnTo>
                    <a:pt x="1143" y="109"/>
                  </a:lnTo>
                  <a:lnTo>
                    <a:pt x="1240" y="77"/>
                  </a:lnTo>
                  <a:lnTo>
                    <a:pt x="1339" y="50"/>
                  </a:lnTo>
                  <a:lnTo>
                    <a:pt x="1440" y="29"/>
                  </a:lnTo>
                  <a:lnTo>
                    <a:pt x="1543" y="13"/>
                  </a:lnTo>
                  <a:lnTo>
                    <a:pt x="1649" y="3"/>
                  </a:lnTo>
                  <a:lnTo>
                    <a:pt x="1755"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10" name="Freeform 173"/>
            <p:cNvSpPr/>
            <p:nvPr/>
          </p:nvSpPr>
          <p:spPr bwMode="auto">
            <a:xfrm>
              <a:off x="8004666" y="3070627"/>
              <a:ext cx="279452" cy="260821"/>
            </a:xfrm>
            <a:custGeom>
              <a:avLst/>
              <a:gdLst>
                <a:gd name="T0" fmla="*/ 1687 w 2240"/>
                <a:gd name="T1" fmla="*/ 13 h 2093"/>
                <a:gd name="T2" fmla="*/ 1875 w 2240"/>
                <a:gd name="T3" fmla="*/ 152 h 2093"/>
                <a:gd name="T4" fmla="*/ 2029 w 2240"/>
                <a:gd name="T5" fmla="*/ 325 h 2093"/>
                <a:gd name="T6" fmla="*/ 2143 w 2240"/>
                <a:gd name="T7" fmla="*/ 524 h 2093"/>
                <a:gd name="T8" fmla="*/ 2216 w 2240"/>
                <a:gd name="T9" fmla="*/ 744 h 2093"/>
                <a:gd name="T10" fmla="*/ 2240 w 2240"/>
                <a:gd name="T11" fmla="*/ 976 h 2093"/>
                <a:gd name="T12" fmla="*/ 2210 w 2240"/>
                <a:gd name="T13" fmla="*/ 1232 h 2093"/>
                <a:gd name="T14" fmla="*/ 2126 w 2240"/>
                <a:gd name="T15" fmla="*/ 1467 h 2093"/>
                <a:gd name="T16" fmla="*/ 1993 w 2240"/>
                <a:gd name="T17" fmla="*/ 1674 h 2093"/>
                <a:gd name="T18" fmla="*/ 1820 w 2240"/>
                <a:gd name="T19" fmla="*/ 1847 h 2093"/>
                <a:gd name="T20" fmla="*/ 1612 w 2240"/>
                <a:gd name="T21" fmla="*/ 1979 h 2093"/>
                <a:gd name="T22" fmla="*/ 1376 w 2240"/>
                <a:gd name="T23" fmla="*/ 2063 h 2093"/>
                <a:gd name="T24" fmla="*/ 1120 w 2240"/>
                <a:gd name="T25" fmla="*/ 2093 h 2093"/>
                <a:gd name="T26" fmla="*/ 864 w 2240"/>
                <a:gd name="T27" fmla="*/ 2063 h 2093"/>
                <a:gd name="T28" fmla="*/ 628 w 2240"/>
                <a:gd name="T29" fmla="*/ 1979 h 2093"/>
                <a:gd name="T30" fmla="*/ 420 w 2240"/>
                <a:gd name="T31" fmla="*/ 1847 h 2093"/>
                <a:gd name="T32" fmla="*/ 247 w 2240"/>
                <a:gd name="T33" fmla="*/ 1674 h 2093"/>
                <a:gd name="T34" fmla="*/ 114 w 2240"/>
                <a:gd name="T35" fmla="*/ 1467 h 2093"/>
                <a:gd name="T36" fmla="*/ 30 w 2240"/>
                <a:gd name="T37" fmla="*/ 1232 h 2093"/>
                <a:gd name="T38" fmla="*/ 0 w 2240"/>
                <a:gd name="T39" fmla="*/ 976 h 2093"/>
                <a:gd name="T40" fmla="*/ 24 w 2240"/>
                <a:gd name="T41" fmla="*/ 744 h 2093"/>
                <a:gd name="T42" fmla="*/ 97 w 2240"/>
                <a:gd name="T43" fmla="*/ 524 h 2093"/>
                <a:gd name="T44" fmla="*/ 211 w 2240"/>
                <a:gd name="T45" fmla="*/ 325 h 2093"/>
                <a:gd name="T46" fmla="*/ 365 w 2240"/>
                <a:gd name="T47" fmla="*/ 152 h 2093"/>
                <a:gd name="T48" fmla="*/ 553 w 2240"/>
                <a:gd name="T49" fmla="*/ 13 h 2093"/>
                <a:gd name="T50" fmla="*/ 613 w 2240"/>
                <a:gd name="T51" fmla="*/ 1 h 2093"/>
                <a:gd name="T52" fmla="*/ 665 w 2240"/>
                <a:gd name="T53" fmla="*/ 28 h 2093"/>
                <a:gd name="T54" fmla="*/ 690 w 2240"/>
                <a:gd name="T55" fmla="*/ 84 h 2093"/>
                <a:gd name="T56" fmla="*/ 675 w 2240"/>
                <a:gd name="T57" fmla="*/ 141 h 2093"/>
                <a:gd name="T58" fmla="*/ 586 w 2240"/>
                <a:gd name="T59" fmla="*/ 208 h 2093"/>
                <a:gd name="T60" fmla="*/ 429 w 2240"/>
                <a:gd name="T61" fmla="*/ 345 h 2093"/>
                <a:gd name="T62" fmla="*/ 307 w 2240"/>
                <a:gd name="T63" fmla="*/ 511 h 2093"/>
                <a:gd name="T64" fmla="*/ 224 w 2240"/>
                <a:gd name="T65" fmla="*/ 701 h 2093"/>
                <a:gd name="T66" fmla="*/ 185 w 2240"/>
                <a:gd name="T67" fmla="*/ 906 h 2093"/>
                <a:gd name="T68" fmla="*/ 195 w 2240"/>
                <a:gd name="T69" fmla="*/ 1128 h 2093"/>
                <a:gd name="T70" fmla="*/ 256 w 2240"/>
                <a:gd name="T71" fmla="*/ 1340 h 2093"/>
                <a:gd name="T72" fmla="*/ 364 w 2240"/>
                <a:gd name="T73" fmla="*/ 1528 h 2093"/>
                <a:gd name="T74" fmla="*/ 511 w 2240"/>
                <a:gd name="T75" fmla="*/ 1686 h 2093"/>
                <a:gd name="T76" fmla="*/ 689 w 2240"/>
                <a:gd name="T77" fmla="*/ 1806 h 2093"/>
                <a:gd name="T78" fmla="*/ 895 w 2240"/>
                <a:gd name="T79" fmla="*/ 1884 h 2093"/>
                <a:gd name="T80" fmla="*/ 1119 w 2240"/>
                <a:gd name="T81" fmla="*/ 1910 h 2093"/>
                <a:gd name="T82" fmla="*/ 1345 w 2240"/>
                <a:gd name="T83" fmla="*/ 1884 h 2093"/>
                <a:gd name="T84" fmla="*/ 1551 w 2240"/>
                <a:gd name="T85" fmla="*/ 1806 h 2093"/>
                <a:gd name="T86" fmla="*/ 1729 w 2240"/>
                <a:gd name="T87" fmla="*/ 1686 h 2093"/>
                <a:gd name="T88" fmla="*/ 1876 w 2240"/>
                <a:gd name="T89" fmla="*/ 1528 h 2093"/>
                <a:gd name="T90" fmla="*/ 1984 w 2240"/>
                <a:gd name="T91" fmla="*/ 1340 h 2093"/>
                <a:gd name="T92" fmla="*/ 2045 w 2240"/>
                <a:gd name="T93" fmla="*/ 1128 h 2093"/>
                <a:gd name="T94" fmla="*/ 2055 w 2240"/>
                <a:gd name="T95" fmla="*/ 906 h 2093"/>
                <a:gd name="T96" fmla="*/ 2016 w 2240"/>
                <a:gd name="T97" fmla="*/ 701 h 2093"/>
                <a:gd name="T98" fmla="*/ 1933 w 2240"/>
                <a:gd name="T99" fmla="*/ 511 h 2093"/>
                <a:gd name="T100" fmla="*/ 1811 w 2240"/>
                <a:gd name="T101" fmla="*/ 345 h 2093"/>
                <a:gd name="T102" fmla="*/ 1654 w 2240"/>
                <a:gd name="T103" fmla="*/ 208 h 2093"/>
                <a:gd name="T104" fmla="*/ 1565 w 2240"/>
                <a:gd name="T105" fmla="*/ 141 h 2093"/>
                <a:gd name="T106" fmla="*/ 1550 w 2240"/>
                <a:gd name="T107" fmla="*/ 84 h 2093"/>
                <a:gd name="T108" fmla="*/ 1575 w 2240"/>
                <a:gd name="T109" fmla="*/ 28 h 2093"/>
                <a:gd name="T110" fmla="*/ 1627 w 2240"/>
                <a:gd name="T111" fmla="*/ 1 h 2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40" h="2093">
                  <a:moveTo>
                    <a:pt x="1648" y="0"/>
                  </a:moveTo>
                  <a:lnTo>
                    <a:pt x="1668" y="4"/>
                  </a:lnTo>
                  <a:lnTo>
                    <a:pt x="1687" y="13"/>
                  </a:lnTo>
                  <a:lnTo>
                    <a:pt x="1754" y="55"/>
                  </a:lnTo>
                  <a:lnTo>
                    <a:pt x="1817" y="101"/>
                  </a:lnTo>
                  <a:lnTo>
                    <a:pt x="1875" y="152"/>
                  </a:lnTo>
                  <a:lnTo>
                    <a:pt x="1930" y="206"/>
                  </a:lnTo>
                  <a:lnTo>
                    <a:pt x="1982" y="263"/>
                  </a:lnTo>
                  <a:lnTo>
                    <a:pt x="2029" y="325"/>
                  </a:lnTo>
                  <a:lnTo>
                    <a:pt x="2072" y="388"/>
                  </a:lnTo>
                  <a:lnTo>
                    <a:pt x="2110" y="455"/>
                  </a:lnTo>
                  <a:lnTo>
                    <a:pt x="2143" y="524"/>
                  </a:lnTo>
                  <a:lnTo>
                    <a:pt x="2173" y="595"/>
                  </a:lnTo>
                  <a:lnTo>
                    <a:pt x="2196" y="668"/>
                  </a:lnTo>
                  <a:lnTo>
                    <a:pt x="2216" y="744"/>
                  </a:lnTo>
                  <a:lnTo>
                    <a:pt x="2229" y="820"/>
                  </a:lnTo>
                  <a:lnTo>
                    <a:pt x="2237" y="898"/>
                  </a:lnTo>
                  <a:lnTo>
                    <a:pt x="2240" y="976"/>
                  </a:lnTo>
                  <a:lnTo>
                    <a:pt x="2237" y="1063"/>
                  </a:lnTo>
                  <a:lnTo>
                    <a:pt x="2227" y="1149"/>
                  </a:lnTo>
                  <a:lnTo>
                    <a:pt x="2210" y="1232"/>
                  </a:lnTo>
                  <a:lnTo>
                    <a:pt x="2188" y="1313"/>
                  </a:lnTo>
                  <a:lnTo>
                    <a:pt x="2160" y="1391"/>
                  </a:lnTo>
                  <a:lnTo>
                    <a:pt x="2126" y="1467"/>
                  </a:lnTo>
                  <a:lnTo>
                    <a:pt x="2087" y="1539"/>
                  </a:lnTo>
                  <a:lnTo>
                    <a:pt x="2043" y="1608"/>
                  </a:lnTo>
                  <a:lnTo>
                    <a:pt x="1993" y="1674"/>
                  </a:lnTo>
                  <a:lnTo>
                    <a:pt x="1940" y="1736"/>
                  </a:lnTo>
                  <a:lnTo>
                    <a:pt x="1883" y="1794"/>
                  </a:lnTo>
                  <a:lnTo>
                    <a:pt x="1820" y="1847"/>
                  </a:lnTo>
                  <a:lnTo>
                    <a:pt x="1754" y="1897"/>
                  </a:lnTo>
                  <a:lnTo>
                    <a:pt x="1685" y="1940"/>
                  </a:lnTo>
                  <a:lnTo>
                    <a:pt x="1612" y="1979"/>
                  </a:lnTo>
                  <a:lnTo>
                    <a:pt x="1536" y="2013"/>
                  </a:lnTo>
                  <a:lnTo>
                    <a:pt x="1458" y="2041"/>
                  </a:lnTo>
                  <a:lnTo>
                    <a:pt x="1376" y="2063"/>
                  </a:lnTo>
                  <a:lnTo>
                    <a:pt x="1293" y="2080"/>
                  </a:lnTo>
                  <a:lnTo>
                    <a:pt x="1207" y="2090"/>
                  </a:lnTo>
                  <a:lnTo>
                    <a:pt x="1120" y="2093"/>
                  </a:lnTo>
                  <a:lnTo>
                    <a:pt x="1033" y="2090"/>
                  </a:lnTo>
                  <a:lnTo>
                    <a:pt x="947" y="2080"/>
                  </a:lnTo>
                  <a:lnTo>
                    <a:pt x="864" y="2063"/>
                  </a:lnTo>
                  <a:lnTo>
                    <a:pt x="782" y="2041"/>
                  </a:lnTo>
                  <a:lnTo>
                    <a:pt x="704" y="2013"/>
                  </a:lnTo>
                  <a:lnTo>
                    <a:pt x="628" y="1979"/>
                  </a:lnTo>
                  <a:lnTo>
                    <a:pt x="555" y="1940"/>
                  </a:lnTo>
                  <a:lnTo>
                    <a:pt x="486" y="1897"/>
                  </a:lnTo>
                  <a:lnTo>
                    <a:pt x="420" y="1847"/>
                  </a:lnTo>
                  <a:lnTo>
                    <a:pt x="357" y="1794"/>
                  </a:lnTo>
                  <a:lnTo>
                    <a:pt x="300" y="1736"/>
                  </a:lnTo>
                  <a:lnTo>
                    <a:pt x="247" y="1674"/>
                  </a:lnTo>
                  <a:lnTo>
                    <a:pt x="197" y="1608"/>
                  </a:lnTo>
                  <a:lnTo>
                    <a:pt x="153" y="1539"/>
                  </a:lnTo>
                  <a:lnTo>
                    <a:pt x="114" y="1467"/>
                  </a:lnTo>
                  <a:lnTo>
                    <a:pt x="80" y="1391"/>
                  </a:lnTo>
                  <a:lnTo>
                    <a:pt x="52" y="1313"/>
                  </a:lnTo>
                  <a:lnTo>
                    <a:pt x="30" y="1232"/>
                  </a:lnTo>
                  <a:lnTo>
                    <a:pt x="13" y="1149"/>
                  </a:lnTo>
                  <a:lnTo>
                    <a:pt x="3" y="1063"/>
                  </a:lnTo>
                  <a:lnTo>
                    <a:pt x="0" y="976"/>
                  </a:lnTo>
                  <a:lnTo>
                    <a:pt x="3" y="898"/>
                  </a:lnTo>
                  <a:lnTo>
                    <a:pt x="11" y="820"/>
                  </a:lnTo>
                  <a:lnTo>
                    <a:pt x="24" y="744"/>
                  </a:lnTo>
                  <a:lnTo>
                    <a:pt x="44" y="668"/>
                  </a:lnTo>
                  <a:lnTo>
                    <a:pt x="67" y="595"/>
                  </a:lnTo>
                  <a:lnTo>
                    <a:pt x="97" y="524"/>
                  </a:lnTo>
                  <a:lnTo>
                    <a:pt x="130" y="455"/>
                  </a:lnTo>
                  <a:lnTo>
                    <a:pt x="168" y="388"/>
                  </a:lnTo>
                  <a:lnTo>
                    <a:pt x="211" y="325"/>
                  </a:lnTo>
                  <a:lnTo>
                    <a:pt x="258" y="263"/>
                  </a:lnTo>
                  <a:lnTo>
                    <a:pt x="310" y="206"/>
                  </a:lnTo>
                  <a:lnTo>
                    <a:pt x="365" y="152"/>
                  </a:lnTo>
                  <a:lnTo>
                    <a:pt x="423" y="101"/>
                  </a:lnTo>
                  <a:lnTo>
                    <a:pt x="486" y="55"/>
                  </a:lnTo>
                  <a:lnTo>
                    <a:pt x="553" y="13"/>
                  </a:lnTo>
                  <a:lnTo>
                    <a:pt x="572" y="4"/>
                  </a:lnTo>
                  <a:lnTo>
                    <a:pt x="592" y="0"/>
                  </a:lnTo>
                  <a:lnTo>
                    <a:pt x="613" y="1"/>
                  </a:lnTo>
                  <a:lnTo>
                    <a:pt x="632" y="7"/>
                  </a:lnTo>
                  <a:lnTo>
                    <a:pt x="650" y="15"/>
                  </a:lnTo>
                  <a:lnTo>
                    <a:pt x="665" y="28"/>
                  </a:lnTo>
                  <a:lnTo>
                    <a:pt x="678" y="45"/>
                  </a:lnTo>
                  <a:lnTo>
                    <a:pt x="686" y="64"/>
                  </a:lnTo>
                  <a:lnTo>
                    <a:pt x="690" y="84"/>
                  </a:lnTo>
                  <a:lnTo>
                    <a:pt x="689" y="104"/>
                  </a:lnTo>
                  <a:lnTo>
                    <a:pt x="685" y="123"/>
                  </a:lnTo>
                  <a:lnTo>
                    <a:pt x="675" y="141"/>
                  </a:lnTo>
                  <a:lnTo>
                    <a:pt x="663" y="157"/>
                  </a:lnTo>
                  <a:lnTo>
                    <a:pt x="646" y="170"/>
                  </a:lnTo>
                  <a:lnTo>
                    <a:pt x="586" y="208"/>
                  </a:lnTo>
                  <a:lnTo>
                    <a:pt x="530" y="249"/>
                  </a:lnTo>
                  <a:lnTo>
                    <a:pt x="478" y="296"/>
                  </a:lnTo>
                  <a:lnTo>
                    <a:pt x="429" y="345"/>
                  </a:lnTo>
                  <a:lnTo>
                    <a:pt x="384" y="398"/>
                  </a:lnTo>
                  <a:lnTo>
                    <a:pt x="344" y="453"/>
                  </a:lnTo>
                  <a:lnTo>
                    <a:pt x="307" y="511"/>
                  </a:lnTo>
                  <a:lnTo>
                    <a:pt x="274" y="573"/>
                  </a:lnTo>
                  <a:lnTo>
                    <a:pt x="248" y="637"/>
                  </a:lnTo>
                  <a:lnTo>
                    <a:pt x="224" y="701"/>
                  </a:lnTo>
                  <a:lnTo>
                    <a:pt x="206" y="768"/>
                  </a:lnTo>
                  <a:lnTo>
                    <a:pt x="194" y="836"/>
                  </a:lnTo>
                  <a:lnTo>
                    <a:pt x="185" y="906"/>
                  </a:lnTo>
                  <a:lnTo>
                    <a:pt x="183" y="976"/>
                  </a:lnTo>
                  <a:lnTo>
                    <a:pt x="186" y="1052"/>
                  </a:lnTo>
                  <a:lnTo>
                    <a:pt x="195" y="1128"/>
                  </a:lnTo>
                  <a:lnTo>
                    <a:pt x="210" y="1201"/>
                  </a:lnTo>
                  <a:lnTo>
                    <a:pt x="231" y="1271"/>
                  </a:lnTo>
                  <a:lnTo>
                    <a:pt x="256" y="1340"/>
                  </a:lnTo>
                  <a:lnTo>
                    <a:pt x="287" y="1406"/>
                  </a:lnTo>
                  <a:lnTo>
                    <a:pt x="323" y="1468"/>
                  </a:lnTo>
                  <a:lnTo>
                    <a:pt x="364" y="1528"/>
                  </a:lnTo>
                  <a:lnTo>
                    <a:pt x="408" y="1584"/>
                  </a:lnTo>
                  <a:lnTo>
                    <a:pt x="457" y="1637"/>
                  </a:lnTo>
                  <a:lnTo>
                    <a:pt x="511" y="1686"/>
                  </a:lnTo>
                  <a:lnTo>
                    <a:pt x="567" y="1730"/>
                  </a:lnTo>
                  <a:lnTo>
                    <a:pt x="626" y="1770"/>
                  </a:lnTo>
                  <a:lnTo>
                    <a:pt x="689" y="1806"/>
                  </a:lnTo>
                  <a:lnTo>
                    <a:pt x="755" y="1837"/>
                  </a:lnTo>
                  <a:lnTo>
                    <a:pt x="824" y="1863"/>
                  </a:lnTo>
                  <a:lnTo>
                    <a:pt x="895" y="1884"/>
                  </a:lnTo>
                  <a:lnTo>
                    <a:pt x="968" y="1899"/>
                  </a:lnTo>
                  <a:lnTo>
                    <a:pt x="1043" y="1907"/>
                  </a:lnTo>
                  <a:lnTo>
                    <a:pt x="1119" y="1910"/>
                  </a:lnTo>
                  <a:lnTo>
                    <a:pt x="1197" y="1907"/>
                  </a:lnTo>
                  <a:lnTo>
                    <a:pt x="1272" y="1899"/>
                  </a:lnTo>
                  <a:lnTo>
                    <a:pt x="1345" y="1884"/>
                  </a:lnTo>
                  <a:lnTo>
                    <a:pt x="1416" y="1863"/>
                  </a:lnTo>
                  <a:lnTo>
                    <a:pt x="1485" y="1837"/>
                  </a:lnTo>
                  <a:lnTo>
                    <a:pt x="1551" y="1806"/>
                  </a:lnTo>
                  <a:lnTo>
                    <a:pt x="1614" y="1770"/>
                  </a:lnTo>
                  <a:lnTo>
                    <a:pt x="1673" y="1730"/>
                  </a:lnTo>
                  <a:lnTo>
                    <a:pt x="1729" y="1686"/>
                  </a:lnTo>
                  <a:lnTo>
                    <a:pt x="1783" y="1637"/>
                  </a:lnTo>
                  <a:lnTo>
                    <a:pt x="1832" y="1584"/>
                  </a:lnTo>
                  <a:lnTo>
                    <a:pt x="1876" y="1528"/>
                  </a:lnTo>
                  <a:lnTo>
                    <a:pt x="1917" y="1468"/>
                  </a:lnTo>
                  <a:lnTo>
                    <a:pt x="1953" y="1406"/>
                  </a:lnTo>
                  <a:lnTo>
                    <a:pt x="1984" y="1340"/>
                  </a:lnTo>
                  <a:lnTo>
                    <a:pt x="2009" y="1271"/>
                  </a:lnTo>
                  <a:lnTo>
                    <a:pt x="2030" y="1201"/>
                  </a:lnTo>
                  <a:lnTo>
                    <a:pt x="2045" y="1128"/>
                  </a:lnTo>
                  <a:lnTo>
                    <a:pt x="2054" y="1052"/>
                  </a:lnTo>
                  <a:lnTo>
                    <a:pt x="2057" y="976"/>
                  </a:lnTo>
                  <a:lnTo>
                    <a:pt x="2055" y="906"/>
                  </a:lnTo>
                  <a:lnTo>
                    <a:pt x="2046" y="836"/>
                  </a:lnTo>
                  <a:lnTo>
                    <a:pt x="2034" y="768"/>
                  </a:lnTo>
                  <a:lnTo>
                    <a:pt x="2016" y="701"/>
                  </a:lnTo>
                  <a:lnTo>
                    <a:pt x="1992" y="637"/>
                  </a:lnTo>
                  <a:lnTo>
                    <a:pt x="1965" y="573"/>
                  </a:lnTo>
                  <a:lnTo>
                    <a:pt x="1933" y="511"/>
                  </a:lnTo>
                  <a:lnTo>
                    <a:pt x="1896" y="453"/>
                  </a:lnTo>
                  <a:lnTo>
                    <a:pt x="1856" y="398"/>
                  </a:lnTo>
                  <a:lnTo>
                    <a:pt x="1811" y="345"/>
                  </a:lnTo>
                  <a:lnTo>
                    <a:pt x="1762" y="296"/>
                  </a:lnTo>
                  <a:lnTo>
                    <a:pt x="1710" y="249"/>
                  </a:lnTo>
                  <a:lnTo>
                    <a:pt x="1654" y="208"/>
                  </a:lnTo>
                  <a:lnTo>
                    <a:pt x="1594" y="170"/>
                  </a:lnTo>
                  <a:lnTo>
                    <a:pt x="1577" y="157"/>
                  </a:lnTo>
                  <a:lnTo>
                    <a:pt x="1565" y="141"/>
                  </a:lnTo>
                  <a:lnTo>
                    <a:pt x="1555" y="123"/>
                  </a:lnTo>
                  <a:lnTo>
                    <a:pt x="1551" y="104"/>
                  </a:lnTo>
                  <a:lnTo>
                    <a:pt x="1550" y="84"/>
                  </a:lnTo>
                  <a:lnTo>
                    <a:pt x="1554" y="64"/>
                  </a:lnTo>
                  <a:lnTo>
                    <a:pt x="1562" y="45"/>
                  </a:lnTo>
                  <a:lnTo>
                    <a:pt x="1575" y="28"/>
                  </a:lnTo>
                  <a:lnTo>
                    <a:pt x="1590" y="15"/>
                  </a:lnTo>
                  <a:lnTo>
                    <a:pt x="1608" y="7"/>
                  </a:lnTo>
                  <a:lnTo>
                    <a:pt x="1627" y="1"/>
                  </a:lnTo>
                  <a:lnTo>
                    <a:pt x="1648"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sp>
          <p:nvSpPr>
            <p:cNvPr id="112" name="Freeform 174"/>
            <p:cNvSpPr/>
            <p:nvPr/>
          </p:nvSpPr>
          <p:spPr bwMode="auto">
            <a:xfrm>
              <a:off x="8132594" y="3038335"/>
              <a:ext cx="23598" cy="165187"/>
            </a:xfrm>
            <a:custGeom>
              <a:avLst/>
              <a:gdLst>
                <a:gd name="T0" fmla="*/ 91 w 182"/>
                <a:gd name="T1" fmla="*/ 0 h 1330"/>
                <a:gd name="T2" fmla="*/ 115 w 182"/>
                <a:gd name="T3" fmla="*/ 3 h 1330"/>
                <a:gd name="T4" fmla="*/ 137 w 182"/>
                <a:gd name="T5" fmla="*/ 13 h 1330"/>
                <a:gd name="T6" fmla="*/ 156 w 182"/>
                <a:gd name="T7" fmla="*/ 27 h 1330"/>
                <a:gd name="T8" fmla="*/ 170 w 182"/>
                <a:gd name="T9" fmla="*/ 46 h 1330"/>
                <a:gd name="T10" fmla="*/ 179 w 182"/>
                <a:gd name="T11" fmla="*/ 67 h 1330"/>
                <a:gd name="T12" fmla="*/ 182 w 182"/>
                <a:gd name="T13" fmla="*/ 91 h 1330"/>
                <a:gd name="T14" fmla="*/ 182 w 182"/>
                <a:gd name="T15" fmla="*/ 1239 h 1330"/>
                <a:gd name="T16" fmla="*/ 179 w 182"/>
                <a:gd name="T17" fmla="*/ 1263 h 1330"/>
                <a:gd name="T18" fmla="*/ 170 w 182"/>
                <a:gd name="T19" fmla="*/ 1285 h 1330"/>
                <a:gd name="T20" fmla="*/ 156 w 182"/>
                <a:gd name="T21" fmla="*/ 1304 h 1330"/>
                <a:gd name="T22" fmla="*/ 137 w 182"/>
                <a:gd name="T23" fmla="*/ 1317 h 1330"/>
                <a:gd name="T24" fmla="*/ 115 w 182"/>
                <a:gd name="T25" fmla="*/ 1327 h 1330"/>
                <a:gd name="T26" fmla="*/ 91 w 182"/>
                <a:gd name="T27" fmla="*/ 1330 h 1330"/>
                <a:gd name="T28" fmla="*/ 67 w 182"/>
                <a:gd name="T29" fmla="*/ 1327 h 1330"/>
                <a:gd name="T30" fmla="*/ 45 w 182"/>
                <a:gd name="T31" fmla="*/ 1317 h 1330"/>
                <a:gd name="T32" fmla="*/ 26 w 182"/>
                <a:gd name="T33" fmla="*/ 1304 h 1330"/>
                <a:gd name="T34" fmla="*/ 12 w 182"/>
                <a:gd name="T35" fmla="*/ 1285 h 1330"/>
                <a:gd name="T36" fmla="*/ 3 w 182"/>
                <a:gd name="T37" fmla="*/ 1263 h 1330"/>
                <a:gd name="T38" fmla="*/ 0 w 182"/>
                <a:gd name="T39" fmla="*/ 1239 h 1330"/>
                <a:gd name="T40" fmla="*/ 0 w 182"/>
                <a:gd name="T41" fmla="*/ 91 h 1330"/>
                <a:gd name="T42" fmla="*/ 3 w 182"/>
                <a:gd name="T43" fmla="*/ 67 h 1330"/>
                <a:gd name="T44" fmla="*/ 12 w 182"/>
                <a:gd name="T45" fmla="*/ 46 h 1330"/>
                <a:gd name="T46" fmla="*/ 26 w 182"/>
                <a:gd name="T47" fmla="*/ 27 h 1330"/>
                <a:gd name="T48" fmla="*/ 45 w 182"/>
                <a:gd name="T49" fmla="*/ 13 h 1330"/>
                <a:gd name="T50" fmla="*/ 67 w 182"/>
                <a:gd name="T51" fmla="*/ 3 h 1330"/>
                <a:gd name="T52" fmla="*/ 91 w 182"/>
                <a:gd name="T53" fmla="*/ 0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2" h="1330">
                  <a:moveTo>
                    <a:pt x="91" y="0"/>
                  </a:moveTo>
                  <a:lnTo>
                    <a:pt x="115" y="3"/>
                  </a:lnTo>
                  <a:lnTo>
                    <a:pt x="137" y="13"/>
                  </a:lnTo>
                  <a:lnTo>
                    <a:pt x="156" y="27"/>
                  </a:lnTo>
                  <a:lnTo>
                    <a:pt x="170" y="46"/>
                  </a:lnTo>
                  <a:lnTo>
                    <a:pt x="179" y="67"/>
                  </a:lnTo>
                  <a:lnTo>
                    <a:pt x="182" y="91"/>
                  </a:lnTo>
                  <a:lnTo>
                    <a:pt x="182" y="1239"/>
                  </a:lnTo>
                  <a:lnTo>
                    <a:pt x="179" y="1263"/>
                  </a:lnTo>
                  <a:lnTo>
                    <a:pt x="170" y="1285"/>
                  </a:lnTo>
                  <a:lnTo>
                    <a:pt x="156" y="1304"/>
                  </a:lnTo>
                  <a:lnTo>
                    <a:pt x="137" y="1317"/>
                  </a:lnTo>
                  <a:lnTo>
                    <a:pt x="115" y="1327"/>
                  </a:lnTo>
                  <a:lnTo>
                    <a:pt x="91" y="1330"/>
                  </a:lnTo>
                  <a:lnTo>
                    <a:pt x="67" y="1327"/>
                  </a:lnTo>
                  <a:lnTo>
                    <a:pt x="45" y="1317"/>
                  </a:lnTo>
                  <a:lnTo>
                    <a:pt x="26" y="1304"/>
                  </a:lnTo>
                  <a:lnTo>
                    <a:pt x="12" y="1285"/>
                  </a:lnTo>
                  <a:lnTo>
                    <a:pt x="3" y="1263"/>
                  </a:lnTo>
                  <a:lnTo>
                    <a:pt x="0" y="1239"/>
                  </a:lnTo>
                  <a:lnTo>
                    <a:pt x="0" y="91"/>
                  </a:lnTo>
                  <a:lnTo>
                    <a:pt x="3" y="67"/>
                  </a:lnTo>
                  <a:lnTo>
                    <a:pt x="12" y="46"/>
                  </a:lnTo>
                  <a:lnTo>
                    <a:pt x="26" y="27"/>
                  </a:lnTo>
                  <a:lnTo>
                    <a:pt x="45" y="13"/>
                  </a:lnTo>
                  <a:lnTo>
                    <a:pt x="67" y="3"/>
                  </a:lnTo>
                  <a:lnTo>
                    <a:pt x="91" y="0"/>
                  </a:lnTo>
                  <a:close/>
                </a:path>
              </a:pathLst>
            </a:custGeom>
            <a:solidFill>
              <a:sysClr val="window" lastClr="FFFFFF"/>
            </a:solidFill>
            <a:ln w="0">
              <a:noFill/>
              <a:prstDash val="solid"/>
              <a:round/>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bg1"/>
                </a:solidFill>
                <a:effectLst/>
                <a:uLnTx/>
                <a:uFillTx/>
                <a:cs typeface="+mn-ea"/>
                <a:sym typeface="+mn-lt"/>
              </a:endParaRPr>
            </a:p>
          </p:txBody>
        </p:sp>
      </p:grpSp>
      <p:sp>
        <p:nvSpPr>
          <p:cNvPr id="113" name="文本框 112"/>
          <p:cNvSpPr txBox="1"/>
          <p:nvPr/>
        </p:nvSpPr>
        <p:spPr>
          <a:xfrm>
            <a:off x="5075841" y="460581"/>
            <a:ext cx="1861883" cy="584775"/>
          </a:xfrm>
          <a:prstGeom prst="rect">
            <a:avLst/>
          </a:prstGeom>
          <a:noFill/>
        </p:spPr>
        <p:txBody>
          <a:bodyPr vert="horz" wrap="square" rtlCol="0" anchor="ctr">
            <a:spAutoFit/>
          </a:bodyPr>
          <a:lstStyle/>
          <a:p>
            <a:r>
              <a:rPr lang="zh-CN" altLang="en-US" sz="3200" b="1" dirty="0">
                <a:solidFill>
                  <a:srgbClr val="C09A5B"/>
                </a:solidFill>
                <a:cs typeface="+mn-ea"/>
                <a:sym typeface="+mn-lt"/>
              </a:rPr>
              <a:t>添加标题</a:t>
            </a:r>
            <a:endParaRPr lang="zh-CN" altLang="en-US" sz="3200" b="1" dirty="0">
              <a:solidFill>
                <a:srgbClr val="C09A5B"/>
              </a:solidFill>
              <a:cs typeface="+mn-ea"/>
              <a:sym typeface="+mn-lt"/>
            </a:endParaRPr>
          </a:p>
        </p:txBody>
      </p:sp>
      <p:sp>
        <p:nvSpPr>
          <p:cNvPr id="114" name="文本框 113"/>
          <p:cNvSpPr txBox="1"/>
          <p:nvPr/>
        </p:nvSpPr>
        <p:spPr>
          <a:xfrm>
            <a:off x="379165" y="2667362"/>
            <a:ext cx="1483140" cy="461665"/>
          </a:xfrm>
          <a:prstGeom prst="rect">
            <a:avLst/>
          </a:prstGeom>
          <a:noFill/>
        </p:spPr>
        <p:txBody>
          <a:bodyPr vert="horz" wrap="square" rtlCol="0" anchor="ctr">
            <a:spAutoFit/>
          </a:bodyPr>
          <a:lstStyle/>
          <a:p>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sp>
        <p:nvSpPr>
          <p:cNvPr id="115" name="文本框 114"/>
          <p:cNvSpPr txBox="1"/>
          <p:nvPr/>
        </p:nvSpPr>
        <p:spPr>
          <a:xfrm>
            <a:off x="2132304" y="2662968"/>
            <a:ext cx="1483140" cy="461665"/>
          </a:xfrm>
          <a:prstGeom prst="rect">
            <a:avLst/>
          </a:prstGeom>
          <a:noFill/>
        </p:spPr>
        <p:txBody>
          <a:bodyPr vert="horz" wrap="square" rtlCol="0" anchor="ctr">
            <a:spAutoFit/>
          </a:bodyPr>
          <a:lstStyle/>
          <a:p>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sp>
        <p:nvSpPr>
          <p:cNvPr id="116" name="文本框 115"/>
          <p:cNvSpPr txBox="1"/>
          <p:nvPr/>
        </p:nvSpPr>
        <p:spPr>
          <a:xfrm>
            <a:off x="5638583" y="2669809"/>
            <a:ext cx="1483140" cy="461665"/>
          </a:xfrm>
          <a:prstGeom prst="rect">
            <a:avLst/>
          </a:prstGeom>
          <a:noFill/>
        </p:spPr>
        <p:txBody>
          <a:bodyPr vert="horz" wrap="square" rtlCol="0" anchor="ctr">
            <a:spAutoFit/>
          </a:bodyPr>
          <a:lstStyle/>
          <a:p>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sp>
        <p:nvSpPr>
          <p:cNvPr id="117" name="文本框 116"/>
          <p:cNvSpPr txBox="1"/>
          <p:nvPr/>
        </p:nvSpPr>
        <p:spPr>
          <a:xfrm>
            <a:off x="3885443" y="2687602"/>
            <a:ext cx="1483140" cy="461665"/>
          </a:xfrm>
          <a:prstGeom prst="rect">
            <a:avLst/>
          </a:prstGeom>
          <a:noFill/>
        </p:spPr>
        <p:txBody>
          <a:bodyPr vert="horz" wrap="square" rtlCol="0" anchor="ctr">
            <a:spAutoFit/>
          </a:bodyPr>
          <a:lstStyle/>
          <a:p>
            <a:r>
              <a:rPr lang="zh-CN" altLang="en-US" sz="2400" b="1" dirty="0">
                <a:solidFill>
                  <a:schemeClr val="bg1"/>
                </a:solidFill>
                <a:cs typeface="+mn-ea"/>
                <a:sym typeface="+mn-lt"/>
              </a:rPr>
              <a:t>添加标题</a:t>
            </a:r>
            <a:endParaRPr lang="zh-CN" altLang="en-US" sz="2400" b="1" dirty="0">
              <a:solidFill>
                <a:schemeClr val="bg1"/>
              </a:solidFill>
              <a:cs typeface="+mn-ea"/>
              <a:sym typeface="+mn-lt"/>
            </a:endParaRPr>
          </a:p>
        </p:txBody>
      </p:sp>
      <p:pic>
        <p:nvPicPr>
          <p:cNvPr id="26" name="图片 25"/>
          <p:cNvPicPr>
            <a:picLocks noChangeAspect="1"/>
          </p:cNvPicPr>
          <p:nvPr/>
        </p:nvPicPr>
        <p:blipFill>
          <a:blip r:embed="rId5" cstate="screen">
            <a:duotone>
              <a:prstClr val="black"/>
              <a:srgbClr val="D9C3A5">
                <a:tint val="50000"/>
                <a:satMod val="180000"/>
              </a:srgbClr>
            </a:duotone>
          </a:blip>
          <a:stretch>
            <a:fillRect/>
          </a:stretch>
        </p:blipFill>
        <p:spPr>
          <a:xfrm>
            <a:off x="7353394" y="810094"/>
            <a:ext cx="4220056" cy="281364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4"/>
                                        </p:tgtEl>
                                        <p:attrNameLst>
                                          <p:attrName>style.visibility</p:attrName>
                                        </p:attrNameLst>
                                      </p:cBhvr>
                                      <p:to>
                                        <p:strVal val="visible"/>
                                      </p:to>
                                    </p:set>
                                    <p:animEffect transition="in" filter="fade">
                                      <p:cBhvr>
                                        <p:cTn id="12" dur="1000"/>
                                        <p:tgtEl>
                                          <p:spTgt spid="114"/>
                                        </p:tgtEl>
                                      </p:cBhvr>
                                    </p:animEffect>
                                    <p:anim calcmode="lin" valueType="num">
                                      <p:cBhvr>
                                        <p:cTn id="13" dur="1000" fill="hold"/>
                                        <p:tgtEl>
                                          <p:spTgt spid="114"/>
                                        </p:tgtEl>
                                        <p:attrNameLst>
                                          <p:attrName>ppt_x</p:attrName>
                                        </p:attrNameLst>
                                      </p:cBhvr>
                                      <p:tavLst>
                                        <p:tav tm="0">
                                          <p:val>
                                            <p:strVal val="#ppt_x"/>
                                          </p:val>
                                        </p:tav>
                                        <p:tav tm="100000">
                                          <p:val>
                                            <p:strVal val="#ppt_x"/>
                                          </p:val>
                                        </p:tav>
                                      </p:tavLst>
                                    </p:anim>
                                    <p:anim calcmode="lin" valueType="num">
                                      <p:cBhvr>
                                        <p:cTn id="14" dur="1000" fill="hold"/>
                                        <p:tgtEl>
                                          <p:spTgt spid="1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15"/>
                                        </p:tgtEl>
                                        <p:attrNameLst>
                                          <p:attrName>style.visibility</p:attrName>
                                        </p:attrNameLst>
                                      </p:cBhvr>
                                      <p:to>
                                        <p:strVal val="visible"/>
                                      </p:to>
                                    </p:set>
                                    <p:animEffect transition="in" filter="fade">
                                      <p:cBhvr>
                                        <p:cTn id="24" dur="1000"/>
                                        <p:tgtEl>
                                          <p:spTgt spid="115"/>
                                        </p:tgtEl>
                                      </p:cBhvr>
                                    </p:animEffect>
                                    <p:anim calcmode="lin" valueType="num">
                                      <p:cBhvr>
                                        <p:cTn id="25" dur="1000" fill="hold"/>
                                        <p:tgtEl>
                                          <p:spTgt spid="115"/>
                                        </p:tgtEl>
                                        <p:attrNameLst>
                                          <p:attrName>ppt_x</p:attrName>
                                        </p:attrNameLst>
                                      </p:cBhvr>
                                      <p:tavLst>
                                        <p:tav tm="0">
                                          <p:val>
                                            <p:strVal val="#ppt_x"/>
                                          </p:val>
                                        </p:tav>
                                        <p:tav tm="100000">
                                          <p:val>
                                            <p:strVal val="#ppt_x"/>
                                          </p:val>
                                        </p:tav>
                                      </p:tavLst>
                                    </p:anim>
                                    <p:anim calcmode="lin" valueType="num">
                                      <p:cBhvr>
                                        <p:cTn id="26" dur="1000" fill="hold"/>
                                        <p:tgtEl>
                                          <p:spTgt spid="1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7"/>
                                        </p:tgtEl>
                                        <p:attrNameLst>
                                          <p:attrName>style.visibility</p:attrName>
                                        </p:attrNameLst>
                                      </p:cBhvr>
                                      <p:to>
                                        <p:strVal val="visible"/>
                                      </p:to>
                                    </p:set>
                                    <p:animEffect transition="in" filter="fade">
                                      <p:cBhvr>
                                        <p:cTn id="36" dur="1000"/>
                                        <p:tgtEl>
                                          <p:spTgt spid="117"/>
                                        </p:tgtEl>
                                      </p:cBhvr>
                                    </p:animEffect>
                                    <p:anim calcmode="lin" valueType="num">
                                      <p:cBhvr>
                                        <p:cTn id="37" dur="1000" fill="hold"/>
                                        <p:tgtEl>
                                          <p:spTgt spid="117"/>
                                        </p:tgtEl>
                                        <p:attrNameLst>
                                          <p:attrName>ppt_x</p:attrName>
                                        </p:attrNameLst>
                                      </p:cBhvr>
                                      <p:tavLst>
                                        <p:tav tm="0">
                                          <p:val>
                                            <p:strVal val="#ppt_x"/>
                                          </p:val>
                                        </p:tav>
                                        <p:tav tm="100000">
                                          <p:val>
                                            <p:strVal val="#ppt_x"/>
                                          </p:val>
                                        </p:tav>
                                      </p:tavLst>
                                    </p:anim>
                                    <p:anim calcmode="lin" valueType="num">
                                      <p:cBhvr>
                                        <p:cTn id="38"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16"/>
                                        </p:tgtEl>
                                        <p:attrNameLst>
                                          <p:attrName>style.visibility</p:attrName>
                                        </p:attrNameLst>
                                      </p:cBhvr>
                                      <p:to>
                                        <p:strVal val="visible"/>
                                      </p:to>
                                    </p:set>
                                    <p:animEffect transition="in" filter="fade">
                                      <p:cBhvr>
                                        <p:cTn id="48" dur="1000"/>
                                        <p:tgtEl>
                                          <p:spTgt spid="116"/>
                                        </p:tgtEl>
                                      </p:cBhvr>
                                    </p:animEffect>
                                    <p:anim calcmode="lin" valueType="num">
                                      <p:cBhvr>
                                        <p:cTn id="49" dur="1000" fill="hold"/>
                                        <p:tgtEl>
                                          <p:spTgt spid="116"/>
                                        </p:tgtEl>
                                        <p:attrNameLst>
                                          <p:attrName>ppt_x</p:attrName>
                                        </p:attrNameLst>
                                      </p:cBhvr>
                                      <p:tavLst>
                                        <p:tav tm="0">
                                          <p:val>
                                            <p:strVal val="#ppt_x"/>
                                          </p:val>
                                        </p:tav>
                                        <p:tav tm="100000">
                                          <p:val>
                                            <p:strVal val="#ppt_x"/>
                                          </p:val>
                                        </p:tav>
                                      </p:tavLst>
                                    </p:anim>
                                    <p:anim calcmode="lin" valueType="num">
                                      <p:cBhvr>
                                        <p:cTn id="50" dur="10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p:bldP spid="115" grpId="0"/>
      <p:bldP spid="116" grpId="0"/>
      <p:bldP spid="117"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CA3026"/>
        </a:solidFill>
        <a:effectLst/>
      </p:bgPr>
    </p:bg>
    <p:spTree>
      <p:nvGrpSpPr>
        <p:cNvPr id="1" name=""/>
        <p:cNvGrpSpPr/>
        <p:nvPr/>
      </p:nvGrpSpPr>
      <p:grpSpPr>
        <a:xfrm>
          <a:off x="0" y="0"/>
          <a:ext cx="0" cy="0"/>
          <a:chOff x="0" y="0"/>
          <a:chExt cx="0" cy="0"/>
        </a:xfrm>
      </p:grpSpPr>
      <p:pic>
        <p:nvPicPr>
          <p:cNvPr id="17" name="图片 16"/>
          <p:cNvPicPr>
            <a:picLocks noChangeAspect="1"/>
          </p:cNvPicPr>
          <p:nvPr/>
        </p:nvPicPr>
        <p:blipFill>
          <a:blip r:embed="rId1" cstate="screen"/>
          <a:stretch>
            <a:fillRect/>
          </a:stretch>
        </p:blipFill>
        <p:spPr>
          <a:xfrm>
            <a:off x="794" y="0"/>
            <a:ext cx="11877675" cy="3959225"/>
          </a:xfrm>
          <a:prstGeom prst="rect">
            <a:avLst/>
          </a:prstGeom>
        </p:spPr>
      </p:pic>
      <p:pic>
        <p:nvPicPr>
          <p:cNvPr id="8" name="图片 7"/>
          <p:cNvPicPr>
            <a:picLocks noChangeAspect="1"/>
          </p:cNvPicPr>
          <p:nvPr/>
        </p:nvPicPr>
        <p:blipFill>
          <a:blip r:embed="rId2" cstate="screen"/>
          <a:stretch>
            <a:fillRect/>
          </a:stretch>
        </p:blipFill>
        <p:spPr>
          <a:xfrm rot="20567012">
            <a:off x="5577114" y="2150137"/>
            <a:ext cx="3959225" cy="3959225"/>
          </a:xfrm>
          <a:prstGeom prst="rect">
            <a:avLst/>
          </a:prstGeom>
        </p:spPr>
      </p:pic>
      <p:pic>
        <p:nvPicPr>
          <p:cNvPr id="7" name="图片 6"/>
          <p:cNvPicPr>
            <a:picLocks noChangeAspect="1"/>
          </p:cNvPicPr>
          <p:nvPr/>
        </p:nvPicPr>
        <p:blipFill>
          <a:blip r:embed="rId2" cstate="screen"/>
          <a:stretch>
            <a:fillRect/>
          </a:stretch>
        </p:blipFill>
        <p:spPr>
          <a:xfrm rot="7606628">
            <a:off x="-1795237" y="-1828294"/>
            <a:ext cx="3959225" cy="3959225"/>
          </a:xfrm>
          <a:prstGeom prst="rect">
            <a:avLst/>
          </a:prstGeom>
        </p:spPr>
      </p:pic>
      <p:pic>
        <p:nvPicPr>
          <p:cNvPr id="10" name="图片 9"/>
          <p:cNvPicPr>
            <a:picLocks noChangeAspect="1"/>
          </p:cNvPicPr>
          <p:nvPr/>
        </p:nvPicPr>
        <p:blipFill>
          <a:blip r:embed="rId3"/>
          <a:stretch>
            <a:fillRect/>
          </a:stretch>
        </p:blipFill>
        <p:spPr>
          <a:xfrm rot="5400000">
            <a:off x="2806391" y="1793458"/>
            <a:ext cx="2645231" cy="677107"/>
          </a:xfrm>
          <a:prstGeom prst="rect">
            <a:avLst/>
          </a:prstGeom>
        </p:spPr>
      </p:pic>
      <p:pic>
        <p:nvPicPr>
          <p:cNvPr id="11" name="图片 10"/>
          <p:cNvPicPr>
            <a:picLocks noChangeAspect="1"/>
          </p:cNvPicPr>
          <p:nvPr/>
        </p:nvPicPr>
        <p:blipFill>
          <a:blip r:embed="rId3"/>
          <a:stretch>
            <a:fillRect/>
          </a:stretch>
        </p:blipFill>
        <p:spPr>
          <a:xfrm rot="5400000">
            <a:off x="7955334" y="1793458"/>
            <a:ext cx="2645231" cy="677107"/>
          </a:xfrm>
          <a:prstGeom prst="rect">
            <a:avLst/>
          </a:prstGeom>
        </p:spPr>
      </p:pic>
      <p:sp>
        <p:nvSpPr>
          <p:cNvPr id="13" name="文本框 12"/>
          <p:cNvSpPr txBox="1"/>
          <p:nvPr/>
        </p:nvSpPr>
        <p:spPr>
          <a:xfrm>
            <a:off x="4670724" y="1512408"/>
            <a:ext cx="3877985" cy="830997"/>
          </a:xfrm>
          <a:prstGeom prst="rect">
            <a:avLst/>
          </a:prstGeom>
          <a:noFill/>
        </p:spPr>
        <p:txBody>
          <a:bodyPr vert="horz" wrap="none" rtlCol="0" anchor="ctr">
            <a:spAutoFit/>
          </a:bodyPr>
          <a:lstStyle>
            <a:defPPr>
              <a:defRPr lang="en-US"/>
            </a:defPPr>
            <a:lvl1pPr algn="ctr">
              <a:defRPr sz="4800">
                <a:solidFill>
                  <a:schemeClr val="bg1"/>
                </a:solidFill>
                <a:cs typeface="+mn-ea"/>
              </a:defRPr>
            </a:lvl1pPr>
          </a:lstStyle>
          <a:p>
            <a:r>
              <a:rPr lang="zh-CN" altLang="en-US" dirty="0">
                <a:sym typeface="+mn-lt"/>
              </a:rPr>
              <a:t>点击添加标题</a:t>
            </a:r>
            <a:endParaRPr lang="zh-CN" altLang="en-US" dirty="0">
              <a:sym typeface="+mn-lt"/>
            </a:endParaRPr>
          </a:p>
        </p:txBody>
      </p:sp>
      <p:sp>
        <p:nvSpPr>
          <p:cNvPr id="3" name="文本框 2"/>
          <p:cNvSpPr txBox="1"/>
          <p:nvPr/>
        </p:nvSpPr>
        <p:spPr>
          <a:xfrm>
            <a:off x="4691117" y="2343405"/>
            <a:ext cx="3877985" cy="400110"/>
          </a:xfrm>
          <a:prstGeom prst="rect">
            <a:avLst/>
          </a:prstGeom>
          <a:noFill/>
        </p:spPr>
        <p:txBody>
          <a:bodyPr wrap="square" rtlCol="0">
            <a:spAutoFit/>
          </a:bodyPr>
          <a:lstStyle/>
          <a:p>
            <a:pPr algn="dist"/>
            <a:r>
              <a:rPr lang="en-US" altLang="zh-CN" sz="2000" dirty="0">
                <a:solidFill>
                  <a:schemeClr val="bg1"/>
                </a:solidFill>
                <a:cs typeface="+mn-ea"/>
                <a:sym typeface="+mn-lt"/>
              </a:rPr>
              <a:t>CLICK ON THE ADD THE TITLE</a:t>
            </a:r>
            <a:endParaRPr lang="zh-CN" altLang="en-US" sz="2000" dirty="0">
              <a:solidFill>
                <a:schemeClr val="bg1"/>
              </a:solidFill>
              <a:cs typeface="+mn-ea"/>
              <a:sym typeface="+mn-lt"/>
            </a:endParaRPr>
          </a:p>
        </p:txBody>
      </p:sp>
      <p:pic>
        <p:nvPicPr>
          <p:cNvPr id="14" name="图片 13"/>
          <p:cNvPicPr>
            <a:picLocks noChangeAspect="1"/>
          </p:cNvPicPr>
          <p:nvPr/>
        </p:nvPicPr>
        <p:blipFill>
          <a:blip r:embed="rId4" cstate="screen"/>
          <a:stretch>
            <a:fillRect/>
          </a:stretch>
        </p:blipFill>
        <p:spPr>
          <a:xfrm>
            <a:off x="8572637" y="-947002"/>
            <a:ext cx="5135562" cy="2244915"/>
          </a:xfrm>
          <a:prstGeom prst="rect">
            <a:avLst/>
          </a:prstGeom>
        </p:spPr>
      </p:pic>
      <p:pic>
        <p:nvPicPr>
          <p:cNvPr id="15" name="图片 14"/>
          <p:cNvPicPr>
            <a:picLocks noChangeAspect="1"/>
          </p:cNvPicPr>
          <p:nvPr/>
        </p:nvPicPr>
        <p:blipFill>
          <a:blip r:embed="rId4" cstate="screen"/>
          <a:stretch>
            <a:fillRect/>
          </a:stretch>
        </p:blipFill>
        <p:spPr>
          <a:xfrm rot="19449054" flipH="1">
            <a:off x="-2448211" y="2055811"/>
            <a:ext cx="5135562" cy="2244915"/>
          </a:xfrm>
          <a:prstGeom prst="rect">
            <a:avLst/>
          </a:prstGeom>
        </p:spPr>
      </p:pic>
      <p:pic>
        <p:nvPicPr>
          <p:cNvPr id="12" name="图片 11"/>
          <p:cNvPicPr>
            <a:picLocks noChangeAspect="1"/>
          </p:cNvPicPr>
          <p:nvPr/>
        </p:nvPicPr>
        <p:blipFill>
          <a:blip r:embed="rId5" cstate="screen"/>
          <a:stretch>
            <a:fillRect/>
          </a:stretch>
        </p:blipFill>
        <p:spPr>
          <a:xfrm>
            <a:off x="468515" y="0"/>
            <a:ext cx="3933370" cy="3933370"/>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5.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6.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7.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19.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1.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2.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3.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4.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5.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6.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7.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29.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1.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2.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3.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4.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5.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6.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7.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Lst>
</file>

<file path=ppt/tags/tag38.xml><?xml version="1.0" encoding="utf-8"?>
<p:tagLst xmlns:p="http://schemas.openxmlformats.org/presentationml/2006/main">
  <p:tag name="KSO_WPP_MARK_KEY" val="13636942-7444-4dd5-987d-85955192ff8a"/>
  <p:tag name="COMMONDATA" val="eyJoZGlkIjoiYWZlNGNiNjAyNjBkNWIwYTMyZDk3N2Y1MDZlYjJlYzIifQ=="/>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heme/theme1.xml><?xml version="1.0" encoding="utf-8"?>
<a:theme xmlns:a="http://schemas.openxmlformats.org/drawingml/2006/main" name="第一PPT，www.1ppt.com​">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0u50lbxw">
      <a:majorFont>
        <a:latin typeface="微软雅黑"/>
        <a:ea typeface="义启小魏楷"/>
        <a:cs typeface=""/>
      </a:majorFont>
      <a:minorFont>
        <a:latin typeface="微软雅黑"/>
        <a:ea typeface="义启小魏楷"/>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1964</Words>
  <Application>WPS 演示</Application>
  <PresentationFormat>自定义</PresentationFormat>
  <Paragraphs>318</Paragraphs>
  <Slides>25</Slides>
  <Notes>23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Arial</vt:lpstr>
      <vt:lpstr>宋体</vt:lpstr>
      <vt:lpstr>Wingdings</vt:lpstr>
      <vt:lpstr>Noto Sans S Chinese Light</vt:lpstr>
      <vt:lpstr>微软雅黑</vt:lpstr>
      <vt:lpstr>Calibri Light</vt:lpstr>
      <vt:lpstr>Symbol</vt:lpstr>
      <vt:lpstr>义启小魏楷</vt:lpstr>
      <vt:lpstr>Calibri</vt:lpstr>
      <vt:lpstr>Arial Unicode MS</vt:lpstr>
      <vt:lpstr>汉仪中圆简</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年会颁奖典礼</dc:title>
  <dc:creator>第一PPT</dc:creator>
  <cp:keywords>www.1ppt.com</cp:keywords>
  <dc:description>www.1ppt.com</dc:description>
  <cp:lastModifiedBy>吴为</cp:lastModifiedBy>
  <cp:revision>336</cp:revision>
  <dcterms:created xsi:type="dcterms:W3CDTF">2019-06-19T02:08:00Z</dcterms:created>
  <dcterms:modified xsi:type="dcterms:W3CDTF">2022-11-29T07:38:13Z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DA1E7FF414AB40838B5CD1FF49223FA3</vt:lpwstr>
  </property>
</Properties>
</file>