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Lst>
  <p:notesMasterIdLst>
    <p:notesMasterId r:id="rId8"/>
  </p:notesMasterIdLst>
  <p:sldIdLst>
    <p:sldId id="431" r:id="rId4"/>
    <p:sldId id="432" r:id="rId5"/>
    <p:sldId id="433" r:id="rId6"/>
    <p:sldId id="412" r:id="rId7"/>
    <p:sldId id="413" r:id="rId9"/>
    <p:sldId id="414" r:id="rId10"/>
    <p:sldId id="451" r:id="rId11"/>
    <p:sldId id="415" r:id="rId12"/>
    <p:sldId id="417" r:id="rId13"/>
    <p:sldId id="418" r:id="rId14"/>
    <p:sldId id="452" r:id="rId15"/>
    <p:sldId id="419" r:id="rId16"/>
    <p:sldId id="423" r:id="rId17"/>
    <p:sldId id="421" r:id="rId18"/>
    <p:sldId id="453" r:id="rId19"/>
    <p:sldId id="424" r:id="rId20"/>
    <p:sldId id="427" r:id="rId21"/>
    <p:sldId id="429" r:id="rId22"/>
    <p:sldId id="454"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0316"/>
    <a:srgbClr val="A40201"/>
    <a:srgbClr val="850100"/>
    <a:srgbClr val="D90100"/>
    <a:srgbClr val="AD0000"/>
    <a:srgbClr val="FCD84D"/>
    <a:srgbClr val="FFE45F"/>
    <a:srgbClr val="BF0000"/>
    <a:srgbClr val="FFFFFF"/>
    <a:srgbClr val="DCD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44" autoAdjust="0"/>
    <p:restoredTop sz="94660"/>
  </p:normalViewPr>
  <p:slideViewPr>
    <p:cSldViewPr snapToGrid="0">
      <p:cViewPr>
        <p:scale>
          <a:sx n="60" d="100"/>
          <a:sy n="60" d="100"/>
        </p:scale>
        <p:origin x="-2568" y="-1260"/>
      </p:cViewPr>
      <p:guideLst>
        <p:guide orient="horz" pos="2205"/>
        <p:guide pos="389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2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rgbClr val="FFFFFF"/>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gradFill>
              <a:gsLst>
                <a:gs pos="0">
                  <a:srgbClr val="A40201"/>
                </a:gs>
                <a:gs pos="100000">
                  <a:srgbClr val="850100"/>
                </a:gs>
              </a:gsLst>
              <a:lin ang="2700000" scaled="1"/>
            </a:gradFill>
            <a:ln>
              <a:solidFill>
                <a:srgbClr val="FFFFFF"/>
              </a:solidFill>
            </a:ln>
            <a:effectLst/>
          </c:spPr>
          <c:invertIfNegative val="0"/>
          <c:dLbls>
            <c:delete val="1"/>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112"/>
        <c:overlap val="9"/>
        <c:axId val="542929664"/>
        <c:axId val="542931584"/>
      </c:barChart>
      <c:catAx>
        <c:axId val="542929664"/>
        <c:scaling>
          <c:orientation val="minMax"/>
        </c:scaling>
        <c:delete val="0"/>
        <c:axPos val="b"/>
        <c:numFmt formatCode="General" sourceLinked="1"/>
        <c:majorTickMark val="out"/>
        <c:minorTickMark val="none"/>
        <c:tickLblPos val="nextTo"/>
        <c:spPr>
          <a:noFill/>
          <a:ln w="9525"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42931584"/>
        <c:crosses val="autoZero"/>
        <c:auto val="1"/>
        <c:lblAlgn val="ctr"/>
        <c:lblOffset val="100"/>
        <c:noMultiLvlLbl val="0"/>
      </c:catAx>
      <c:valAx>
        <c:axId val="542931584"/>
        <c:scaling>
          <c:orientation val="minMax"/>
        </c:scaling>
        <c:delete val="0"/>
        <c:axPos val="l"/>
        <c:majorGridlines>
          <c:spPr>
            <a:ln w="9525" cap="flat" cmpd="sng" algn="ctr">
              <a:solidFill>
                <a:srgbClr val="FFFFFF">
                  <a:alpha val="48000"/>
                </a:srgb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42929664"/>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1" name="图片 30" descr="C:\Users\Administrator\Desktop\图片2.jpg图片2"/>
          <p:cNvPicPr>
            <a:picLocks noChangeAspect="1"/>
          </p:cNvPicPr>
          <p:nvPr userDrawn="1"/>
        </p:nvPicPr>
        <p:blipFill>
          <a:blip r:embed="rId2"/>
          <a:srcRect/>
          <a:stretch>
            <a:fillRect/>
          </a:stretch>
        </p:blipFill>
        <p:spPr>
          <a:xfrm>
            <a:off x="-3175" y="0"/>
            <a:ext cx="12198350" cy="685799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283855" y="6495246"/>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http://www.1ppt.com/jieri/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0" name="图片 29" descr="C:\Users\Administrator\Desktop\图片2.jpg图片2"/>
          <p:cNvPicPr>
            <a:picLocks noChangeAspect="1"/>
          </p:cNvPicPr>
          <p:nvPr userDrawn="1"/>
        </p:nvPicPr>
        <p:blipFill>
          <a:blip r:embed="rId2"/>
          <a:srcRect/>
          <a:stretch>
            <a:fillRect/>
          </a:stretch>
        </p:blipFill>
        <p:spPr>
          <a:xfrm>
            <a:off x="-3175" y="0"/>
            <a:ext cx="12198350" cy="685799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0" name="图片 29" descr="C:\Users\Administrator\Desktop\图片2.jpg图片2"/>
          <p:cNvPicPr>
            <a:picLocks noChangeAspect="1"/>
          </p:cNvPicPr>
          <p:nvPr userDrawn="1"/>
        </p:nvPicPr>
        <p:blipFill>
          <a:blip r:embed="rId2"/>
          <a:srcRect/>
          <a:stretch>
            <a:fillRect/>
          </a:stretch>
        </p:blipFill>
        <p:spPr>
          <a:xfrm>
            <a:off x="-3175" y="0"/>
            <a:ext cx="12198350" cy="685799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 name="图片 2" descr="C:\Users\Administrator\Desktop\图片2.jpg图片2"/>
          <p:cNvPicPr>
            <a:picLocks noChangeAspect="1"/>
          </p:cNvPicPr>
          <p:nvPr userDrawn="1"/>
        </p:nvPicPr>
        <p:blipFill>
          <a:blip r:embed="rId2"/>
          <a:srcRect/>
          <a:stretch>
            <a:fillRect/>
          </a:stretch>
        </p:blipFill>
        <p:spPr>
          <a:xfrm>
            <a:off x="-3175" y="0"/>
            <a:ext cx="12198350" cy="6857999"/>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2.xml"/><Relationship Id="rId2" Type="http://schemas.openxmlformats.org/officeDocument/2006/relationships/image" Target="../media/image4.jpeg"/><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tags" Target="../tags/tag14.xml"/><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tags" Target="../tags/tag15.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6.xml"/><Relationship Id="rId2" Type="http://schemas.openxmlformats.org/officeDocument/2006/relationships/image" Target="../media/image4.jpeg"/><Relationship Id="rId1"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7.xml"/><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4.xml"/><Relationship Id="rId2" Type="http://schemas.openxmlformats.org/officeDocument/2006/relationships/tags" Target="../tags/tag19.xml"/><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0.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4.xml"/><Relationship Id="rId2" Type="http://schemas.openxmlformats.org/officeDocument/2006/relationships/image" Target="../media/image4.jpe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4.xml"/><Relationship Id="rId2" Type="http://schemas.openxmlformats.org/officeDocument/2006/relationships/tags" Target="../tags/tag5.xml"/><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8.xml"/><Relationship Id="rId2" Type="http://schemas.openxmlformats.org/officeDocument/2006/relationships/image" Target="../media/image4.jpeg"/><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tags" Target="../tags/tag9.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C:\Users\Administrator\Desktop\图片2.jpg图片2"/>
          <p:cNvPicPr>
            <a:picLocks noChangeAspect="1"/>
          </p:cNvPicPr>
          <p:nvPr/>
        </p:nvPicPr>
        <p:blipFill rotWithShape="1">
          <a:blip r:embed="rId1"/>
          <a:srcRect/>
          <a:stretch>
            <a:fillRect/>
          </a:stretch>
        </p:blipFill>
        <p:spPr>
          <a:xfrm>
            <a:off x="576" y="-3175"/>
            <a:ext cx="12190848" cy="6864350"/>
          </a:xfrm>
          <a:prstGeom prst="rect">
            <a:avLst/>
          </a:prstGeom>
        </p:spPr>
      </p:pic>
      <p:grpSp>
        <p:nvGrpSpPr>
          <p:cNvPr id="15" name="组合 14"/>
          <p:cNvGrpSpPr/>
          <p:nvPr/>
        </p:nvGrpSpPr>
        <p:grpSpPr>
          <a:xfrm>
            <a:off x="9682347" y="520383"/>
            <a:ext cx="2139538" cy="502807"/>
            <a:chOff x="9355776" y="595745"/>
            <a:chExt cx="2139538" cy="502807"/>
          </a:xfrm>
        </p:grpSpPr>
        <p:sp>
          <p:nvSpPr>
            <p:cNvPr id="13" name="文本框 12"/>
            <p:cNvSpPr txBox="1"/>
            <p:nvPr/>
          </p:nvSpPr>
          <p:spPr>
            <a:xfrm>
              <a:off x="9355776" y="595745"/>
              <a:ext cx="2139538" cy="276999"/>
            </a:xfrm>
            <a:prstGeom prst="rect">
              <a:avLst/>
            </a:prstGeom>
            <a:noFill/>
          </p:spPr>
          <p:txBody>
            <a:bodyPr wrap="square" rtlCol="0">
              <a:spAutoFit/>
            </a:bodyPr>
            <a:lstStyle/>
            <a:p>
              <a:pPr algn="ctr"/>
              <a:r>
                <a:rPr lang="zh-CN" altLang="en-US" sz="1200" spc="300" dirty="0">
                  <a:solidFill>
                    <a:schemeClr val="bg1"/>
                  </a:solidFill>
                  <a:cs typeface="+mn-ea"/>
                  <a:sym typeface="+mn-lt"/>
                </a:rPr>
                <a:t>进 取 </a:t>
              </a:r>
              <a:r>
                <a:rPr lang="en-US" altLang="zh-CN" sz="1200" spc="300" dirty="0">
                  <a:solidFill>
                    <a:schemeClr val="bg1"/>
                  </a:solidFill>
                  <a:cs typeface="+mn-ea"/>
                  <a:sym typeface="+mn-lt"/>
                </a:rPr>
                <a:t>· </a:t>
              </a:r>
              <a:r>
                <a:rPr lang="zh-CN" altLang="en-US" sz="1200" spc="300" dirty="0">
                  <a:solidFill>
                    <a:schemeClr val="bg1"/>
                  </a:solidFill>
                  <a:cs typeface="+mn-ea"/>
                  <a:sym typeface="+mn-lt"/>
                </a:rPr>
                <a:t>学 习 </a:t>
              </a:r>
              <a:r>
                <a:rPr lang="en-US" altLang="zh-CN" sz="1200" spc="300" dirty="0">
                  <a:solidFill>
                    <a:schemeClr val="bg1"/>
                  </a:solidFill>
                  <a:cs typeface="+mn-ea"/>
                  <a:sym typeface="+mn-lt"/>
                </a:rPr>
                <a:t>· </a:t>
              </a:r>
              <a:r>
                <a:rPr lang="zh-CN" altLang="en-US" sz="1200" spc="300" dirty="0">
                  <a:solidFill>
                    <a:schemeClr val="bg1"/>
                  </a:solidFill>
                  <a:cs typeface="+mn-ea"/>
                  <a:sym typeface="+mn-lt"/>
                </a:rPr>
                <a:t>创 新</a:t>
              </a:r>
              <a:endParaRPr lang="zh-CN" altLang="en-US" sz="1200" spc="300" dirty="0">
                <a:solidFill>
                  <a:schemeClr val="bg1"/>
                </a:solidFill>
                <a:cs typeface="+mn-ea"/>
                <a:sym typeface="+mn-lt"/>
              </a:endParaRPr>
            </a:p>
          </p:txBody>
        </p:sp>
        <p:sp>
          <p:nvSpPr>
            <p:cNvPr id="19" name="文本框 18"/>
            <p:cNvSpPr txBox="1"/>
            <p:nvPr/>
          </p:nvSpPr>
          <p:spPr>
            <a:xfrm>
              <a:off x="9360801" y="821553"/>
              <a:ext cx="2099344" cy="276999"/>
            </a:xfrm>
            <a:prstGeom prst="rect">
              <a:avLst/>
            </a:prstGeom>
            <a:noFill/>
          </p:spPr>
          <p:txBody>
            <a:bodyPr wrap="square">
              <a:spAutoFit/>
            </a:bodyPr>
            <a:lstStyle/>
            <a:p>
              <a:pPr algn="ctr"/>
              <a:r>
                <a:rPr lang="zh-CN" altLang="en-US" sz="600" spc="200" dirty="0">
                  <a:solidFill>
                    <a:schemeClr val="bg1"/>
                  </a:solidFill>
                  <a:cs typeface="+mn-ea"/>
                  <a:sym typeface="+mn-lt"/>
                </a:rPr>
                <a:t>Access, learning and innovation</a:t>
              </a:r>
              <a:endParaRPr lang="zh-CN" altLang="en-US" sz="600" spc="200" dirty="0">
                <a:solidFill>
                  <a:schemeClr val="bg1"/>
                </a:solidFill>
                <a:cs typeface="+mn-ea"/>
                <a:sym typeface="+mn-lt"/>
              </a:endParaRPr>
            </a:p>
          </p:txBody>
        </p:sp>
      </p:grpSp>
      <p:grpSp>
        <p:nvGrpSpPr>
          <p:cNvPr id="8" name="组合 7"/>
          <p:cNvGrpSpPr/>
          <p:nvPr/>
        </p:nvGrpSpPr>
        <p:grpSpPr>
          <a:xfrm>
            <a:off x="428139" y="418295"/>
            <a:ext cx="644341" cy="2639505"/>
            <a:chOff x="691029" y="1526370"/>
            <a:chExt cx="644341" cy="2639505"/>
          </a:xfrm>
        </p:grpSpPr>
        <p:sp>
          <p:nvSpPr>
            <p:cNvPr id="26" name="文本框 25"/>
            <p:cNvSpPr txBox="1"/>
            <p:nvPr/>
          </p:nvSpPr>
          <p:spPr>
            <a:xfrm>
              <a:off x="904483" y="1526370"/>
              <a:ext cx="430887" cy="1369230"/>
            </a:xfrm>
            <a:prstGeom prst="rect">
              <a:avLst/>
            </a:prstGeom>
            <a:noFill/>
          </p:spPr>
          <p:txBody>
            <a:bodyPr vert="eaVert" wrap="square">
              <a:spAutoFit/>
            </a:bodyPr>
            <a:lstStyle/>
            <a:p>
              <a:r>
                <a:rPr lang="en-US" altLang="zh-CN" sz="1600" dirty="0" smtClean="0">
                  <a:solidFill>
                    <a:schemeClr val="bg1"/>
                  </a:solidFill>
                  <a:cs typeface="+mn-ea"/>
                  <a:sym typeface="+mn-lt"/>
                </a:rPr>
                <a:t>202X\01\01</a:t>
              </a:r>
              <a:endParaRPr lang="zh-CN" altLang="en-US" sz="1600" dirty="0">
                <a:solidFill>
                  <a:schemeClr val="bg1"/>
                </a:solidFill>
                <a:cs typeface="+mn-ea"/>
                <a:sym typeface="+mn-lt"/>
              </a:endParaRPr>
            </a:p>
          </p:txBody>
        </p:sp>
        <p:sp>
          <p:nvSpPr>
            <p:cNvPr id="5" name="文本框 4"/>
            <p:cNvSpPr txBox="1"/>
            <p:nvPr/>
          </p:nvSpPr>
          <p:spPr>
            <a:xfrm>
              <a:off x="691029" y="1526370"/>
              <a:ext cx="400110" cy="2639505"/>
            </a:xfrm>
            <a:prstGeom prst="rect">
              <a:avLst/>
            </a:prstGeom>
            <a:noFill/>
          </p:spPr>
          <p:txBody>
            <a:bodyPr vert="eaVert" wrap="none" rtlCol="0">
              <a:spAutoFit/>
            </a:bodyPr>
            <a:lstStyle/>
            <a:p>
              <a:r>
                <a:rPr lang="zh-CN" altLang="en-US" sz="1400" dirty="0">
                  <a:solidFill>
                    <a:schemeClr val="bg1"/>
                  </a:solidFill>
                  <a:cs typeface="+mn-ea"/>
                  <a:sym typeface="+mn-lt"/>
                </a:rPr>
                <a:t>感   恩   同   行   卓   越   创   新</a:t>
              </a:r>
              <a:endParaRPr lang="zh-CN" altLang="en-US" sz="1400" dirty="0">
                <a:solidFill>
                  <a:schemeClr val="bg1"/>
                </a:solidFill>
                <a:cs typeface="+mn-ea"/>
                <a:sym typeface="+mn-lt"/>
              </a:endParaRPr>
            </a:p>
          </p:txBody>
        </p:sp>
      </p:grpSp>
      <p:pic>
        <p:nvPicPr>
          <p:cNvPr id="22" name="图片 21"/>
          <p:cNvPicPr>
            <a:picLocks noChangeAspect="1"/>
          </p:cNvPicPr>
          <p:nvPr/>
        </p:nvPicPr>
        <p:blipFill rotWithShape="1">
          <a:blip r:embed="rId2" cstate="screen"/>
          <a:srcRect/>
          <a:stretch>
            <a:fillRect/>
          </a:stretch>
        </p:blipFill>
        <p:spPr>
          <a:xfrm>
            <a:off x="4639945" y="1276985"/>
            <a:ext cx="7552055" cy="3275965"/>
          </a:xfrm>
          <a:prstGeom prst="rect">
            <a:avLst/>
          </a:prstGeom>
        </p:spPr>
      </p:pic>
      <p:sp>
        <p:nvSpPr>
          <p:cNvPr id="23" name="文本框 22"/>
          <p:cNvSpPr txBox="1"/>
          <p:nvPr/>
        </p:nvSpPr>
        <p:spPr>
          <a:xfrm>
            <a:off x="5997229" y="4380222"/>
            <a:ext cx="5099473" cy="523220"/>
          </a:xfrm>
          <a:prstGeom prst="rect">
            <a:avLst/>
          </a:prstGeom>
          <a:noFill/>
        </p:spPr>
        <p:txBody>
          <a:bodyPr wrap="none" rtlCol="0">
            <a:spAutoFit/>
          </a:bodyPr>
          <a:lstStyle/>
          <a:p>
            <a:pPr algn="ctr"/>
            <a:r>
              <a:rPr lang="en-US" altLang="zh-CN" sz="2800" i="1" dirty="0">
                <a:solidFill>
                  <a:schemeClr val="bg1"/>
                </a:solidFill>
                <a:cs typeface="+mn-ea"/>
                <a:sym typeface="+mn-lt"/>
              </a:rPr>
              <a:t>— </a:t>
            </a:r>
            <a:r>
              <a:rPr lang="zh-CN" altLang="en-US" sz="2800" i="1" dirty="0">
                <a:solidFill>
                  <a:schemeClr val="bg1"/>
                </a:solidFill>
                <a:cs typeface="+mn-ea"/>
                <a:sym typeface="+mn-lt"/>
              </a:rPr>
              <a:t>企业年终总结会</a:t>
            </a:r>
            <a:r>
              <a:rPr lang="en-US" altLang="zh-CN" sz="2800" b="1" i="1" dirty="0">
                <a:solidFill>
                  <a:schemeClr val="bg1"/>
                </a:solidFill>
                <a:cs typeface="+mn-ea"/>
                <a:sym typeface="+mn-lt"/>
              </a:rPr>
              <a:t>PPT</a:t>
            </a:r>
            <a:r>
              <a:rPr lang="zh-CN" altLang="en-US" sz="2800" i="1" dirty="0">
                <a:solidFill>
                  <a:schemeClr val="bg1"/>
                </a:solidFill>
                <a:cs typeface="+mn-ea"/>
                <a:sym typeface="+mn-lt"/>
              </a:rPr>
              <a:t>模板 </a:t>
            </a:r>
            <a:r>
              <a:rPr lang="en-US" altLang="zh-CN" sz="2800" i="1" dirty="0">
                <a:solidFill>
                  <a:schemeClr val="bg1"/>
                </a:solidFill>
                <a:cs typeface="+mn-ea"/>
                <a:sym typeface="+mn-lt"/>
              </a:rPr>
              <a:t>—</a:t>
            </a:r>
            <a:endParaRPr lang="zh-CN" altLang="en-US" sz="2800" i="1" dirty="0">
              <a:solidFill>
                <a:schemeClr val="bg1"/>
              </a:solidFill>
              <a:cs typeface="+mn-ea"/>
              <a:sym typeface="+mn-lt"/>
            </a:endParaRPr>
          </a:p>
        </p:txBody>
      </p:sp>
      <p:grpSp>
        <p:nvGrpSpPr>
          <p:cNvPr id="3" name="组合 2"/>
          <p:cNvGrpSpPr/>
          <p:nvPr/>
        </p:nvGrpSpPr>
        <p:grpSpPr>
          <a:xfrm>
            <a:off x="5052646" y="5869354"/>
            <a:ext cx="2086708" cy="432526"/>
            <a:chOff x="5052646" y="5869354"/>
            <a:chExt cx="2086708" cy="432526"/>
          </a:xfrm>
        </p:grpSpPr>
        <p:sp>
          <p:nvSpPr>
            <p:cNvPr id="24" name="圆角矩形 66"/>
            <p:cNvSpPr/>
            <p:nvPr/>
          </p:nvSpPr>
          <p:spPr>
            <a:xfrm>
              <a:off x="5052646" y="5869354"/>
              <a:ext cx="2086708" cy="432526"/>
            </a:xfrm>
            <a:prstGeom prst="roundRect">
              <a:avLst>
                <a:gd name="adj" fmla="val 50000"/>
              </a:avLst>
            </a:prstGeom>
            <a:blipFill>
              <a:blip r:embed="rId3" cstate="screen"/>
              <a:stretch>
                <a:fillRect/>
              </a:stretch>
            </a:blipFill>
            <a:ln>
              <a:noFill/>
            </a:ln>
            <a:effectLst>
              <a:outerShdw blurRad="228600" dist="381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5266458" y="5885562"/>
              <a:ext cx="1467068" cy="400110"/>
            </a:xfrm>
            <a:prstGeom prst="rect">
              <a:avLst/>
            </a:prstGeom>
            <a:noFill/>
          </p:spPr>
          <p:txBody>
            <a:bodyPr wrap="none" rtlCol="0">
              <a:spAutoFit/>
            </a:bodyPr>
            <a:lstStyle/>
            <a:p>
              <a:pPr algn="ctr"/>
              <a:r>
                <a:rPr lang="zh-CN" altLang="en-US" sz="2000" dirty="0">
                  <a:solidFill>
                    <a:schemeClr val="bg1"/>
                  </a:solidFill>
                  <a:cs typeface="+mn-ea"/>
                  <a:sym typeface="+mn-lt"/>
                </a:rPr>
                <a:t>开启新征程</a:t>
              </a:r>
              <a:endParaRPr lang="zh-CN" altLang="en-US" sz="2000" dirty="0">
                <a:solidFill>
                  <a:schemeClr val="bg1"/>
                </a:solidFill>
                <a:cs typeface="+mn-ea"/>
                <a:sym typeface="+mn-lt"/>
              </a:endParaRPr>
            </a:p>
          </p:txBody>
        </p:sp>
        <p:sp>
          <p:nvSpPr>
            <p:cNvPr id="28" name="等腰三角形 27"/>
            <p:cNvSpPr/>
            <p:nvPr/>
          </p:nvSpPr>
          <p:spPr>
            <a:xfrm rot="5400000">
              <a:off x="67189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等腰三角形 28"/>
            <p:cNvSpPr/>
            <p:nvPr/>
          </p:nvSpPr>
          <p:spPr>
            <a:xfrm rot="5400000">
              <a:off x="68586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ppt_x"/>
                                          </p:val>
                                        </p:tav>
                                        <p:tav tm="100000">
                                          <p:val>
                                            <p:strVal val="#ppt_x"/>
                                          </p:val>
                                        </p:tav>
                                      </p:tavLst>
                                    </p:anim>
                                    <p:anim calcmode="lin" valueType="num">
                                      <p:cBhvr additive="base">
                                        <p:cTn id="13" dur="1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3" presetClass="entr" presetSubtype="36"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strVal val="(6*min(max(#ppt_w*#ppt_h,.3),1)-7.4)/-.7*#ppt_w"/>
                                          </p:val>
                                        </p:tav>
                                        <p:tav tm="100000">
                                          <p:val>
                                            <p:strVal val="#ppt_w"/>
                                          </p:val>
                                        </p:tav>
                                      </p:tavLst>
                                    </p:anim>
                                    <p:anim calcmode="lin" valueType="num">
                                      <p:cBhvr>
                                        <p:cTn id="18" dur="500" fill="hold"/>
                                        <p:tgtEl>
                                          <p:spTgt spid="22"/>
                                        </p:tgtEl>
                                        <p:attrNameLst>
                                          <p:attrName>ppt_h</p:attrName>
                                        </p:attrNameLst>
                                      </p:cBhvr>
                                      <p:tavLst>
                                        <p:tav tm="0">
                                          <p:val>
                                            <p:strVal val="(6*min(max(#ppt_w*#ppt_h,.3),1)-7.4)/-.7*#ppt_h"/>
                                          </p:val>
                                        </p:tav>
                                        <p:tav tm="100000">
                                          <p:val>
                                            <p:strVal val="#ppt_h"/>
                                          </p:val>
                                        </p:tav>
                                      </p:tavLst>
                                    </p:anim>
                                    <p:anim calcmode="lin" valueType="num">
                                      <p:cBhvr>
                                        <p:cTn id="19" dur="500" fill="hold"/>
                                        <p:tgtEl>
                                          <p:spTgt spid="22"/>
                                        </p:tgtEl>
                                        <p:attrNameLst>
                                          <p:attrName>ppt_x</p:attrName>
                                        </p:attrNameLst>
                                      </p:cBhvr>
                                      <p:tavLst>
                                        <p:tav tm="0">
                                          <p:val>
                                            <p:fltVal val="0.5"/>
                                          </p:val>
                                        </p:tav>
                                        <p:tav tm="100000">
                                          <p:val>
                                            <p:strVal val="#ppt_x"/>
                                          </p:val>
                                        </p:tav>
                                      </p:tavLst>
                                    </p:anim>
                                    <p:anim calcmode="lin" valueType="num">
                                      <p:cBhvr>
                                        <p:cTn id="20" dur="500" fill="hold"/>
                                        <p:tgtEl>
                                          <p:spTgt spid="22"/>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2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childTnLst>
                          </p:cTn>
                        </p:par>
                        <p:par>
                          <p:cTn id="29" fill="hold">
                            <p:stCondLst>
                              <p:cond delay="3750"/>
                            </p:stCondLst>
                            <p:childTnLst>
                              <p:par>
                                <p:cTn id="30" presetID="2" presetClass="entr" presetSubtype="4"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圆角矩形 66"/>
          <p:cNvSpPr/>
          <p:nvPr/>
        </p:nvSpPr>
        <p:spPr>
          <a:xfrm>
            <a:off x="1837690" y="1387706"/>
            <a:ext cx="2058670" cy="205867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圆角矩形 1"/>
          <p:cNvSpPr/>
          <p:nvPr/>
        </p:nvSpPr>
        <p:spPr>
          <a:xfrm>
            <a:off x="5066665" y="1387706"/>
            <a:ext cx="2058670" cy="205867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a:off x="8295640" y="1387706"/>
            <a:ext cx="2058670" cy="205867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文本框 63"/>
          <p:cNvSpPr txBox="1"/>
          <p:nvPr/>
        </p:nvSpPr>
        <p:spPr>
          <a:xfrm>
            <a:off x="2313027" y="2532472"/>
            <a:ext cx="1107996" cy="461665"/>
          </a:xfrm>
          <a:prstGeom prst="rect">
            <a:avLst/>
          </a:prstGeom>
          <a:noFill/>
        </p:spPr>
        <p:txBody>
          <a:bodyPr wrap="none" rtlCol="0">
            <a:spAutoFit/>
          </a:bodyPr>
          <a:lstStyle/>
          <a:p>
            <a:pPr algn="ctr"/>
            <a:r>
              <a:rPr lang="zh-CN" altLang="en-US" sz="2400" dirty="0">
                <a:gradFill>
                  <a:gsLst>
                    <a:gs pos="0">
                      <a:srgbClr val="A40201"/>
                    </a:gs>
                    <a:gs pos="100000">
                      <a:srgbClr val="850100"/>
                    </a:gs>
                  </a:gsLst>
                  <a:lin ang="2700000" scaled="1"/>
                </a:gradFill>
                <a:cs typeface="+mn-ea"/>
                <a:sym typeface="+mn-lt"/>
              </a:rPr>
              <a:t>关键词</a:t>
            </a:r>
            <a:endParaRPr lang="zh-CN" altLang="en-US" sz="2400" dirty="0">
              <a:gradFill>
                <a:gsLst>
                  <a:gs pos="0">
                    <a:srgbClr val="A40201"/>
                  </a:gs>
                  <a:gs pos="100000">
                    <a:srgbClr val="850100"/>
                  </a:gs>
                </a:gsLst>
                <a:lin ang="2700000" scaled="1"/>
              </a:gradFill>
              <a:cs typeface="+mn-ea"/>
              <a:sym typeface="+mn-lt"/>
            </a:endParaRPr>
          </a:p>
        </p:txBody>
      </p:sp>
      <p:sp>
        <p:nvSpPr>
          <p:cNvPr id="5" name="文本框 4"/>
          <p:cNvSpPr txBox="1"/>
          <p:nvPr/>
        </p:nvSpPr>
        <p:spPr>
          <a:xfrm>
            <a:off x="5542002" y="2532472"/>
            <a:ext cx="1107996" cy="461665"/>
          </a:xfrm>
          <a:prstGeom prst="rect">
            <a:avLst/>
          </a:prstGeom>
          <a:noFill/>
        </p:spPr>
        <p:txBody>
          <a:bodyPr wrap="none" rtlCol="0">
            <a:spAutoFit/>
          </a:bodyPr>
          <a:lstStyle/>
          <a:p>
            <a:pPr algn="ctr"/>
            <a:r>
              <a:rPr lang="zh-CN" altLang="en-US" sz="2400">
                <a:gradFill>
                  <a:gsLst>
                    <a:gs pos="0">
                      <a:srgbClr val="A40201"/>
                    </a:gs>
                    <a:gs pos="100000">
                      <a:srgbClr val="850100"/>
                    </a:gs>
                  </a:gsLst>
                  <a:lin ang="2700000" scaled="1"/>
                </a:gradFill>
                <a:cs typeface="+mn-ea"/>
                <a:sym typeface="+mn-lt"/>
              </a:rPr>
              <a:t>关键词</a:t>
            </a:r>
            <a:endParaRPr lang="zh-CN" altLang="en-US" sz="2400">
              <a:gradFill>
                <a:gsLst>
                  <a:gs pos="0">
                    <a:srgbClr val="A40201"/>
                  </a:gs>
                  <a:gs pos="100000">
                    <a:srgbClr val="850100"/>
                  </a:gs>
                </a:gsLst>
                <a:lin ang="2700000" scaled="1"/>
              </a:gradFill>
              <a:cs typeface="+mn-ea"/>
              <a:sym typeface="+mn-lt"/>
            </a:endParaRPr>
          </a:p>
        </p:txBody>
      </p:sp>
      <p:sp>
        <p:nvSpPr>
          <p:cNvPr id="6" name="文本框 5"/>
          <p:cNvSpPr txBox="1"/>
          <p:nvPr/>
        </p:nvSpPr>
        <p:spPr>
          <a:xfrm>
            <a:off x="8770977" y="2532472"/>
            <a:ext cx="1107996" cy="461665"/>
          </a:xfrm>
          <a:prstGeom prst="rect">
            <a:avLst/>
          </a:prstGeom>
          <a:noFill/>
        </p:spPr>
        <p:txBody>
          <a:bodyPr wrap="none" rtlCol="0">
            <a:spAutoFit/>
          </a:bodyPr>
          <a:lstStyle/>
          <a:p>
            <a:pPr algn="ctr"/>
            <a:r>
              <a:rPr lang="zh-CN" altLang="en-US" sz="2400" dirty="0">
                <a:gradFill>
                  <a:gsLst>
                    <a:gs pos="0">
                      <a:srgbClr val="A40201"/>
                    </a:gs>
                    <a:gs pos="100000">
                      <a:srgbClr val="850100"/>
                    </a:gs>
                  </a:gsLst>
                  <a:lin ang="2700000" scaled="1"/>
                </a:gradFill>
                <a:cs typeface="+mn-ea"/>
                <a:sym typeface="+mn-lt"/>
              </a:rPr>
              <a:t>关键词</a:t>
            </a:r>
            <a:endParaRPr lang="zh-CN" altLang="en-US" sz="2400" dirty="0">
              <a:gradFill>
                <a:gsLst>
                  <a:gs pos="0">
                    <a:srgbClr val="A40201"/>
                  </a:gs>
                  <a:gs pos="100000">
                    <a:srgbClr val="850100"/>
                  </a:gs>
                </a:gsLst>
                <a:lin ang="2700000" scaled="1"/>
              </a:gradFill>
              <a:cs typeface="+mn-ea"/>
              <a:sym typeface="+mn-lt"/>
            </a:endParaRPr>
          </a:p>
        </p:txBody>
      </p:sp>
      <p:sp>
        <p:nvSpPr>
          <p:cNvPr id="7" name="椭圆 6"/>
          <p:cNvSpPr/>
          <p:nvPr/>
        </p:nvSpPr>
        <p:spPr>
          <a:xfrm>
            <a:off x="2565400" y="1811308"/>
            <a:ext cx="603250" cy="603250"/>
          </a:xfrm>
          <a:prstGeom prst="ellipse">
            <a:avLst/>
          </a:prstGeom>
          <a:noFill/>
          <a:ln w="28575">
            <a:solidFill>
              <a:srgbClr val="A4020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2534242" y="1820546"/>
            <a:ext cx="665567" cy="584775"/>
          </a:xfrm>
          <a:prstGeom prst="rect">
            <a:avLst/>
          </a:prstGeom>
          <a:noFill/>
        </p:spPr>
        <p:txBody>
          <a:bodyPr wrap="none" rtlCol="0">
            <a:spAutoFit/>
          </a:bodyPr>
          <a:lstStyle/>
          <a:p>
            <a:pPr algn="ctr"/>
            <a:r>
              <a:rPr lang="en-US" altLang="zh-CN" sz="3200" dirty="0">
                <a:gradFill>
                  <a:gsLst>
                    <a:gs pos="0">
                      <a:srgbClr val="A40201"/>
                    </a:gs>
                    <a:gs pos="100000">
                      <a:srgbClr val="850100"/>
                    </a:gs>
                  </a:gsLst>
                  <a:lin ang="2700000" scaled="1"/>
                </a:gradFill>
                <a:cs typeface="+mn-ea"/>
                <a:sym typeface="+mn-lt"/>
              </a:rPr>
              <a:t>01</a:t>
            </a:r>
            <a:endParaRPr lang="en-US" altLang="zh-CN" sz="3200" dirty="0">
              <a:gradFill>
                <a:gsLst>
                  <a:gs pos="0">
                    <a:srgbClr val="A40201"/>
                  </a:gs>
                  <a:gs pos="100000">
                    <a:srgbClr val="850100"/>
                  </a:gs>
                </a:gsLst>
                <a:lin ang="2700000" scaled="1"/>
              </a:gradFill>
              <a:cs typeface="+mn-ea"/>
              <a:sym typeface="+mn-lt"/>
            </a:endParaRPr>
          </a:p>
        </p:txBody>
      </p:sp>
      <p:sp>
        <p:nvSpPr>
          <p:cNvPr id="9" name="椭圆 8"/>
          <p:cNvSpPr/>
          <p:nvPr/>
        </p:nvSpPr>
        <p:spPr>
          <a:xfrm>
            <a:off x="5794375" y="1811308"/>
            <a:ext cx="603250" cy="603250"/>
          </a:xfrm>
          <a:prstGeom prst="ellipse">
            <a:avLst/>
          </a:prstGeom>
          <a:noFill/>
          <a:ln w="28575">
            <a:solidFill>
              <a:srgbClr val="A4020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5763217" y="1820546"/>
            <a:ext cx="665567" cy="584775"/>
          </a:xfrm>
          <a:prstGeom prst="rect">
            <a:avLst/>
          </a:prstGeom>
          <a:noFill/>
        </p:spPr>
        <p:txBody>
          <a:bodyPr wrap="none" rtlCol="0">
            <a:spAutoFit/>
          </a:bodyPr>
          <a:lstStyle/>
          <a:p>
            <a:pPr algn="ctr"/>
            <a:r>
              <a:rPr lang="en-US" altLang="zh-CN" sz="3200" dirty="0">
                <a:gradFill>
                  <a:gsLst>
                    <a:gs pos="0">
                      <a:srgbClr val="A40201"/>
                    </a:gs>
                    <a:gs pos="100000">
                      <a:srgbClr val="850100"/>
                    </a:gs>
                  </a:gsLst>
                  <a:lin ang="2700000" scaled="1"/>
                </a:gradFill>
                <a:cs typeface="+mn-ea"/>
                <a:sym typeface="+mn-lt"/>
              </a:rPr>
              <a:t>02</a:t>
            </a:r>
            <a:endParaRPr lang="en-US" altLang="zh-CN" sz="3200" dirty="0">
              <a:gradFill>
                <a:gsLst>
                  <a:gs pos="0">
                    <a:srgbClr val="A40201"/>
                  </a:gs>
                  <a:gs pos="100000">
                    <a:srgbClr val="850100"/>
                  </a:gs>
                </a:gsLst>
                <a:lin ang="2700000" scaled="1"/>
              </a:gradFill>
              <a:cs typeface="+mn-ea"/>
              <a:sym typeface="+mn-lt"/>
            </a:endParaRPr>
          </a:p>
        </p:txBody>
      </p:sp>
      <p:sp>
        <p:nvSpPr>
          <p:cNvPr id="11" name="椭圆 10"/>
          <p:cNvSpPr/>
          <p:nvPr/>
        </p:nvSpPr>
        <p:spPr>
          <a:xfrm>
            <a:off x="9023350" y="1811308"/>
            <a:ext cx="603250" cy="603250"/>
          </a:xfrm>
          <a:prstGeom prst="ellipse">
            <a:avLst/>
          </a:prstGeom>
          <a:noFill/>
          <a:ln w="28575">
            <a:solidFill>
              <a:srgbClr val="A4020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D84D"/>
              </a:solidFill>
              <a:cs typeface="+mn-ea"/>
              <a:sym typeface="+mn-lt"/>
            </a:endParaRPr>
          </a:p>
        </p:txBody>
      </p:sp>
      <p:sp>
        <p:nvSpPr>
          <p:cNvPr id="12" name="文本框 11"/>
          <p:cNvSpPr txBox="1"/>
          <p:nvPr/>
        </p:nvSpPr>
        <p:spPr>
          <a:xfrm>
            <a:off x="8992192" y="1820546"/>
            <a:ext cx="665567" cy="584775"/>
          </a:xfrm>
          <a:prstGeom prst="rect">
            <a:avLst/>
          </a:prstGeom>
          <a:noFill/>
        </p:spPr>
        <p:txBody>
          <a:bodyPr wrap="none" rtlCol="0">
            <a:spAutoFit/>
          </a:bodyPr>
          <a:lstStyle/>
          <a:p>
            <a:pPr algn="ctr"/>
            <a:r>
              <a:rPr lang="en-US" altLang="zh-CN" sz="3200" dirty="0">
                <a:gradFill>
                  <a:gsLst>
                    <a:gs pos="0">
                      <a:srgbClr val="A40201"/>
                    </a:gs>
                    <a:gs pos="100000">
                      <a:srgbClr val="850100"/>
                    </a:gs>
                  </a:gsLst>
                  <a:lin ang="2700000" scaled="1"/>
                </a:gradFill>
                <a:cs typeface="+mn-ea"/>
                <a:sym typeface="+mn-lt"/>
              </a:rPr>
              <a:t>03</a:t>
            </a:r>
            <a:endParaRPr lang="en-US" altLang="zh-CN" sz="3200" dirty="0">
              <a:gradFill>
                <a:gsLst>
                  <a:gs pos="0">
                    <a:srgbClr val="A40201"/>
                  </a:gs>
                  <a:gs pos="100000">
                    <a:srgbClr val="850100"/>
                  </a:gs>
                </a:gsLst>
                <a:lin ang="2700000" scaled="1"/>
              </a:gradFill>
              <a:cs typeface="+mn-ea"/>
              <a:sym typeface="+mn-lt"/>
            </a:endParaRPr>
          </a:p>
        </p:txBody>
      </p:sp>
      <p:sp>
        <p:nvSpPr>
          <p:cNvPr id="13" name="矩形 12"/>
          <p:cNvSpPr/>
          <p:nvPr/>
        </p:nvSpPr>
        <p:spPr>
          <a:xfrm>
            <a:off x="1571475" y="4066355"/>
            <a:ext cx="9049051" cy="252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1571475" y="4066355"/>
            <a:ext cx="6837971" cy="2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1571475" y="4547109"/>
            <a:ext cx="9049051" cy="252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571475" y="4547109"/>
            <a:ext cx="5118242" cy="2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1942604" y="5361226"/>
            <a:ext cx="256540" cy="256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2335761" y="5183419"/>
            <a:ext cx="3308350"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19" name="矩形 18"/>
          <p:cNvSpPr/>
          <p:nvPr/>
        </p:nvSpPr>
        <p:spPr>
          <a:xfrm>
            <a:off x="6547890" y="5361226"/>
            <a:ext cx="256540" cy="256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6941046" y="5183419"/>
            <a:ext cx="3308350"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C:\Users\Administrator\Desktop\图片2.jpg图片2"/>
          <p:cNvPicPr>
            <a:picLocks noChangeAspect="1"/>
          </p:cNvPicPr>
          <p:nvPr/>
        </p:nvPicPr>
        <p:blipFill rotWithShape="1">
          <a:blip r:embed="rId1"/>
          <a:srcRect/>
          <a:stretch>
            <a:fillRect/>
          </a:stretch>
        </p:blipFill>
        <p:spPr>
          <a:xfrm>
            <a:off x="576" y="-3175"/>
            <a:ext cx="12190848" cy="6864350"/>
          </a:xfrm>
          <a:prstGeom prst="rect">
            <a:avLst/>
          </a:prstGeom>
        </p:spPr>
      </p:pic>
      <p:grpSp>
        <p:nvGrpSpPr>
          <p:cNvPr id="15" name="组合 14"/>
          <p:cNvGrpSpPr/>
          <p:nvPr/>
        </p:nvGrpSpPr>
        <p:grpSpPr>
          <a:xfrm>
            <a:off x="9682347" y="520383"/>
            <a:ext cx="2139538" cy="502807"/>
            <a:chOff x="9355776" y="595745"/>
            <a:chExt cx="2139538" cy="502807"/>
          </a:xfrm>
        </p:grpSpPr>
        <p:sp>
          <p:nvSpPr>
            <p:cNvPr id="13" name="文本框 12"/>
            <p:cNvSpPr txBox="1"/>
            <p:nvPr/>
          </p:nvSpPr>
          <p:spPr>
            <a:xfrm>
              <a:off x="9355776" y="595745"/>
              <a:ext cx="2139538" cy="276999"/>
            </a:xfrm>
            <a:prstGeom prst="rect">
              <a:avLst/>
            </a:prstGeom>
            <a:noFill/>
          </p:spPr>
          <p:txBody>
            <a:bodyPr wrap="square" rtlCol="0">
              <a:spAutoFit/>
            </a:bodyPr>
            <a:lstStyle/>
            <a:p>
              <a:pPr algn="ctr"/>
              <a:r>
                <a:rPr lang="zh-CN" altLang="en-US" sz="1200" spc="300" dirty="0">
                  <a:solidFill>
                    <a:schemeClr val="bg1"/>
                  </a:solidFill>
                  <a:cs typeface="+mn-ea"/>
                  <a:sym typeface="+mn-lt"/>
                </a:rPr>
                <a:t>进 取 </a:t>
              </a:r>
              <a:r>
                <a:rPr lang="en-US" altLang="zh-CN" sz="1200" spc="300" dirty="0">
                  <a:solidFill>
                    <a:schemeClr val="bg1"/>
                  </a:solidFill>
                  <a:cs typeface="+mn-ea"/>
                  <a:sym typeface="+mn-lt"/>
                </a:rPr>
                <a:t>· </a:t>
              </a:r>
              <a:r>
                <a:rPr lang="zh-CN" altLang="en-US" sz="1200" spc="300" dirty="0">
                  <a:solidFill>
                    <a:schemeClr val="bg1"/>
                  </a:solidFill>
                  <a:cs typeface="+mn-ea"/>
                  <a:sym typeface="+mn-lt"/>
                </a:rPr>
                <a:t>学 习 </a:t>
              </a:r>
              <a:r>
                <a:rPr lang="en-US" altLang="zh-CN" sz="1200" spc="300" dirty="0">
                  <a:solidFill>
                    <a:schemeClr val="bg1"/>
                  </a:solidFill>
                  <a:cs typeface="+mn-ea"/>
                  <a:sym typeface="+mn-lt"/>
                </a:rPr>
                <a:t>· </a:t>
              </a:r>
              <a:r>
                <a:rPr lang="zh-CN" altLang="en-US" sz="1200" spc="300" dirty="0">
                  <a:solidFill>
                    <a:schemeClr val="bg1"/>
                  </a:solidFill>
                  <a:cs typeface="+mn-ea"/>
                  <a:sym typeface="+mn-lt"/>
                </a:rPr>
                <a:t>创 新</a:t>
              </a:r>
              <a:endParaRPr lang="zh-CN" altLang="en-US" sz="1200" spc="300" dirty="0">
                <a:solidFill>
                  <a:schemeClr val="bg1"/>
                </a:solidFill>
                <a:cs typeface="+mn-ea"/>
                <a:sym typeface="+mn-lt"/>
              </a:endParaRPr>
            </a:p>
          </p:txBody>
        </p:sp>
        <p:sp>
          <p:nvSpPr>
            <p:cNvPr id="19" name="文本框 18"/>
            <p:cNvSpPr txBox="1"/>
            <p:nvPr/>
          </p:nvSpPr>
          <p:spPr>
            <a:xfrm>
              <a:off x="9360801" y="821553"/>
              <a:ext cx="2099344" cy="276999"/>
            </a:xfrm>
            <a:prstGeom prst="rect">
              <a:avLst/>
            </a:prstGeom>
            <a:noFill/>
          </p:spPr>
          <p:txBody>
            <a:bodyPr wrap="square">
              <a:spAutoFit/>
            </a:bodyPr>
            <a:lstStyle/>
            <a:p>
              <a:pPr algn="ctr"/>
              <a:r>
                <a:rPr lang="zh-CN" altLang="en-US" sz="600" spc="200" dirty="0">
                  <a:solidFill>
                    <a:schemeClr val="bg1"/>
                  </a:solidFill>
                  <a:cs typeface="+mn-ea"/>
                  <a:sym typeface="+mn-lt"/>
                </a:rPr>
                <a:t>Access, learning and innovation</a:t>
              </a:r>
              <a:endParaRPr lang="zh-CN" altLang="en-US" sz="600" spc="200" dirty="0">
                <a:solidFill>
                  <a:schemeClr val="bg1"/>
                </a:solidFill>
                <a:cs typeface="+mn-ea"/>
                <a:sym typeface="+mn-lt"/>
              </a:endParaRPr>
            </a:p>
          </p:txBody>
        </p:sp>
      </p:grpSp>
      <p:grpSp>
        <p:nvGrpSpPr>
          <p:cNvPr id="8" name="组合 7"/>
          <p:cNvGrpSpPr/>
          <p:nvPr/>
        </p:nvGrpSpPr>
        <p:grpSpPr>
          <a:xfrm>
            <a:off x="691029" y="376385"/>
            <a:ext cx="644341" cy="2639505"/>
            <a:chOff x="691029" y="1526370"/>
            <a:chExt cx="644341" cy="2639505"/>
          </a:xfrm>
        </p:grpSpPr>
        <p:sp>
          <p:nvSpPr>
            <p:cNvPr id="26" name="文本框 25"/>
            <p:cNvSpPr txBox="1"/>
            <p:nvPr/>
          </p:nvSpPr>
          <p:spPr>
            <a:xfrm>
              <a:off x="904483" y="1526370"/>
              <a:ext cx="430887" cy="1369230"/>
            </a:xfrm>
            <a:prstGeom prst="rect">
              <a:avLst/>
            </a:prstGeom>
            <a:noFill/>
          </p:spPr>
          <p:txBody>
            <a:bodyPr vert="eaVert" wrap="square">
              <a:spAutoFit/>
            </a:bodyPr>
            <a:lstStyle/>
            <a:p>
              <a:r>
                <a:rPr lang="en-US" altLang="zh-CN" sz="1600" dirty="0" smtClean="0">
                  <a:solidFill>
                    <a:schemeClr val="bg1"/>
                  </a:solidFill>
                  <a:cs typeface="+mn-ea"/>
                  <a:sym typeface="+mn-lt"/>
                </a:rPr>
                <a:t>202X\01\01</a:t>
              </a:r>
              <a:endParaRPr lang="zh-CN" altLang="en-US" sz="1600" dirty="0">
                <a:solidFill>
                  <a:schemeClr val="bg1"/>
                </a:solidFill>
                <a:cs typeface="+mn-ea"/>
                <a:sym typeface="+mn-lt"/>
              </a:endParaRPr>
            </a:p>
          </p:txBody>
        </p:sp>
        <p:sp>
          <p:nvSpPr>
            <p:cNvPr id="5" name="文本框 4"/>
            <p:cNvSpPr txBox="1"/>
            <p:nvPr/>
          </p:nvSpPr>
          <p:spPr>
            <a:xfrm>
              <a:off x="691029" y="1526370"/>
              <a:ext cx="400110" cy="2639505"/>
            </a:xfrm>
            <a:prstGeom prst="rect">
              <a:avLst/>
            </a:prstGeom>
            <a:noFill/>
          </p:spPr>
          <p:txBody>
            <a:bodyPr vert="eaVert" wrap="none" rtlCol="0">
              <a:spAutoFit/>
            </a:bodyPr>
            <a:lstStyle/>
            <a:p>
              <a:r>
                <a:rPr lang="zh-CN" altLang="en-US" sz="1400" dirty="0">
                  <a:solidFill>
                    <a:schemeClr val="bg1"/>
                  </a:solidFill>
                  <a:cs typeface="+mn-ea"/>
                  <a:sym typeface="+mn-lt"/>
                </a:rPr>
                <a:t>感   恩   同   行   卓   越   创   新</a:t>
              </a:r>
              <a:endParaRPr lang="zh-CN" altLang="en-US" sz="1400" dirty="0">
                <a:solidFill>
                  <a:schemeClr val="bg1"/>
                </a:solidFill>
                <a:cs typeface="+mn-ea"/>
                <a:sym typeface="+mn-lt"/>
              </a:endParaRPr>
            </a:p>
          </p:txBody>
        </p:sp>
      </p:grpSp>
      <p:sp>
        <p:nvSpPr>
          <p:cNvPr id="24" name="圆角矩形 66"/>
          <p:cNvSpPr/>
          <p:nvPr/>
        </p:nvSpPr>
        <p:spPr>
          <a:xfrm>
            <a:off x="5052646" y="5869354"/>
            <a:ext cx="2086708" cy="432526"/>
          </a:xfrm>
          <a:prstGeom prst="roundRect">
            <a:avLst>
              <a:gd name="adj" fmla="val 50000"/>
            </a:avLst>
          </a:prstGeom>
          <a:blipFill>
            <a:blip r:embed="rId2" cstate="screen"/>
            <a:stretch>
              <a:fillRect/>
            </a:stretch>
          </a:blipFill>
          <a:ln>
            <a:noFill/>
          </a:ln>
          <a:effectLst>
            <a:outerShdw blurRad="228600" dist="381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5266458" y="5885562"/>
            <a:ext cx="1467068" cy="400110"/>
          </a:xfrm>
          <a:prstGeom prst="rect">
            <a:avLst/>
          </a:prstGeom>
          <a:noFill/>
        </p:spPr>
        <p:txBody>
          <a:bodyPr wrap="none" rtlCol="0">
            <a:spAutoFit/>
          </a:bodyPr>
          <a:lstStyle/>
          <a:p>
            <a:pPr algn="ctr"/>
            <a:r>
              <a:rPr lang="zh-CN" altLang="en-US" sz="2000" dirty="0">
                <a:solidFill>
                  <a:schemeClr val="bg1"/>
                </a:solidFill>
                <a:cs typeface="+mn-ea"/>
                <a:sym typeface="+mn-lt"/>
              </a:rPr>
              <a:t>开启新征程</a:t>
            </a:r>
            <a:endParaRPr lang="zh-CN" altLang="en-US" sz="2000" dirty="0">
              <a:solidFill>
                <a:schemeClr val="bg1"/>
              </a:solidFill>
              <a:cs typeface="+mn-ea"/>
              <a:sym typeface="+mn-lt"/>
            </a:endParaRPr>
          </a:p>
        </p:txBody>
      </p:sp>
      <p:sp>
        <p:nvSpPr>
          <p:cNvPr id="28" name="等腰三角形 27"/>
          <p:cNvSpPr/>
          <p:nvPr/>
        </p:nvSpPr>
        <p:spPr>
          <a:xfrm rot="5400000">
            <a:off x="67189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等腰三角形 28"/>
          <p:cNvSpPr/>
          <p:nvPr/>
        </p:nvSpPr>
        <p:spPr>
          <a:xfrm rot="5400000">
            <a:off x="68586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5223164" y="1122218"/>
            <a:ext cx="1745672" cy="17456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gradFill flip="none" rotWithShape="1">
                  <a:gsLst>
                    <a:gs pos="0">
                      <a:srgbClr val="A40201"/>
                    </a:gs>
                    <a:gs pos="100000">
                      <a:srgbClr val="850100"/>
                    </a:gs>
                  </a:gsLst>
                  <a:lin ang="2700000" scaled="1"/>
                  <a:tileRect/>
                </a:gradFill>
                <a:cs typeface="+mn-ea"/>
                <a:sym typeface="+mn-lt"/>
              </a:rPr>
              <a:t>0</a:t>
            </a:r>
            <a:r>
              <a:rPr lang="en-US" sz="6600" b="1" dirty="0">
                <a:gradFill flip="none" rotWithShape="1">
                  <a:gsLst>
                    <a:gs pos="0">
                      <a:srgbClr val="A40201"/>
                    </a:gs>
                    <a:gs pos="100000">
                      <a:srgbClr val="850100"/>
                    </a:gs>
                  </a:gsLst>
                  <a:lin ang="2700000" scaled="1"/>
                  <a:tileRect/>
                </a:gradFill>
                <a:cs typeface="+mn-ea"/>
                <a:sym typeface="+mn-lt"/>
              </a:rPr>
              <a:t>3</a:t>
            </a:r>
            <a:endParaRPr lang="en-US" sz="6600" b="1" dirty="0">
              <a:gradFill flip="none" rotWithShape="1">
                <a:gsLst>
                  <a:gs pos="0">
                    <a:srgbClr val="A40201"/>
                  </a:gs>
                  <a:gs pos="100000">
                    <a:srgbClr val="850100"/>
                  </a:gs>
                </a:gsLst>
                <a:lin ang="2700000" scaled="1"/>
                <a:tileRect/>
              </a:gradFill>
              <a:cs typeface="+mn-ea"/>
              <a:sym typeface="+mn-lt"/>
            </a:endParaRPr>
          </a:p>
        </p:txBody>
      </p:sp>
      <p:sp>
        <p:nvSpPr>
          <p:cNvPr id="21" name="文本框 20"/>
          <p:cNvSpPr txBox="1"/>
          <p:nvPr/>
        </p:nvSpPr>
        <p:spPr>
          <a:xfrm>
            <a:off x="3135093" y="3061202"/>
            <a:ext cx="5921814" cy="707886"/>
          </a:xfrm>
          <a:prstGeom prst="rect">
            <a:avLst/>
          </a:prstGeom>
          <a:noFill/>
        </p:spPr>
        <p:txBody>
          <a:bodyPr wrap="none" rtlCol="0">
            <a:spAutoFit/>
          </a:bodyPr>
          <a:lstStyle/>
          <a:p>
            <a:pPr algn="ctr"/>
            <a:r>
              <a:rPr lang="en-US" altLang="zh-CN" sz="4000" i="1" dirty="0">
                <a:solidFill>
                  <a:schemeClr val="bg1"/>
                </a:solidFill>
                <a:cs typeface="+mn-ea"/>
                <a:sym typeface="+mn-lt"/>
              </a:rPr>
              <a:t>— </a:t>
            </a:r>
            <a:r>
              <a:rPr lang="zh-CN" altLang="en-US" sz="4000" dirty="0">
                <a:solidFill>
                  <a:schemeClr val="bg1"/>
                </a:solidFill>
                <a:cs typeface="+mn-ea"/>
                <a:sym typeface="+mn-lt"/>
              </a:rPr>
              <a:t>优秀部门</a:t>
            </a:r>
            <a:r>
              <a:rPr lang="en-US" altLang="zh-CN" sz="4000" dirty="0">
                <a:solidFill>
                  <a:schemeClr val="bg1"/>
                </a:solidFill>
                <a:cs typeface="+mn-ea"/>
                <a:sym typeface="+mn-lt"/>
              </a:rPr>
              <a:t>/</a:t>
            </a:r>
            <a:r>
              <a:rPr lang="zh-CN" altLang="en-US" sz="4000" dirty="0">
                <a:solidFill>
                  <a:schemeClr val="bg1"/>
                </a:solidFill>
                <a:cs typeface="+mn-ea"/>
                <a:sym typeface="+mn-lt"/>
              </a:rPr>
              <a:t>员工表彰 </a:t>
            </a:r>
            <a:r>
              <a:rPr lang="en-US" altLang="zh-CN" sz="4000" i="1" dirty="0">
                <a:solidFill>
                  <a:schemeClr val="bg1"/>
                </a:solidFill>
                <a:cs typeface="+mn-ea"/>
                <a:sym typeface="+mn-lt"/>
              </a:rPr>
              <a:t>—</a:t>
            </a:r>
            <a:endParaRPr lang="zh-CN" altLang="en-US" sz="4000" dirty="0">
              <a:solidFill>
                <a:schemeClr val="bg1"/>
              </a:solidFill>
              <a:cs typeface="+mn-ea"/>
              <a:sym typeface="+mn-lt"/>
            </a:endParaRPr>
          </a:p>
        </p:txBody>
      </p:sp>
      <p:sp>
        <p:nvSpPr>
          <p:cNvPr id="25" name="Rectangle 44"/>
          <p:cNvSpPr/>
          <p:nvPr/>
        </p:nvSpPr>
        <p:spPr>
          <a:xfrm>
            <a:off x="3131127" y="3865341"/>
            <a:ext cx="5929746" cy="532775"/>
          </a:xfrm>
          <a:prstGeom prst="rect">
            <a:avLst/>
          </a:prstGeom>
        </p:spPr>
        <p:txBody>
          <a:bodyPr wrap="square">
            <a:spAutoFit/>
          </a:bodyPr>
          <a:lstStyle/>
          <a:p>
            <a:pPr algn="ctr">
              <a:lnSpc>
                <a:spcPct val="120000"/>
              </a:lnSpc>
            </a:pPr>
            <a:r>
              <a:rPr lang="en-US" sz="1200" dirty="0">
                <a:solidFill>
                  <a:schemeClr val="bg1"/>
                </a:solidFill>
                <a:cs typeface="+mn-ea"/>
                <a:sym typeface="+mn-lt"/>
              </a:rPr>
              <a:t>A wonderful serenity has taken possession of my entire soul, like these sweet mornings of spring which I enjoy with my whole heart. </a:t>
            </a:r>
            <a:endParaRPr lang="en-US" sz="1200" dirty="0">
              <a:solidFill>
                <a:schemeClr val="bg1"/>
              </a:solidFill>
              <a:cs typeface="+mn-ea"/>
              <a:sym typeface="+mn-lt"/>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ppt_x"/>
                                          </p:val>
                                        </p:tav>
                                        <p:tav tm="100000">
                                          <p:val>
                                            <p:strVal val="#ppt_x"/>
                                          </p:val>
                                        </p:tav>
                                      </p:tavLst>
                                    </p:anim>
                                    <p:anim calcmode="lin" valueType="num">
                                      <p:cBhvr additive="base">
                                        <p:cTn id="13" dur="1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2500"/>
                            </p:stCondLst>
                            <p:childTnLst>
                              <p:par>
                                <p:cTn id="21" presetID="17" presetClass="entr" presetSubtype="10" fill="hold" grpId="0" nodeType="after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strVal val="#ppt_h"/>
                                          </p:val>
                                        </p:tav>
                                        <p:tav tm="100000">
                                          <p:val>
                                            <p:strVal val="#ppt_h"/>
                                          </p:val>
                                        </p:tav>
                                      </p:tavLst>
                                    </p:anim>
                                  </p:childTnLst>
                                </p:cTn>
                              </p:par>
                            </p:childTnLst>
                          </p:cTn>
                        </p:par>
                        <p:par>
                          <p:cTn id="25" fill="hold">
                            <p:stCondLst>
                              <p:cond delay="2599"/>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21"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478915" y="1029335"/>
            <a:ext cx="3063240" cy="3063240"/>
          </a:xfrm>
          <a:prstGeom prst="ellipse">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1434782" y="4890770"/>
            <a:ext cx="3151506" cy="612155"/>
          </a:xfrm>
          <a:prstGeom prst="rect">
            <a:avLst/>
          </a:prstGeom>
          <a:noFill/>
        </p:spPr>
        <p:txBody>
          <a:bodyPr wrap="square" rtlCol="0">
            <a:spAutoFit/>
          </a:bodyPr>
          <a:lstStyle/>
          <a:p>
            <a:pPr algn="ctr">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5" name="文本框 4"/>
          <p:cNvSpPr txBox="1"/>
          <p:nvPr/>
        </p:nvSpPr>
        <p:spPr>
          <a:xfrm>
            <a:off x="2148761" y="4491990"/>
            <a:ext cx="1723549" cy="400110"/>
          </a:xfrm>
          <a:prstGeom prst="rect">
            <a:avLst/>
          </a:prstGeom>
          <a:noFill/>
        </p:spPr>
        <p:txBody>
          <a:bodyPr wrap="none" rtlCol="0">
            <a:spAutoFit/>
          </a:bodyPr>
          <a:lstStyle/>
          <a:p>
            <a:pPr algn="ctr"/>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18" name="任意多边形 17"/>
          <p:cNvSpPr/>
          <p:nvPr/>
        </p:nvSpPr>
        <p:spPr>
          <a:xfrm>
            <a:off x="6096000" y="0"/>
            <a:ext cx="6096000" cy="6858000"/>
          </a:xfrm>
          <a:custGeom>
            <a:avLst/>
            <a:gdLst/>
            <a:ahLst/>
            <a:cxnLst>
              <a:cxn ang="3">
                <a:pos x="hc" y="t"/>
              </a:cxn>
              <a:cxn ang="cd2">
                <a:pos x="l" y="vc"/>
              </a:cxn>
              <a:cxn ang="cd4">
                <a:pos x="hc" y="b"/>
              </a:cxn>
              <a:cxn ang="0">
                <a:pos x="r" y="vc"/>
              </a:cxn>
            </a:cxnLst>
            <a:rect l="l" t="t" r="r" b="b"/>
            <a:pathLst>
              <a:path w="9600" h="10800">
                <a:moveTo>
                  <a:pt x="0" y="0"/>
                </a:moveTo>
                <a:lnTo>
                  <a:pt x="9600" y="0"/>
                </a:lnTo>
                <a:lnTo>
                  <a:pt x="9600" y="10800"/>
                </a:lnTo>
                <a:lnTo>
                  <a:pt x="0" y="10800"/>
                </a:lnTo>
                <a:lnTo>
                  <a:pt x="0" y="6213"/>
                </a:lnTo>
                <a:lnTo>
                  <a:pt x="1224" y="5400"/>
                </a:lnTo>
                <a:lnTo>
                  <a:pt x="0" y="4587"/>
                </a:lnTo>
                <a:lnTo>
                  <a:pt x="0" y="0"/>
                </a:lnTo>
                <a:close/>
              </a:path>
            </a:pathLst>
          </a:custGeom>
          <a:solidFill>
            <a:schemeClr val="bg1"/>
          </a:solidFill>
          <a:ln>
            <a:noFill/>
          </a:ln>
          <a:effectLst>
            <a:outerShdw blurRad="635000" dist="38100" dir="10800000" sx="96000" sy="96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64" name="文本框 63"/>
          <p:cNvSpPr txBox="1"/>
          <p:nvPr/>
        </p:nvSpPr>
        <p:spPr>
          <a:xfrm>
            <a:off x="7143750" y="1798511"/>
            <a:ext cx="1210588" cy="707886"/>
          </a:xfrm>
          <a:prstGeom prst="rect">
            <a:avLst/>
          </a:prstGeom>
          <a:noFill/>
        </p:spPr>
        <p:txBody>
          <a:bodyPr wrap="none" rtlCol="0">
            <a:spAutoFit/>
          </a:bodyPr>
          <a:lstStyle/>
          <a:p>
            <a:pPr algn="l"/>
            <a:r>
              <a:rPr lang="zh-CN" altLang="en-US" sz="2000" dirty="0">
                <a:gradFill>
                  <a:gsLst>
                    <a:gs pos="0">
                      <a:srgbClr val="A40201"/>
                    </a:gs>
                    <a:gs pos="100000">
                      <a:srgbClr val="850100"/>
                    </a:gs>
                  </a:gsLst>
                  <a:lin ang="2700000" scaled="1"/>
                </a:gradFill>
                <a:cs typeface="+mn-ea"/>
                <a:sym typeface="+mn-lt"/>
              </a:rPr>
              <a:t>此处</a:t>
            </a:r>
            <a:endParaRPr lang="zh-CN" altLang="en-US" sz="2000" dirty="0">
              <a:gradFill>
                <a:gsLst>
                  <a:gs pos="0">
                    <a:srgbClr val="A40201"/>
                  </a:gs>
                  <a:gs pos="100000">
                    <a:srgbClr val="850100"/>
                  </a:gs>
                </a:gsLst>
                <a:lin ang="2700000" scaled="1"/>
              </a:gradFill>
              <a:cs typeface="+mn-ea"/>
              <a:sym typeface="+mn-lt"/>
            </a:endParaRPr>
          </a:p>
          <a:p>
            <a:pPr algn="l"/>
            <a:r>
              <a:rPr lang="zh-CN" altLang="en-US" sz="2000" dirty="0">
                <a:gradFill>
                  <a:gsLst>
                    <a:gs pos="0">
                      <a:srgbClr val="A40201"/>
                    </a:gs>
                    <a:gs pos="100000">
                      <a:srgbClr val="850100"/>
                    </a:gs>
                  </a:gsLst>
                  <a:lin ang="2700000" scaled="1"/>
                </a:gradFill>
                <a:cs typeface="+mn-ea"/>
                <a:sym typeface="+mn-lt"/>
              </a:rPr>
              <a:t>输入标题</a:t>
            </a:r>
            <a:endParaRPr lang="zh-CN" altLang="en-US" sz="2000" dirty="0">
              <a:gradFill>
                <a:gsLst>
                  <a:gs pos="0">
                    <a:srgbClr val="A40201"/>
                  </a:gs>
                  <a:gs pos="100000">
                    <a:srgbClr val="850100"/>
                  </a:gs>
                </a:gsLst>
                <a:lin ang="2700000" scaled="1"/>
              </a:gradFill>
              <a:cs typeface="+mn-ea"/>
              <a:sym typeface="+mn-lt"/>
            </a:endParaRPr>
          </a:p>
        </p:txBody>
      </p:sp>
      <p:sp>
        <p:nvSpPr>
          <p:cNvPr id="15" name="文本框 14"/>
          <p:cNvSpPr txBox="1"/>
          <p:nvPr/>
        </p:nvSpPr>
        <p:spPr>
          <a:xfrm>
            <a:off x="7143750" y="2789876"/>
            <a:ext cx="3967595" cy="612155"/>
          </a:xfrm>
          <a:prstGeom prst="rect">
            <a:avLst/>
          </a:prstGeom>
          <a:noFill/>
        </p:spPr>
        <p:txBody>
          <a:bodyPr wrap="square" rtlCol="0">
            <a:spAutoFit/>
          </a:bodyPr>
          <a:lstStyle/>
          <a:p>
            <a:pPr algn="l">
              <a:lnSpc>
                <a:spcPct val="150000"/>
              </a:lnSpc>
            </a:pPr>
            <a:r>
              <a:rPr lang="zh-CN" altLang="en-US" sz="1200" dirty="0">
                <a:gradFill>
                  <a:gsLst>
                    <a:gs pos="0">
                      <a:srgbClr val="A40201"/>
                    </a:gs>
                    <a:gs pos="100000">
                      <a:srgbClr val="850100"/>
                    </a:gs>
                  </a:gsLst>
                  <a:lin ang="2700000" scaled="1"/>
                </a:gradFill>
                <a:cs typeface="+mn-ea"/>
                <a:sym typeface="+mn-lt"/>
              </a:rPr>
              <a:t>Please enter the text content here. The text content can be modified freely.</a:t>
            </a:r>
            <a:endParaRPr lang="zh-CN" altLang="en-US" sz="1200" dirty="0">
              <a:gradFill>
                <a:gsLst>
                  <a:gs pos="0">
                    <a:srgbClr val="A40201"/>
                  </a:gs>
                  <a:gs pos="100000">
                    <a:srgbClr val="850100"/>
                  </a:gs>
                </a:gsLst>
                <a:lin ang="2700000" scaled="1"/>
              </a:gradFill>
              <a:cs typeface="+mn-ea"/>
              <a:sym typeface="+mn-lt"/>
            </a:endParaRPr>
          </a:p>
        </p:txBody>
      </p:sp>
      <p:sp>
        <p:nvSpPr>
          <p:cNvPr id="7" name="文本框 6"/>
          <p:cNvSpPr txBox="1"/>
          <p:nvPr/>
        </p:nvSpPr>
        <p:spPr>
          <a:xfrm>
            <a:off x="7143750" y="3686863"/>
            <a:ext cx="3967595" cy="1477328"/>
          </a:xfrm>
          <a:prstGeom prst="rect">
            <a:avLst/>
          </a:prstGeom>
          <a:noFill/>
        </p:spPr>
        <p:txBody>
          <a:bodyPr wrap="square" rtlCol="0">
            <a:spAutoFit/>
          </a:bodyPr>
          <a:lstStyle/>
          <a:p>
            <a:pPr algn="l">
              <a:lnSpc>
                <a:spcPct val="150000"/>
              </a:lnSpc>
            </a:pPr>
            <a:r>
              <a:rPr lang="zh-CN" altLang="en-US" sz="1200" dirty="0">
                <a:gradFill>
                  <a:gsLst>
                    <a:gs pos="0">
                      <a:srgbClr val="A40201"/>
                    </a:gs>
                    <a:gs pos="100000">
                      <a:srgbClr val="850100"/>
                    </a:gs>
                  </a:gsLst>
                  <a:lin ang="2700000" scaled="1"/>
                </a:gradFill>
                <a:cs typeface="+mn-ea"/>
                <a:sym typeface="+mn-lt"/>
              </a:rPr>
              <a:t>Please enter the text content here. The text content can be modified freely. The content here is only for typesetting.Please enter the text content here. The text content can be modified freely. The content here is only for typesetting.</a:t>
            </a:r>
            <a:endParaRPr lang="zh-CN" altLang="en-US" sz="1200" dirty="0">
              <a:gradFill>
                <a:gsLst>
                  <a:gs pos="0">
                    <a:srgbClr val="A40201"/>
                  </a:gs>
                  <a:gs pos="100000">
                    <a:srgbClr val="850100"/>
                  </a:gs>
                </a:gsLst>
                <a:lin ang="2700000" scaled="1"/>
              </a:gradFill>
              <a:cs typeface="+mn-ea"/>
              <a:sym typeface="+mn-lt"/>
            </a:endParaRPr>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7799070" y="1470025"/>
            <a:ext cx="4392930" cy="5387975"/>
          </a:xfrm>
          <a:prstGeom prst="rect">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730885" y="2473960"/>
            <a:ext cx="2176145" cy="2378075"/>
          </a:xfrm>
          <a:prstGeom prst="rect">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3349625" y="2473960"/>
            <a:ext cx="2176145" cy="2378075"/>
          </a:xfrm>
          <a:prstGeom prst="rect">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967730" y="2473960"/>
            <a:ext cx="2176145" cy="2378075"/>
          </a:xfrm>
          <a:prstGeom prst="rect">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265555" y="4281170"/>
            <a:ext cx="1106805" cy="1106805"/>
          </a:xfrm>
          <a:prstGeom prst="ellipse">
            <a:avLst/>
          </a:prstGeom>
          <a:blipFill rotWithShape="1">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3884295" y="4281170"/>
            <a:ext cx="1106805" cy="1106805"/>
          </a:xfrm>
          <a:prstGeom prst="ellipse">
            <a:avLst/>
          </a:prstGeom>
          <a:blipFill rotWithShape="1">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502400" y="4281170"/>
            <a:ext cx="1106805" cy="1106805"/>
          </a:xfrm>
          <a:prstGeom prst="ellipse">
            <a:avLst/>
          </a:prstGeom>
          <a:blipFill rotWithShape="1">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847725" y="2987675"/>
            <a:ext cx="1942465" cy="612155"/>
          </a:xfrm>
          <a:prstGeom prst="rect">
            <a:avLst/>
          </a:prstGeom>
          <a:noFill/>
        </p:spPr>
        <p:txBody>
          <a:bodyPr wrap="square" rtlCol="0">
            <a:spAutoFit/>
          </a:bodyPr>
          <a:lstStyle/>
          <a:p>
            <a:pPr algn="ctr">
              <a:lnSpc>
                <a:spcPct val="150000"/>
              </a:lnSpc>
            </a:pPr>
            <a:r>
              <a:rPr lang="zh-CN" altLang="en-US" sz="1200" dirty="0">
                <a:gradFill>
                  <a:gsLst>
                    <a:gs pos="0">
                      <a:srgbClr val="A40201"/>
                    </a:gs>
                    <a:gs pos="100000">
                      <a:srgbClr val="850100"/>
                    </a:gs>
                  </a:gsLst>
                  <a:lin ang="8100000" scaled="0"/>
                </a:gradFill>
                <a:cs typeface="+mn-ea"/>
                <a:sym typeface="+mn-lt"/>
              </a:rPr>
              <a:t>The text content can be modified freely.</a:t>
            </a:r>
            <a:endParaRPr lang="zh-CN" altLang="en-US" sz="1200" dirty="0">
              <a:gradFill>
                <a:gsLst>
                  <a:gs pos="0">
                    <a:srgbClr val="A40201"/>
                  </a:gs>
                  <a:gs pos="100000">
                    <a:srgbClr val="850100"/>
                  </a:gs>
                </a:gsLst>
                <a:lin ang="8100000" scaled="0"/>
              </a:gradFill>
              <a:cs typeface="+mn-ea"/>
              <a:sym typeface="+mn-lt"/>
            </a:endParaRPr>
          </a:p>
        </p:txBody>
      </p:sp>
      <p:sp>
        <p:nvSpPr>
          <p:cNvPr id="16" name="文本框 15"/>
          <p:cNvSpPr txBox="1"/>
          <p:nvPr/>
        </p:nvSpPr>
        <p:spPr>
          <a:xfrm>
            <a:off x="957183" y="3705225"/>
            <a:ext cx="1723549" cy="400110"/>
          </a:xfrm>
          <a:prstGeom prst="rect">
            <a:avLst/>
          </a:prstGeom>
          <a:noFill/>
        </p:spPr>
        <p:txBody>
          <a:bodyPr wrap="none" rtlCol="0">
            <a:spAutoFit/>
          </a:bodyPr>
          <a:lstStyle/>
          <a:p>
            <a:pPr algn="ctr"/>
            <a:r>
              <a:rPr lang="zh-CN" altLang="en-US" sz="2000">
                <a:gradFill>
                  <a:gsLst>
                    <a:gs pos="0">
                      <a:srgbClr val="A40201"/>
                    </a:gs>
                    <a:gs pos="100000">
                      <a:srgbClr val="850100"/>
                    </a:gs>
                  </a:gsLst>
                  <a:lin ang="8100000" scaled="0"/>
                </a:gradFill>
                <a:cs typeface="+mn-ea"/>
                <a:sym typeface="+mn-lt"/>
              </a:rPr>
              <a:t>此处输入标题</a:t>
            </a:r>
            <a:endParaRPr lang="zh-CN" altLang="en-US" sz="2000">
              <a:gradFill>
                <a:gsLst>
                  <a:gs pos="0">
                    <a:srgbClr val="A40201"/>
                  </a:gs>
                  <a:gs pos="100000">
                    <a:srgbClr val="850100"/>
                  </a:gs>
                </a:gsLst>
                <a:lin ang="8100000" scaled="0"/>
              </a:gradFill>
              <a:cs typeface="+mn-ea"/>
              <a:sym typeface="+mn-lt"/>
            </a:endParaRPr>
          </a:p>
        </p:txBody>
      </p:sp>
      <p:sp>
        <p:nvSpPr>
          <p:cNvPr id="10" name="文本框 9"/>
          <p:cNvSpPr txBox="1"/>
          <p:nvPr/>
        </p:nvSpPr>
        <p:spPr>
          <a:xfrm>
            <a:off x="3466465" y="2987675"/>
            <a:ext cx="1942465" cy="612155"/>
          </a:xfrm>
          <a:prstGeom prst="rect">
            <a:avLst/>
          </a:prstGeom>
          <a:noFill/>
        </p:spPr>
        <p:txBody>
          <a:bodyPr wrap="square" rtlCol="0">
            <a:spAutoFit/>
          </a:bodyPr>
          <a:lstStyle/>
          <a:p>
            <a:pPr algn="ctr">
              <a:lnSpc>
                <a:spcPct val="150000"/>
              </a:lnSpc>
            </a:pPr>
            <a:r>
              <a:rPr lang="zh-CN" altLang="en-US" sz="1200">
                <a:gradFill>
                  <a:gsLst>
                    <a:gs pos="0">
                      <a:srgbClr val="A40201"/>
                    </a:gs>
                    <a:gs pos="100000">
                      <a:srgbClr val="850100"/>
                    </a:gs>
                  </a:gsLst>
                  <a:lin ang="8100000" scaled="0"/>
                </a:gradFill>
                <a:cs typeface="+mn-ea"/>
                <a:sym typeface="+mn-lt"/>
              </a:rPr>
              <a:t>The text content can be modified freely.</a:t>
            </a:r>
            <a:endParaRPr lang="zh-CN" altLang="en-US" sz="1200">
              <a:gradFill>
                <a:gsLst>
                  <a:gs pos="0">
                    <a:srgbClr val="A40201"/>
                  </a:gs>
                  <a:gs pos="100000">
                    <a:srgbClr val="850100"/>
                  </a:gs>
                </a:gsLst>
                <a:lin ang="8100000" scaled="0"/>
              </a:gradFill>
              <a:cs typeface="+mn-ea"/>
              <a:sym typeface="+mn-lt"/>
            </a:endParaRPr>
          </a:p>
        </p:txBody>
      </p:sp>
      <p:sp>
        <p:nvSpPr>
          <p:cNvPr id="11" name="文本框 10"/>
          <p:cNvSpPr txBox="1"/>
          <p:nvPr/>
        </p:nvSpPr>
        <p:spPr>
          <a:xfrm>
            <a:off x="3575923" y="3705225"/>
            <a:ext cx="1723549" cy="400110"/>
          </a:xfrm>
          <a:prstGeom prst="rect">
            <a:avLst/>
          </a:prstGeom>
          <a:noFill/>
        </p:spPr>
        <p:txBody>
          <a:bodyPr wrap="none" rtlCol="0">
            <a:spAutoFit/>
          </a:bodyPr>
          <a:lstStyle/>
          <a:p>
            <a:pPr algn="ctr"/>
            <a:r>
              <a:rPr lang="zh-CN" altLang="en-US" sz="2000">
                <a:gradFill>
                  <a:gsLst>
                    <a:gs pos="0">
                      <a:srgbClr val="A40201"/>
                    </a:gs>
                    <a:gs pos="100000">
                      <a:srgbClr val="850100"/>
                    </a:gs>
                  </a:gsLst>
                  <a:lin ang="8100000" scaled="0"/>
                </a:gradFill>
                <a:cs typeface="+mn-ea"/>
                <a:sym typeface="+mn-lt"/>
              </a:rPr>
              <a:t>此处输入标题</a:t>
            </a:r>
            <a:endParaRPr lang="zh-CN" altLang="en-US" sz="2000">
              <a:gradFill>
                <a:gsLst>
                  <a:gs pos="0">
                    <a:srgbClr val="A40201"/>
                  </a:gs>
                  <a:gs pos="100000">
                    <a:srgbClr val="850100"/>
                  </a:gs>
                </a:gsLst>
                <a:lin ang="8100000" scaled="0"/>
              </a:gradFill>
              <a:cs typeface="+mn-ea"/>
              <a:sym typeface="+mn-lt"/>
            </a:endParaRPr>
          </a:p>
        </p:txBody>
      </p:sp>
      <p:sp>
        <p:nvSpPr>
          <p:cNvPr id="12" name="文本框 11"/>
          <p:cNvSpPr txBox="1"/>
          <p:nvPr/>
        </p:nvSpPr>
        <p:spPr>
          <a:xfrm>
            <a:off x="6084570" y="2987675"/>
            <a:ext cx="1942465" cy="612155"/>
          </a:xfrm>
          <a:prstGeom prst="rect">
            <a:avLst/>
          </a:prstGeom>
          <a:noFill/>
        </p:spPr>
        <p:txBody>
          <a:bodyPr wrap="square" rtlCol="0">
            <a:spAutoFit/>
          </a:bodyPr>
          <a:lstStyle/>
          <a:p>
            <a:pPr algn="ctr">
              <a:lnSpc>
                <a:spcPct val="150000"/>
              </a:lnSpc>
            </a:pPr>
            <a:r>
              <a:rPr lang="zh-CN" altLang="en-US" sz="1200">
                <a:gradFill>
                  <a:gsLst>
                    <a:gs pos="0">
                      <a:srgbClr val="A40201"/>
                    </a:gs>
                    <a:gs pos="100000">
                      <a:srgbClr val="850100"/>
                    </a:gs>
                  </a:gsLst>
                  <a:lin ang="8100000" scaled="0"/>
                </a:gradFill>
                <a:cs typeface="+mn-ea"/>
                <a:sym typeface="+mn-lt"/>
              </a:rPr>
              <a:t>The text content can be modified freely.</a:t>
            </a:r>
            <a:endParaRPr lang="zh-CN" altLang="en-US" sz="1200">
              <a:gradFill>
                <a:gsLst>
                  <a:gs pos="0">
                    <a:srgbClr val="A40201"/>
                  </a:gs>
                  <a:gs pos="100000">
                    <a:srgbClr val="850100"/>
                  </a:gs>
                </a:gsLst>
                <a:lin ang="8100000" scaled="0"/>
              </a:gradFill>
              <a:cs typeface="+mn-ea"/>
              <a:sym typeface="+mn-lt"/>
            </a:endParaRPr>
          </a:p>
        </p:txBody>
      </p:sp>
      <p:sp>
        <p:nvSpPr>
          <p:cNvPr id="13" name="文本框 12"/>
          <p:cNvSpPr txBox="1"/>
          <p:nvPr/>
        </p:nvSpPr>
        <p:spPr>
          <a:xfrm>
            <a:off x="6194028" y="3705225"/>
            <a:ext cx="1723549" cy="400110"/>
          </a:xfrm>
          <a:prstGeom prst="rect">
            <a:avLst/>
          </a:prstGeom>
          <a:noFill/>
        </p:spPr>
        <p:txBody>
          <a:bodyPr wrap="none" rtlCol="0">
            <a:spAutoFit/>
          </a:bodyPr>
          <a:lstStyle/>
          <a:p>
            <a:pPr algn="ctr"/>
            <a:r>
              <a:rPr lang="zh-CN" altLang="en-US" sz="2000" dirty="0">
                <a:gradFill>
                  <a:gsLst>
                    <a:gs pos="0">
                      <a:srgbClr val="A40201"/>
                    </a:gs>
                    <a:gs pos="100000">
                      <a:srgbClr val="850100"/>
                    </a:gs>
                  </a:gsLst>
                  <a:lin ang="8100000" scaled="0"/>
                </a:gradFill>
                <a:cs typeface="+mn-ea"/>
                <a:sym typeface="+mn-lt"/>
              </a:rPr>
              <a:t>此处输入标题</a:t>
            </a:r>
            <a:endParaRPr lang="zh-CN" altLang="en-US" sz="2000" dirty="0">
              <a:gradFill>
                <a:gsLst>
                  <a:gs pos="0">
                    <a:srgbClr val="A40201"/>
                  </a:gs>
                  <a:gs pos="100000">
                    <a:srgbClr val="850100"/>
                  </a:gs>
                </a:gsLst>
                <a:lin ang="8100000" scaled="0"/>
              </a:gradFill>
              <a:cs typeface="+mn-ea"/>
              <a:sym typeface="+mn-lt"/>
            </a:endParaRPr>
          </a:p>
        </p:txBody>
      </p:sp>
      <p:sp>
        <p:nvSpPr>
          <p:cNvPr id="64" name="文本框 63"/>
          <p:cNvSpPr txBox="1"/>
          <p:nvPr/>
        </p:nvSpPr>
        <p:spPr>
          <a:xfrm>
            <a:off x="730885" y="1065750"/>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14" name="文本框 13"/>
          <p:cNvSpPr txBox="1"/>
          <p:nvPr/>
        </p:nvSpPr>
        <p:spPr>
          <a:xfrm>
            <a:off x="730885" y="1465860"/>
            <a:ext cx="6627495"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The text content can be modified freely. The content here is only for typesetting.Please enter the text content here.</a:t>
            </a:r>
            <a:endParaRPr lang="zh-CN" altLang="en-US" sz="1200" dirty="0">
              <a:solidFill>
                <a:schemeClr val="bg1"/>
              </a:solidFill>
              <a:cs typeface="+mn-ea"/>
              <a:sym typeface="+mn-lt"/>
            </a:endParaRPr>
          </a:p>
        </p:txBody>
      </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85690" y="0"/>
            <a:ext cx="2383790" cy="5099685"/>
          </a:xfrm>
          <a:prstGeom prst="rect">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矩形 2"/>
          <p:cNvSpPr/>
          <p:nvPr/>
        </p:nvSpPr>
        <p:spPr>
          <a:xfrm>
            <a:off x="7346950" y="0"/>
            <a:ext cx="2383790" cy="5099685"/>
          </a:xfrm>
          <a:prstGeom prst="rect">
            <a:avLst/>
          </a:prstGeom>
          <a:blipFill rotWithShape="1">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9808210" y="0"/>
            <a:ext cx="2383790" cy="5099685"/>
          </a:xfrm>
          <a:prstGeom prst="rect">
            <a:avLst/>
          </a:prstGeom>
          <a:blipFill rotWithShape="1">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4885690" y="3956685"/>
            <a:ext cx="7306310" cy="2901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4966970" y="4299585"/>
            <a:ext cx="2221230" cy="2558415"/>
          </a:xfrm>
          <a:prstGeom prst="rect">
            <a:avLst/>
          </a:prstGeom>
          <a:solidFill>
            <a:srgbClr val="5A0316"/>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7428230" y="4299585"/>
            <a:ext cx="2221230" cy="2558415"/>
          </a:xfrm>
          <a:prstGeom prst="rect">
            <a:avLst/>
          </a:prstGeom>
          <a:solidFill>
            <a:srgbClr val="5A0316"/>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9889490" y="4299585"/>
            <a:ext cx="2221230" cy="2558415"/>
          </a:xfrm>
          <a:prstGeom prst="rect">
            <a:avLst/>
          </a:prstGeom>
          <a:solidFill>
            <a:srgbClr val="5A0316"/>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5138653" y="5570570"/>
            <a:ext cx="1923011"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The text content can be modified freely.</a:t>
            </a:r>
            <a:endParaRPr lang="zh-CN" altLang="en-US" sz="1200" dirty="0">
              <a:solidFill>
                <a:schemeClr val="bg1"/>
              </a:solidFill>
              <a:cs typeface="+mn-ea"/>
              <a:sym typeface="+mn-lt"/>
            </a:endParaRPr>
          </a:p>
        </p:txBody>
      </p:sp>
      <p:sp>
        <p:nvSpPr>
          <p:cNvPr id="16" name="文本框 15"/>
          <p:cNvSpPr txBox="1"/>
          <p:nvPr/>
        </p:nvSpPr>
        <p:spPr>
          <a:xfrm>
            <a:off x="5138653" y="5171790"/>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17" name="文本框 16"/>
          <p:cNvSpPr txBox="1"/>
          <p:nvPr/>
        </p:nvSpPr>
        <p:spPr>
          <a:xfrm>
            <a:off x="5138653" y="4617435"/>
            <a:ext cx="800219" cy="461665"/>
          </a:xfrm>
          <a:prstGeom prst="rect">
            <a:avLst/>
          </a:prstGeom>
          <a:noFill/>
        </p:spPr>
        <p:txBody>
          <a:bodyPr wrap="none" rtlCol="0">
            <a:spAutoFit/>
          </a:bodyPr>
          <a:lstStyle/>
          <a:p>
            <a:pPr algn="l"/>
            <a:r>
              <a:rPr lang="zh-CN" altLang="en-US" sz="2400" dirty="0">
                <a:solidFill>
                  <a:schemeClr val="bg1"/>
                </a:solidFill>
                <a:cs typeface="+mn-ea"/>
                <a:sym typeface="+mn-lt"/>
              </a:rPr>
              <a:t>姓名</a:t>
            </a:r>
            <a:endParaRPr lang="zh-CN" altLang="en-US" sz="2400" dirty="0">
              <a:solidFill>
                <a:schemeClr val="bg1"/>
              </a:solidFill>
              <a:cs typeface="+mn-ea"/>
              <a:sym typeface="+mn-lt"/>
            </a:endParaRPr>
          </a:p>
        </p:txBody>
      </p:sp>
      <p:sp>
        <p:nvSpPr>
          <p:cNvPr id="19" name="文本框 18"/>
          <p:cNvSpPr txBox="1"/>
          <p:nvPr/>
        </p:nvSpPr>
        <p:spPr>
          <a:xfrm>
            <a:off x="7599278" y="5570570"/>
            <a:ext cx="1923011" cy="612155"/>
          </a:xfrm>
          <a:prstGeom prst="rect">
            <a:avLst/>
          </a:prstGeom>
          <a:noFill/>
        </p:spPr>
        <p:txBody>
          <a:bodyPr wrap="square" rtlCol="0">
            <a:spAutoFit/>
          </a:bodyPr>
          <a:lstStyle/>
          <a:p>
            <a:pPr algn="l">
              <a:lnSpc>
                <a:spcPct val="150000"/>
              </a:lnSpc>
            </a:pPr>
            <a:r>
              <a:rPr lang="zh-CN" altLang="en-US" sz="1200">
                <a:solidFill>
                  <a:schemeClr val="bg1"/>
                </a:solidFill>
                <a:cs typeface="+mn-ea"/>
                <a:sym typeface="+mn-lt"/>
              </a:rPr>
              <a:t>The text content can be modified freely.</a:t>
            </a:r>
            <a:endParaRPr lang="zh-CN" altLang="en-US" sz="1200">
              <a:solidFill>
                <a:schemeClr val="bg1"/>
              </a:solidFill>
              <a:cs typeface="+mn-ea"/>
              <a:sym typeface="+mn-lt"/>
            </a:endParaRPr>
          </a:p>
        </p:txBody>
      </p:sp>
      <p:sp>
        <p:nvSpPr>
          <p:cNvPr id="20" name="文本框 19"/>
          <p:cNvSpPr txBox="1"/>
          <p:nvPr/>
        </p:nvSpPr>
        <p:spPr>
          <a:xfrm>
            <a:off x="7599278" y="5171790"/>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sp>
        <p:nvSpPr>
          <p:cNvPr id="21" name="文本框 20"/>
          <p:cNvSpPr txBox="1"/>
          <p:nvPr/>
        </p:nvSpPr>
        <p:spPr>
          <a:xfrm>
            <a:off x="7599278" y="4617435"/>
            <a:ext cx="800219" cy="461665"/>
          </a:xfrm>
          <a:prstGeom prst="rect">
            <a:avLst/>
          </a:prstGeom>
          <a:noFill/>
        </p:spPr>
        <p:txBody>
          <a:bodyPr wrap="none" rtlCol="0">
            <a:spAutoFit/>
          </a:bodyPr>
          <a:lstStyle/>
          <a:p>
            <a:pPr algn="l"/>
            <a:r>
              <a:rPr lang="zh-CN" altLang="en-US" sz="2400">
                <a:solidFill>
                  <a:schemeClr val="bg1"/>
                </a:solidFill>
                <a:cs typeface="+mn-ea"/>
                <a:sym typeface="+mn-lt"/>
              </a:rPr>
              <a:t>姓名</a:t>
            </a:r>
            <a:endParaRPr lang="zh-CN" altLang="en-US" sz="2400">
              <a:solidFill>
                <a:schemeClr val="bg1"/>
              </a:solidFill>
              <a:cs typeface="+mn-ea"/>
              <a:sym typeface="+mn-lt"/>
            </a:endParaRPr>
          </a:p>
        </p:txBody>
      </p:sp>
      <p:sp>
        <p:nvSpPr>
          <p:cNvPr id="22" name="文本框 21"/>
          <p:cNvSpPr txBox="1"/>
          <p:nvPr/>
        </p:nvSpPr>
        <p:spPr>
          <a:xfrm>
            <a:off x="10061173" y="5570570"/>
            <a:ext cx="1923011" cy="612155"/>
          </a:xfrm>
          <a:prstGeom prst="rect">
            <a:avLst/>
          </a:prstGeom>
          <a:noFill/>
        </p:spPr>
        <p:txBody>
          <a:bodyPr wrap="square" rtlCol="0">
            <a:spAutoFit/>
          </a:bodyPr>
          <a:lstStyle/>
          <a:p>
            <a:pPr algn="l">
              <a:lnSpc>
                <a:spcPct val="150000"/>
              </a:lnSpc>
            </a:pPr>
            <a:r>
              <a:rPr lang="zh-CN" altLang="en-US" sz="1200">
                <a:solidFill>
                  <a:schemeClr val="bg1"/>
                </a:solidFill>
                <a:cs typeface="+mn-ea"/>
                <a:sym typeface="+mn-lt"/>
              </a:rPr>
              <a:t>The text content can be modified freely.</a:t>
            </a:r>
            <a:endParaRPr lang="zh-CN" altLang="en-US" sz="1200">
              <a:solidFill>
                <a:schemeClr val="bg1"/>
              </a:solidFill>
              <a:cs typeface="+mn-ea"/>
              <a:sym typeface="+mn-lt"/>
            </a:endParaRPr>
          </a:p>
        </p:txBody>
      </p:sp>
      <p:sp>
        <p:nvSpPr>
          <p:cNvPr id="23" name="文本框 22"/>
          <p:cNvSpPr txBox="1"/>
          <p:nvPr/>
        </p:nvSpPr>
        <p:spPr>
          <a:xfrm>
            <a:off x="10061173" y="5171790"/>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24" name="文本框 23"/>
          <p:cNvSpPr txBox="1"/>
          <p:nvPr/>
        </p:nvSpPr>
        <p:spPr>
          <a:xfrm>
            <a:off x="10061173" y="4617435"/>
            <a:ext cx="800219" cy="461665"/>
          </a:xfrm>
          <a:prstGeom prst="rect">
            <a:avLst/>
          </a:prstGeom>
          <a:noFill/>
        </p:spPr>
        <p:txBody>
          <a:bodyPr wrap="none" rtlCol="0">
            <a:spAutoFit/>
          </a:bodyPr>
          <a:lstStyle/>
          <a:p>
            <a:pPr algn="l"/>
            <a:r>
              <a:rPr lang="zh-CN" altLang="en-US" sz="2400">
                <a:solidFill>
                  <a:schemeClr val="bg1"/>
                </a:solidFill>
                <a:cs typeface="+mn-ea"/>
                <a:sym typeface="+mn-lt"/>
              </a:rPr>
              <a:t>姓名</a:t>
            </a:r>
            <a:endParaRPr lang="zh-CN" altLang="en-US" sz="2400">
              <a:solidFill>
                <a:schemeClr val="bg1"/>
              </a:solidFill>
              <a:cs typeface="+mn-ea"/>
              <a:sym typeface="+mn-lt"/>
            </a:endParaRPr>
          </a:p>
        </p:txBody>
      </p:sp>
      <p:sp>
        <p:nvSpPr>
          <p:cNvPr id="64" name="文本框 63"/>
          <p:cNvSpPr txBox="1"/>
          <p:nvPr/>
        </p:nvSpPr>
        <p:spPr>
          <a:xfrm>
            <a:off x="791210" y="2360612"/>
            <a:ext cx="1210588" cy="707886"/>
          </a:xfrm>
          <a:prstGeom prst="rect">
            <a:avLst/>
          </a:prstGeom>
          <a:noFill/>
        </p:spPr>
        <p:txBody>
          <a:bodyPr wrap="none" rtlCol="0">
            <a:spAutoFit/>
          </a:bodyPr>
          <a:lstStyle/>
          <a:p>
            <a:pPr algn="l"/>
            <a:r>
              <a:rPr lang="zh-CN" altLang="en-US" sz="2000" dirty="0">
                <a:solidFill>
                  <a:schemeClr val="bg1"/>
                </a:solidFill>
                <a:cs typeface="+mn-ea"/>
                <a:sym typeface="+mn-lt"/>
              </a:rPr>
              <a:t>此处</a:t>
            </a:r>
            <a:endParaRPr lang="zh-CN" altLang="en-US" sz="2000" dirty="0">
              <a:solidFill>
                <a:schemeClr val="bg1"/>
              </a:solidFill>
              <a:cs typeface="+mn-ea"/>
              <a:sym typeface="+mn-lt"/>
            </a:endParaRPr>
          </a:p>
          <a:p>
            <a:pPr algn="l"/>
            <a:r>
              <a:rPr lang="zh-CN" altLang="en-US" sz="2000" dirty="0">
                <a:solidFill>
                  <a:schemeClr val="bg1"/>
                </a:solidFill>
                <a:cs typeface="+mn-ea"/>
                <a:sym typeface="+mn-lt"/>
              </a:rPr>
              <a:t>输入标题</a:t>
            </a:r>
            <a:endParaRPr lang="zh-CN" altLang="en-US" sz="2000" dirty="0">
              <a:solidFill>
                <a:schemeClr val="bg1"/>
              </a:solidFill>
              <a:cs typeface="+mn-ea"/>
              <a:sym typeface="+mn-lt"/>
            </a:endParaRPr>
          </a:p>
        </p:txBody>
      </p:sp>
      <p:sp>
        <p:nvSpPr>
          <p:cNvPr id="25" name="文本框 24"/>
          <p:cNvSpPr txBox="1"/>
          <p:nvPr/>
        </p:nvSpPr>
        <p:spPr>
          <a:xfrm>
            <a:off x="791210" y="3221355"/>
            <a:ext cx="3195003" cy="1721690"/>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The text content can be modified freely. The content here is only for typesetting.Please enter the text content here. The text content can be modified freely. The content here is only for typesetting.</a:t>
            </a:r>
            <a:endParaRPr lang="zh-CN" altLang="en-US" sz="1200" dirty="0">
              <a:solidFill>
                <a:schemeClr val="bg1"/>
              </a:solidFill>
              <a:cs typeface="+mn-ea"/>
              <a:sym typeface="+mn-lt"/>
            </a:endParaRPr>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C:\Users\Administrator\Desktop\图片2.jpg图片2"/>
          <p:cNvPicPr>
            <a:picLocks noChangeAspect="1"/>
          </p:cNvPicPr>
          <p:nvPr/>
        </p:nvPicPr>
        <p:blipFill rotWithShape="1">
          <a:blip r:embed="rId1"/>
          <a:srcRect/>
          <a:stretch>
            <a:fillRect/>
          </a:stretch>
        </p:blipFill>
        <p:spPr>
          <a:xfrm>
            <a:off x="576" y="-3175"/>
            <a:ext cx="12190848" cy="6864350"/>
          </a:xfrm>
          <a:prstGeom prst="rect">
            <a:avLst/>
          </a:prstGeom>
          <a:solidFill>
            <a:schemeClr val="bg1"/>
          </a:solidFill>
          <a:ln>
            <a:noFill/>
          </a:ln>
        </p:spPr>
      </p:pic>
      <p:grpSp>
        <p:nvGrpSpPr>
          <p:cNvPr id="15" name="组合 14"/>
          <p:cNvGrpSpPr/>
          <p:nvPr/>
        </p:nvGrpSpPr>
        <p:grpSpPr>
          <a:xfrm>
            <a:off x="9682347" y="520383"/>
            <a:ext cx="2139538" cy="502807"/>
            <a:chOff x="9355776" y="595745"/>
            <a:chExt cx="2139538" cy="502807"/>
          </a:xfrm>
        </p:grpSpPr>
        <p:sp>
          <p:nvSpPr>
            <p:cNvPr id="13" name="文本框 12"/>
            <p:cNvSpPr txBox="1"/>
            <p:nvPr/>
          </p:nvSpPr>
          <p:spPr>
            <a:xfrm>
              <a:off x="9355776" y="595745"/>
              <a:ext cx="2139538" cy="276999"/>
            </a:xfrm>
            <a:prstGeom prst="rect">
              <a:avLst/>
            </a:prstGeom>
            <a:noFill/>
          </p:spPr>
          <p:txBody>
            <a:bodyPr wrap="square" rtlCol="0">
              <a:spAutoFit/>
            </a:bodyPr>
            <a:lstStyle/>
            <a:p>
              <a:pPr algn="ctr"/>
              <a:r>
                <a:rPr lang="zh-CN" altLang="en-US" sz="1200" spc="300" dirty="0">
                  <a:solidFill>
                    <a:schemeClr val="bg1"/>
                  </a:solidFill>
                  <a:cs typeface="+mn-ea"/>
                  <a:sym typeface="+mn-lt"/>
                </a:rPr>
                <a:t>进 取 </a:t>
              </a:r>
              <a:r>
                <a:rPr lang="en-US" altLang="zh-CN" sz="1200" spc="300" dirty="0">
                  <a:solidFill>
                    <a:schemeClr val="bg1"/>
                  </a:solidFill>
                  <a:cs typeface="+mn-ea"/>
                  <a:sym typeface="+mn-lt"/>
                </a:rPr>
                <a:t>· </a:t>
              </a:r>
              <a:r>
                <a:rPr lang="zh-CN" altLang="en-US" sz="1200" spc="300" dirty="0">
                  <a:solidFill>
                    <a:schemeClr val="bg1"/>
                  </a:solidFill>
                  <a:cs typeface="+mn-ea"/>
                  <a:sym typeface="+mn-lt"/>
                </a:rPr>
                <a:t>学 习 </a:t>
              </a:r>
              <a:r>
                <a:rPr lang="en-US" altLang="zh-CN" sz="1200" spc="300" dirty="0">
                  <a:solidFill>
                    <a:schemeClr val="bg1"/>
                  </a:solidFill>
                  <a:cs typeface="+mn-ea"/>
                  <a:sym typeface="+mn-lt"/>
                </a:rPr>
                <a:t>· </a:t>
              </a:r>
              <a:r>
                <a:rPr lang="zh-CN" altLang="en-US" sz="1200" spc="300" dirty="0">
                  <a:solidFill>
                    <a:schemeClr val="bg1"/>
                  </a:solidFill>
                  <a:cs typeface="+mn-ea"/>
                  <a:sym typeface="+mn-lt"/>
                </a:rPr>
                <a:t>创 新</a:t>
              </a:r>
              <a:endParaRPr lang="zh-CN" altLang="en-US" sz="1200" spc="300" dirty="0">
                <a:solidFill>
                  <a:schemeClr val="bg1"/>
                </a:solidFill>
                <a:cs typeface="+mn-ea"/>
                <a:sym typeface="+mn-lt"/>
              </a:endParaRPr>
            </a:p>
          </p:txBody>
        </p:sp>
        <p:sp>
          <p:nvSpPr>
            <p:cNvPr id="19" name="文本框 18"/>
            <p:cNvSpPr txBox="1"/>
            <p:nvPr/>
          </p:nvSpPr>
          <p:spPr>
            <a:xfrm>
              <a:off x="9360801" y="821553"/>
              <a:ext cx="2099344" cy="276999"/>
            </a:xfrm>
            <a:prstGeom prst="rect">
              <a:avLst/>
            </a:prstGeom>
            <a:noFill/>
          </p:spPr>
          <p:txBody>
            <a:bodyPr wrap="square">
              <a:spAutoFit/>
            </a:bodyPr>
            <a:lstStyle/>
            <a:p>
              <a:pPr algn="ctr"/>
              <a:r>
                <a:rPr lang="zh-CN" altLang="en-US" sz="600" spc="200" dirty="0">
                  <a:solidFill>
                    <a:schemeClr val="bg1"/>
                  </a:solidFill>
                  <a:cs typeface="+mn-ea"/>
                  <a:sym typeface="+mn-lt"/>
                </a:rPr>
                <a:t>Access, learning and innovation</a:t>
              </a:r>
              <a:endParaRPr lang="zh-CN" altLang="en-US" sz="600" spc="200" dirty="0">
                <a:solidFill>
                  <a:schemeClr val="bg1"/>
                </a:solidFill>
                <a:cs typeface="+mn-ea"/>
                <a:sym typeface="+mn-lt"/>
              </a:endParaRPr>
            </a:p>
          </p:txBody>
        </p:sp>
      </p:grpSp>
      <p:grpSp>
        <p:nvGrpSpPr>
          <p:cNvPr id="8" name="组合 7"/>
          <p:cNvGrpSpPr/>
          <p:nvPr/>
        </p:nvGrpSpPr>
        <p:grpSpPr>
          <a:xfrm>
            <a:off x="691029" y="376385"/>
            <a:ext cx="644341" cy="2639505"/>
            <a:chOff x="691029" y="1526370"/>
            <a:chExt cx="644341" cy="2639505"/>
          </a:xfrm>
        </p:grpSpPr>
        <p:sp>
          <p:nvSpPr>
            <p:cNvPr id="26" name="文本框 25"/>
            <p:cNvSpPr txBox="1"/>
            <p:nvPr/>
          </p:nvSpPr>
          <p:spPr>
            <a:xfrm>
              <a:off x="904483" y="1526370"/>
              <a:ext cx="430887" cy="1369230"/>
            </a:xfrm>
            <a:prstGeom prst="rect">
              <a:avLst/>
            </a:prstGeom>
            <a:noFill/>
          </p:spPr>
          <p:txBody>
            <a:bodyPr vert="eaVert" wrap="square">
              <a:spAutoFit/>
            </a:bodyPr>
            <a:lstStyle/>
            <a:p>
              <a:r>
                <a:rPr lang="en-US" altLang="zh-CN" sz="1600" dirty="0" smtClean="0">
                  <a:solidFill>
                    <a:schemeClr val="bg1"/>
                  </a:solidFill>
                  <a:cs typeface="+mn-ea"/>
                  <a:sym typeface="+mn-lt"/>
                </a:rPr>
                <a:t>202X\01\01</a:t>
              </a:r>
              <a:endParaRPr lang="zh-CN" altLang="en-US" sz="1600" dirty="0">
                <a:solidFill>
                  <a:schemeClr val="bg1"/>
                </a:solidFill>
                <a:cs typeface="+mn-ea"/>
                <a:sym typeface="+mn-lt"/>
              </a:endParaRPr>
            </a:p>
          </p:txBody>
        </p:sp>
        <p:sp>
          <p:nvSpPr>
            <p:cNvPr id="5" name="文本框 4"/>
            <p:cNvSpPr txBox="1"/>
            <p:nvPr/>
          </p:nvSpPr>
          <p:spPr>
            <a:xfrm>
              <a:off x="691029" y="1526370"/>
              <a:ext cx="400110" cy="2639505"/>
            </a:xfrm>
            <a:prstGeom prst="rect">
              <a:avLst/>
            </a:prstGeom>
            <a:noFill/>
          </p:spPr>
          <p:txBody>
            <a:bodyPr vert="eaVert" wrap="none" rtlCol="0">
              <a:spAutoFit/>
            </a:bodyPr>
            <a:lstStyle/>
            <a:p>
              <a:r>
                <a:rPr lang="zh-CN" altLang="en-US" sz="1400" dirty="0">
                  <a:solidFill>
                    <a:schemeClr val="bg1"/>
                  </a:solidFill>
                  <a:cs typeface="+mn-ea"/>
                  <a:sym typeface="+mn-lt"/>
                </a:rPr>
                <a:t>感   恩   同   行   卓   越   创   新</a:t>
              </a:r>
              <a:endParaRPr lang="zh-CN" altLang="en-US" sz="1400" dirty="0">
                <a:solidFill>
                  <a:schemeClr val="bg1"/>
                </a:solidFill>
                <a:cs typeface="+mn-ea"/>
                <a:sym typeface="+mn-lt"/>
              </a:endParaRPr>
            </a:p>
          </p:txBody>
        </p:sp>
      </p:grpSp>
      <p:sp>
        <p:nvSpPr>
          <p:cNvPr id="24" name="圆角矩形 66"/>
          <p:cNvSpPr/>
          <p:nvPr/>
        </p:nvSpPr>
        <p:spPr>
          <a:xfrm>
            <a:off x="5052646" y="5869354"/>
            <a:ext cx="2086708" cy="432526"/>
          </a:xfrm>
          <a:prstGeom prst="roundRect">
            <a:avLst>
              <a:gd name="adj" fmla="val 50000"/>
            </a:avLst>
          </a:prstGeom>
          <a:blipFill>
            <a:blip r:embed="rId2" cstate="screen"/>
            <a:stretch>
              <a:fillRect/>
            </a:stretch>
          </a:blipFill>
          <a:ln>
            <a:noFill/>
          </a:ln>
          <a:effectLst>
            <a:outerShdw blurRad="228600" dist="381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5266458" y="5885562"/>
            <a:ext cx="1467068" cy="400110"/>
          </a:xfrm>
          <a:prstGeom prst="rect">
            <a:avLst/>
          </a:prstGeom>
          <a:noFill/>
        </p:spPr>
        <p:txBody>
          <a:bodyPr wrap="none" rtlCol="0">
            <a:spAutoFit/>
          </a:bodyPr>
          <a:lstStyle/>
          <a:p>
            <a:pPr algn="ctr"/>
            <a:r>
              <a:rPr lang="zh-CN" altLang="en-US" sz="2000" dirty="0">
                <a:solidFill>
                  <a:schemeClr val="bg1"/>
                </a:solidFill>
                <a:cs typeface="+mn-ea"/>
                <a:sym typeface="+mn-lt"/>
              </a:rPr>
              <a:t>开启新征程</a:t>
            </a:r>
            <a:endParaRPr lang="zh-CN" altLang="en-US" sz="2000" dirty="0">
              <a:solidFill>
                <a:schemeClr val="bg1"/>
              </a:solidFill>
              <a:cs typeface="+mn-ea"/>
              <a:sym typeface="+mn-lt"/>
            </a:endParaRPr>
          </a:p>
        </p:txBody>
      </p:sp>
      <p:sp>
        <p:nvSpPr>
          <p:cNvPr id="28" name="等腰三角形 27"/>
          <p:cNvSpPr/>
          <p:nvPr/>
        </p:nvSpPr>
        <p:spPr>
          <a:xfrm rot="5400000">
            <a:off x="67189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等腰三角形 28"/>
          <p:cNvSpPr/>
          <p:nvPr/>
        </p:nvSpPr>
        <p:spPr>
          <a:xfrm rot="5400000">
            <a:off x="68586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5223164" y="1122218"/>
            <a:ext cx="1745672" cy="17456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gradFill flip="none" rotWithShape="1">
                  <a:gsLst>
                    <a:gs pos="0">
                      <a:srgbClr val="A40201"/>
                    </a:gs>
                    <a:gs pos="100000">
                      <a:srgbClr val="850100"/>
                    </a:gs>
                  </a:gsLst>
                  <a:lin ang="2700000" scaled="1"/>
                  <a:tileRect/>
                </a:gradFill>
                <a:cs typeface="+mn-ea"/>
                <a:sym typeface="+mn-lt"/>
              </a:rPr>
              <a:t>0</a:t>
            </a:r>
            <a:r>
              <a:rPr lang="en-US" sz="6600" b="1" dirty="0">
                <a:gradFill flip="none" rotWithShape="1">
                  <a:gsLst>
                    <a:gs pos="0">
                      <a:srgbClr val="A40201"/>
                    </a:gs>
                    <a:gs pos="100000">
                      <a:srgbClr val="850100"/>
                    </a:gs>
                  </a:gsLst>
                  <a:lin ang="2700000" scaled="1"/>
                  <a:tileRect/>
                </a:gradFill>
                <a:cs typeface="+mn-ea"/>
                <a:sym typeface="+mn-lt"/>
              </a:rPr>
              <a:t>4</a:t>
            </a:r>
            <a:endParaRPr lang="en-US" sz="6600" b="1" dirty="0">
              <a:gradFill flip="none" rotWithShape="1">
                <a:gsLst>
                  <a:gs pos="0">
                    <a:srgbClr val="A40201"/>
                  </a:gs>
                  <a:gs pos="100000">
                    <a:srgbClr val="850100"/>
                  </a:gs>
                </a:gsLst>
                <a:lin ang="2700000" scaled="1"/>
                <a:tileRect/>
              </a:gradFill>
              <a:cs typeface="+mn-ea"/>
              <a:sym typeface="+mn-lt"/>
            </a:endParaRPr>
          </a:p>
        </p:txBody>
      </p:sp>
      <p:sp>
        <p:nvSpPr>
          <p:cNvPr id="21" name="文本框 20"/>
          <p:cNvSpPr txBox="1"/>
          <p:nvPr/>
        </p:nvSpPr>
        <p:spPr>
          <a:xfrm>
            <a:off x="3757860" y="3061202"/>
            <a:ext cx="4676280" cy="707886"/>
          </a:xfrm>
          <a:prstGeom prst="rect">
            <a:avLst/>
          </a:prstGeom>
          <a:noFill/>
        </p:spPr>
        <p:txBody>
          <a:bodyPr wrap="none" rtlCol="0">
            <a:spAutoFit/>
          </a:bodyPr>
          <a:lstStyle/>
          <a:p>
            <a:pPr algn="ctr"/>
            <a:r>
              <a:rPr lang="en-US" altLang="zh-CN" sz="4000" i="1" dirty="0">
                <a:solidFill>
                  <a:schemeClr val="bg1"/>
                </a:solidFill>
                <a:cs typeface="+mn-ea"/>
                <a:sym typeface="+mn-lt"/>
              </a:rPr>
              <a:t>— </a:t>
            </a:r>
            <a:r>
              <a:rPr lang="zh-CN" altLang="en-US" sz="4000" dirty="0">
                <a:solidFill>
                  <a:schemeClr val="bg1"/>
                </a:solidFill>
                <a:cs typeface="+mn-ea"/>
                <a:sym typeface="+mn-lt"/>
              </a:rPr>
              <a:t>企业未来展望 </a:t>
            </a:r>
            <a:r>
              <a:rPr lang="en-US" altLang="zh-CN" sz="4000" i="1" dirty="0">
                <a:solidFill>
                  <a:schemeClr val="bg1"/>
                </a:solidFill>
                <a:cs typeface="+mn-ea"/>
                <a:sym typeface="+mn-lt"/>
              </a:rPr>
              <a:t>—</a:t>
            </a:r>
            <a:endParaRPr lang="zh-CN" altLang="en-US" sz="4000" dirty="0">
              <a:solidFill>
                <a:schemeClr val="bg1"/>
              </a:solidFill>
              <a:cs typeface="+mn-ea"/>
              <a:sym typeface="+mn-lt"/>
            </a:endParaRPr>
          </a:p>
        </p:txBody>
      </p:sp>
      <p:sp>
        <p:nvSpPr>
          <p:cNvPr id="25" name="Rectangle 44"/>
          <p:cNvSpPr/>
          <p:nvPr/>
        </p:nvSpPr>
        <p:spPr>
          <a:xfrm>
            <a:off x="3131127" y="3865341"/>
            <a:ext cx="5929746" cy="532775"/>
          </a:xfrm>
          <a:prstGeom prst="rect">
            <a:avLst/>
          </a:prstGeom>
        </p:spPr>
        <p:txBody>
          <a:bodyPr wrap="square">
            <a:spAutoFit/>
          </a:bodyPr>
          <a:lstStyle/>
          <a:p>
            <a:pPr algn="ctr">
              <a:lnSpc>
                <a:spcPct val="120000"/>
              </a:lnSpc>
            </a:pPr>
            <a:r>
              <a:rPr lang="en-US" sz="1200" dirty="0">
                <a:solidFill>
                  <a:schemeClr val="bg1"/>
                </a:solidFill>
                <a:cs typeface="+mn-ea"/>
                <a:sym typeface="+mn-lt"/>
              </a:rPr>
              <a:t>A wonderful serenity has taken possession of my entire soul, like these sweet mornings of spring which I enjoy with my whole heart. </a:t>
            </a:r>
            <a:endParaRPr lang="en-US" sz="1200" dirty="0">
              <a:solidFill>
                <a:schemeClr val="bg1"/>
              </a:solidFill>
              <a:cs typeface="+mn-ea"/>
              <a:sym typeface="+mn-lt"/>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ppt_x"/>
                                          </p:val>
                                        </p:tav>
                                        <p:tav tm="100000">
                                          <p:val>
                                            <p:strVal val="#ppt_x"/>
                                          </p:val>
                                        </p:tav>
                                      </p:tavLst>
                                    </p:anim>
                                    <p:anim calcmode="lin" valueType="num">
                                      <p:cBhvr additive="base">
                                        <p:cTn id="13" dur="1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2500"/>
                            </p:stCondLst>
                            <p:childTnLst>
                              <p:par>
                                <p:cTn id="21" presetID="17" presetClass="entr" presetSubtype="10" fill="hold" grpId="0" nodeType="after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strVal val="#ppt_h"/>
                                          </p:val>
                                        </p:tav>
                                        <p:tav tm="100000">
                                          <p:val>
                                            <p:strVal val="#ppt_h"/>
                                          </p:val>
                                        </p:tav>
                                      </p:tavLst>
                                    </p:anim>
                                  </p:childTnLst>
                                </p:cTn>
                              </p:par>
                            </p:childTnLst>
                          </p:cTn>
                        </p:par>
                        <p:par>
                          <p:cTn id="25" fill="hold">
                            <p:stCondLst>
                              <p:cond delay="245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21"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146175" y="2540"/>
            <a:ext cx="0" cy="15120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60" name="任意多边形 59"/>
          <p:cNvSpPr/>
          <p:nvPr/>
        </p:nvSpPr>
        <p:spPr>
          <a:xfrm>
            <a:off x="1026160" y="1647190"/>
            <a:ext cx="240030" cy="33337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91" h="956">
                <a:moveTo>
                  <a:pt x="0" y="345"/>
                </a:moveTo>
                <a:cubicBezTo>
                  <a:pt x="-6" y="151"/>
                  <a:pt x="171" y="-5"/>
                  <a:pt x="345" y="0"/>
                </a:cubicBezTo>
                <a:cubicBezTo>
                  <a:pt x="539" y="-6"/>
                  <a:pt x="695" y="171"/>
                  <a:pt x="690" y="345"/>
                </a:cubicBezTo>
                <a:cubicBezTo>
                  <a:pt x="699" y="483"/>
                  <a:pt x="586" y="617"/>
                  <a:pt x="495" y="656"/>
                </a:cubicBezTo>
                <a:lnTo>
                  <a:pt x="495" y="846"/>
                </a:lnTo>
                <a:cubicBezTo>
                  <a:pt x="496" y="874"/>
                  <a:pt x="470" y="897"/>
                  <a:pt x="445" y="896"/>
                </a:cubicBezTo>
                <a:lnTo>
                  <a:pt x="405" y="896"/>
                </a:lnTo>
                <a:lnTo>
                  <a:pt x="405" y="936"/>
                </a:lnTo>
                <a:cubicBezTo>
                  <a:pt x="406" y="948"/>
                  <a:pt x="393" y="957"/>
                  <a:pt x="385" y="956"/>
                </a:cubicBezTo>
                <a:lnTo>
                  <a:pt x="305" y="956"/>
                </a:lnTo>
                <a:cubicBezTo>
                  <a:pt x="293" y="957"/>
                  <a:pt x="284" y="944"/>
                  <a:pt x="285" y="936"/>
                </a:cubicBezTo>
                <a:lnTo>
                  <a:pt x="285" y="896"/>
                </a:lnTo>
                <a:lnTo>
                  <a:pt x="245" y="896"/>
                </a:lnTo>
                <a:cubicBezTo>
                  <a:pt x="217" y="897"/>
                  <a:pt x="194" y="871"/>
                  <a:pt x="195" y="846"/>
                </a:cubicBezTo>
                <a:lnTo>
                  <a:pt x="195" y="656"/>
                </a:lnTo>
                <a:cubicBezTo>
                  <a:pt x="88" y="612"/>
                  <a:pt x="-7" y="465"/>
                  <a:pt x="0" y="345"/>
                </a:cubicBezTo>
                <a:close/>
              </a:path>
            </a:pathLst>
          </a:custGeom>
          <a:noFill/>
          <a:ln w="28575">
            <a:solidFill>
              <a:srgbClr val="FFFFFF"/>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9" name="任意多边形 48"/>
          <p:cNvSpPr/>
          <p:nvPr/>
        </p:nvSpPr>
        <p:spPr>
          <a:xfrm rot="2820000">
            <a:off x="974725" y="4792980"/>
            <a:ext cx="377190" cy="240665"/>
          </a:xfrm>
          <a:custGeom>
            <a:avLst/>
            <a:gdLst/>
            <a:ahLst/>
            <a:cxnLst>
              <a:cxn ang="3">
                <a:pos x="hc" y="t"/>
              </a:cxn>
              <a:cxn ang="cd2">
                <a:pos x="l" y="vc"/>
              </a:cxn>
              <a:cxn ang="cd4">
                <a:pos x="hc" y="b"/>
              </a:cxn>
              <a:cxn ang="0">
                <a:pos x="r" y="vc"/>
              </a:cxn>
            </a:cxnLst>
            <a:rect l="l" t="t" r="r" b="b"/>
            <a:pathLst>
              <a:path w="1083" h="692">
                <a:moveTo>
                  <a:pt x="689" y="318"/>
                </a:moveTo>
                <a:lnTo>
                  <a:pt x="855" y="318"/>
                </a:lnTo>
                <a:lnTo>
                  <a:pt x="855" y="266"/>
                </a:lnTo>
                <a:lnTo>
                  <a:pt x="1082" y="266"/>
                </a:lnTo>
                <a:lnTo>
                  <a:pt x="1082" y="436"/>
                </a:lnTo>
                <a:lnTo>
                  <a:pt x="855" y="436"/>
                </a:lnTo>
                <a:lnTo>
                  <a:pt x="855" y="375"/>
                </a:lnTo>
                <a:lnTo>
                  <a:pt x="689" y="375"/>
                </a:lnTo>
                <a:cubicBezTo>
                  <a:pt x="690" y="539"/>
                  <a:pt x="495" y="706"/>
                  <a:pt x="344" y="690"/>
                </a:cubicBezTo>
                <a:cubicBezTo>
                  <a:pt x="162" y="705"/>
                  <a:pt x="-15" y="505"/>
                  <a:pt x="0" y="344"/>
                </a:cubicBezTo>
                <a:cubicBezTo>
                  <a:pt x="-15" y="162"/>
                  <a:pt x="185" y="-15"/>
                  <a:pt x="346" y="0"/>
                </a:cubicBezTo>
                <a:cubicBezTo>
                  <a:pt x="518" y="-15"/>
                  <a:pt x="691" y="170"/>
                  <a:pt x="689" y="318"/>
                </a:cubicBezTo>
                <a:close/>
              </a:path>
            </a:pathLst>
          </a:custGeom>
          <a:noFill/>
          <a:ln w="28575">
            <a:solidFill>
              <a:srgbClr val="FFFFFF"/>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68" name="任意多边形 67"/>
          <p:cNvSpPr/>
          <p:nvPr/>
        </p:nvSpPr>
        <p:spPr>
          <a:xfrm>
            <a:off x="1026160" y="3183890"/>
            <a:ext cx="274320" cy="316230"/>
          </a:xfrm>
          <a:custGeom>
            <a:avLst/>
            <a:gdLst>
              <a:gd name="adj1" fmla="val 50000"/>
              <a:gd name="adj2" fmla="val 0"/>
              <a:gd name="a1" fmla="pin 0 adj1 50000"/>
              <a:gd name="a2" fmla="pin 0 adj2 50000"/>
              <a:gd name="tx1" fmla="*/ ss a1 100000"/>
              <a:gd name="tx2" fmla="+- r 0 tx1"/>
              <a:gd name="bx1" fmla="*/ ss a2 100000"/>
              <a:gd name="bx2" fmla="+- r 0 bx1"/>
              <a:gd name="by1" fmla="+- b 0 bx1"/>
              <a:gd name="d" fmla="+- tx1 0 bx1"/>
              <a:gd name="tdx" fmla="*/ tx1 29289 100000"/>
              <a:gd name="bdx" fmla="*/ bx1 29289 100000"/>
              <a:gd name="il" fmla="?: d tdx bdx"/>
              <a:gd name="ir" fmla="+- r 0 il"/>
              <a:gd name="ib" fmla="+- b 0 bdx"/>
            </a:gdLst>
            <a:ahLst/>
            <a:cxnLst>
              <a:cxn ang="0">
                <a:pos x="r" y="vc"/>
              </a:cxn>
              <a:cxn ang="cd4">
                <a:pos x="hc" y="b"/>
              </a:cxn>
              <a:cxn ang="cd2">
                <a:pos x="l" y="vc"/>
              </a:cxn>
              <a:cxn ang="3">
                <a:pos x="hc" y="t"/>
              </a:cxn>
            </a:cxnLst>
            <a:rect l="l" t="t" r="r" b="b"/>
            <a:pathLst>
              <a:path w="830" h="956">
                <a:moveTo>
                  <a:pt x="696" y="544"/>
                </a:moveTo>
                <a:cubicBezTo>
                  <a:pt x="775" y="573"/>
                  <a:pt x="833" y="663"/>
                  <a:pt x="830" y="743"/>
                </a:cubicBezTo>
                <a:lnTo>
                  <a:pt x="830" y="956"/>
                </a:lnTo>
                <a:lnTo>
                  <a:pt x="0" y="956"/>
                </a:lnTo>
                <a:lnTo>
                  <a:pt x="0" y="743"/>
                </a:lnTo>
                <a:cubicBezTo>
                  <a:pt x="-4" y="652"/>
                  <a:pt x="65" y="570"/>
                  <a:pt x="134" y="544"/>
                </a:cubicBezTo>
                <a:cubicBezTo>
                  <a:pt x="95" y="498"/>
                  <a:pt x="67" y="402"/>
                  <a:pt x="70" y="345"/>
                </a:cubicBezTo>
                <a:cubicBezTo>
                  <a:pt x="64" y="151"/>
                  <a:pt x="241" y="-5"/>
                  <a:pt x="415" y="0"/>
                </a:cubicBezTo>
                <a:cubicBezTo>
                  <a:pt x="609" y="-6"/>
                  <a:pt x="765" y="171"/>
                  <a:pt x="760" y="345"/>
                </a:cubicBezTo>
                <a:cubicBezTo>
                  <a:pt x="764" y="418"/>
                  <a:pt x="725" y="508"/>
                  <a:pt x="696" y="544"/>
                </a:cubicBezTo>
                <a:close/>
              </a:path>
            </a:pathLst>
          </a:custGeom>
          <a:noFill/>
          <a:ln w="28575">
            <a:solidFill>
              <a:srgbClr val="FFFFFF"/>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8" name="文本框 7"/>
          <p:cNvSpPr txBox="1"/>
          <p:nvPr/>
        </p:nvSpPr>
        <p:spPr>
          <a:xfrm>
            <a:off x="1553210" y="2013585"/>
            <a:ext cx="4154862"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5" name="文本框 4"/>
          <p:cNvSpPr txBox="1"/>
          <p:nvPr/>
        </p:nvSpPr>
        <p:spPr>
          <a:xfrm>
            <a:off x="1553210" y="1614805"/>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cxnSp>
        <p:nvCxnSpPr>
          <p:cNvPr id="3" name="直接连接符 2"/>
          <p:cNvCxnSpPr/>
          <p:nvPr/>
        </p:nvCxnSpPr>
        <p:spPr>
          <a:xfrm>
            <a:off x="1146175" y="2115820"/>
            <a:ext cx="0" cy="942975"/>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553210" y="3573780"/>
            <a:ext cx="4154862" cy="612155"/>
          </a:xfrm>
          <a:prstGeom prst="rect">
            <a:avLst/>
          </a:prstGeom>
          <a:noFill/>
        </p:spPr>
        <p:txBody>
          <a:bodyPr wrap="square" rtlCol="0">
            <a:spAutoFit/>
          </a:bodyPr>
          <a:lstStyle/>
          <a:p>
            <a:pPr algn="l">
              <a:lnSpc>
                <a:spcPct val="150000"/>
              </a:lnSpc>
            </a:pPr>
            <a:r>
              <a:rPr lang="zh-CN" altLang="en-US" sz="1200">
                <a:solidFill>
                  <a:schemeClr val="bg1"/>
                </a:solidFill>
                <a:cs typeface="+mn-ea"/>
                <a:sym typeface="+mn-lt"/>
              </a:rPr>
              <a:t>Please enter the text content here. The text content can be modified freely.</a:t>
            </a:r>
            <a:endParaRPr lang="zh-CN" altLang="en-US" sz="1200">
              <a:solidFill>
                <a:schemeClr val="bg1"/>
              </a:solidFill>
              <a:cs typeface="+mn-ea"/>
              <a:sym typeface="+mn-lt"/>
            </a:endParaRPr>
          </a:p>
        </p:txBody>
      </p:sp>
      <p:sp>
        <p:nvSpPr>
          <p:cNvPr id="6" name="文本框 5"/>
          <p:cNvSpPr txBox="1"/>
          <p:nvPr/>
        </p:nvSpPr>
        <p:spPr>
          <a:xfrm>
            <a:off x="1553210" y="3175000"/>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cxnSp>
        <p:nvCxnSpPr>
          <p:cNvPr id="7" name="直接连接符 6"/>
          <p:cNvCxnSpPr/>
          <p:nvPr/>
        </p:nvCxnSpPr>
        <p:spPr>
          <a:xfrm>
            <a:off x="1146175" y="3623945"/>
            <a:ext cx="0" cy="942975"/>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553210" y="5098415"/>
            <a:ext cx="4154862" cy="612155"/>
          </a:xfrm>
          <a:prstGeom prst="rect">
            <a:avLst/>
          </a:prstGeom>
          <a:noFill/>
        </p:spPr>
        <p:txBody>
          <a:bodyPr wrap="square" rtlCol="0">
            <a:spAutoFit/>
          </a:bodyPr>
          <a:lstStyle/>
          <a:p>
            <a:pPr algn="l">
              <a:lnSpc>
                <a:spcPct val="150000"/>
              </a:lnSpc>
            </a:pPr>
            <a:r>
              <a:rPr lang="zh-CN" altLang="en-US" sz="1200">
                <a:solidFill>
                  <a:schemeClr val="bg1"/>
                </a:solidFill>
                <a:cs typeface="+mn-ea"/>
                <a:sym typeface="+mn-lt"/>
              </a:rPr>
              <a:t>Please enter the text content here. The text content can be modified freely.</a:t>
            </a:r>
            <a:endParaRPr lang="zh-CN" altLang="en-US" sz="1200">
              <a:solidFill>
                <a:schemeClr val="bg1"/>
              </a:solidFill>
              <a:cs typeface="+mn-ea"/>
              <a:sym typeface="+mn-lt"/>
            </a:endParaRPr>
          </a:p>
        </p:txBody>
      </p:sp>
      <p:sp>
        <p:nvSpPr>
          <p:cNvPr id="10" name="文本框 9"/>
          <p:cNvSpPr txBox="1"/>
          <p:nvPr/>
        </p:nvSpPr>
        <p:spPr>
          <a:xfrm>
            <a:off x="1553210" y="4699635"/>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cxnSp>
        <p:nvCxnSpPr>
          <p:cNvPr id="11" name="直接连接符 10"/>
          <p:cNvCxnSpPr/>
          <p:nvPr/>
        </p:nvCxnSpPr>
        <p:spPr>
          <a:xfrm>
            <a:off x="1146175" y="5193665"/>
            <a:ext cx="0" cy="162941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6863715" y="0"/>
            <a:ext cx="5328285" cy="6858000"/>
          </a:xfrm>
          <a:prstGeom prst="rect">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411606" y="3354705"/>
            <a:ext cx="2359660" cy="235966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圆角矩形 66"/>
          <p:cNvSpPr/>
          <p:nvPr/>
        </p:nvSpPr>
        <p:spPr>
          <a:xfrm>
            <a:off x="1411606" y="1393190"/>
            <a:ext cx="2359660" cy="235966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圆角矩形 1"/>
          <p:cNvSpPr/>
          <p:nvPr/>
        </p:nvSpPr>
        <p:spPr>
          <a:xfrm>
            <a:off x="3222626" y="2249170"/>
            <a:ext cx="2359660" cy="235966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1737996" y="2219325"/>
            <a:ext cx="1723549" cy="707886"/>
          </a:xfrm>
          <a:prstGeom prst="rect">
            <a:avLst/>
          </a:prstGeom>
          <a:noFill/>
        </p:spPr>
        <p:txBody>
          <a:bodyPr wrap="none" rtlCol="0">
            <a:spAutoFit/>
          </a:bodyPr>
          <a:lstStyle/>
          <a:p>
            <a:pPr algn="l"/>
            <a:r>
              <a:rPr lang="zh-CN" altLang="en-US" sz="4000" dirty="0">
                <a:gradFill>
                  <a:gsLst>
                    <a:gs pos="0">
                      <a:srgbClr val="A40201"/>
                    </a:gs>
                    <a:gs pos="100000">
                      <a:srgbClr val="850100"/>
                    </a:gs>
                  </a:gsLst>
                  <a:lin ang="8100000" scaled="0"/>
                </a:gradFill>
                <a:cs typeface="+mn-ea"/>
                <a:sym typeface="+mn-lt"/>
              </a:rPr>
              <a:t>关键词</a:t>
            </a:r>
            <a:endParaRPr lang="zh-CN" altLang="en-US" sz="4000" dirty="0">
              <a:gradFill>
                <a:gsLst>
                  <a:gs pos="0">
                    <a:srgbClr val="A40201"/>
                  </a:gs>
                  <a:gs pos="100000">
                    <a:srgbClr val="850100"/>
                  </a:gs>
                </a:gsLst>
                <a:lin ang="8100000" scaled="0"/>
              </a:gradFill>
              <a:cs typeface="+mn-ea"/>
              <a:sym typeface="+mn-lt"/>
            </a:endParaRPr>
          </a:p>
        </p:txBody>
      </p:sp>
      <p:sp>
        <p:nvSpPr>
          <p:cNvPr id="9" name="文本框 8"/>
          <p:cNvSpPr txBox="1"/>
          <p:nvPr/>
        </p:nvSpPr>
        <p:spPr>
          <a:xfrm>
            <a:off x="3549016" y="3075305"/>
            <a:ext cx="1723549" cy="707886"/>
          </a:xfrm>
          <a:prstGeom prst="rect">
            <a:avLst/>
          </a:prstGeom>
          <a:noFill/>
        </p:spPr>
        <p:txBody>
          <a:bodyPr wrap="none" rtlCol="0">
            <a:spAutoFit/>
          </a:bodyPr>
          <a:lstStyle/>
          <a:p>
            <a:pPr algn="l"/>
            <a:r>
              <a:rPr lang="zh-CN" altLang="en-US" sz="4000">
                <a:gradFill>
                  <a:gsLst>
                    <a:gs pos="0">
                      <a:srgbClr val="A40201"/>
                    </a:gs>
                    <a:gs pos="100000">
                      <a:srgbClr val="850100"/>
                    </a:gs>
                  </a:gsLst>
                  <a:lin ang="8100000" scaled="0"/>
                </a:gradFill>
                <a:cs typeface="+mn-ea"/>
                <a:sym typeface="+mn-lt"/>
              </a:rPr>
              <a:t>关键词</a:t>
            </a:r>
            <a:endParaRPr lang="zh-CN" altLang="en-US" sz="4000">
              <a:gradFill>
                <a:gsLst>
                  <a:gs pos="0">
                    <a:srgbClr val="A40201"/>
                  </a:gs>
                  <a:gs pos="100000">
                    <a:srgbClr val="850100"/>
                  </a:gs>
                </a:gsLst>
                <a:lin ang="8100000" scaled="0"/>
              </a:gradFill>
              <a:cs typeface="+mn-ea"/>
              <a:sym typeface="+mn-lt"/>
            </a:endParaRPr>
          </a:p>
        </p:txBody>
      </p:sp>
      <p:sp>
        <p:nvSpPr>
          <p:cNvPr id="3" name="文本框 2"/>
          <p:cNvSpPr txBox="1"/>
          <p:nvPr/>
        </p:nvSpPr>
        <p:spPr>
          <a:xfrm>
            <a:off x="1737996" y="4180840"/>
            <a:ext cx="1723549" cy="707886"/>
          </a:xfrm>
          <a:prstGeom prst="rect">
            <a:avLst/>
          </a:prstGeom>
          <a:noFill/>
        </p:spPr>
        <p:txBody>
          <a:bodyPr wrap="none" rtlCol="0">
            <a:spAutoFit/>
          </a:bodyPr>
          <a:lstStyle/>
          <a:p>
            <a:pPr algn="l"/>
            <a:r>
              <a:rPr lang="zh-CN" altLang="en-US" sz="4000">
                <a:gradFill>
                  <a:gsLst>
                    <a:gs pos="0">
                      <a:srgbClr val="A40201"/>
                    </a:gs>
                    <a:gs pos="100000">
                      <a:srgbClr val="850100"/>
                    </a:gs>
                  </a:gsLst>
                  <a:lin ang="8100000" scaled="0"/>
                </a:gradFill>
                <a:cs typeface="+mn-ea"/>
                <a:sym typeface="+mn-lt"/>
              </a:rPr>
              <a:t>关键词</a:t>
            </a:r>
            <a:endParaRPr lang="zh-CN" altLang="en-US" sz="4000">
              <a:gradFill>
                <a:gsLst>
                  <a:gs pos="0">
                    <a:srgbClr val="A40201"/>
                  </a:gs>
                  <a:gs pos="100000">
                    <a:srgbClr val="850100"/>
                  </a:gs>
                </a:gsLst>
                <a:lin ang="8100000" scaled="0"/>
              </a:gradFill>
              <a:cs typeface="+mn-ea"/>
              <a:sym typeface="+mn-lt"/>
            </a:endParaRPr>
          </a:p>
        </p:txBody>
      </p:sp>
      <p:sp>
        <p:nvSpPr>
          <p:cNvPr id="64" name="文本框 63"/>
          <p:cNvSpPr txBox="1"/>
          <p:nvPr/>
        </p:nvSpPr>
        <p:spPr>
          <a:xfrm>
            <a:off x="6377591" y="1534882"/>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8" name="文本框 7"/>
          <p:cNvSpPr txBox="1"/>
          <p:nvPr/>
        </p:nvSpPr>
        <p:spPr>
          <a:xfrm>
            <a:off x="6613351" y="2294890"/>
            <a:ext cx="3840653" cy="1444691"/>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 The content here is only for typesetting.Please enter the text content here. The text content can be modified freely. </a:t>
            </a:r>
            <a:endParaRPr lang="zh-CN" altLang="en-US" sz="1200" dirty="0">
              <a:solidFill>
                <a:schemeClr val="bg1"/>
              </a:solidFill>
              <a:cs typeface="+mn-ea"/>
              <a:sym typeface="+mn-lt"/>
            </a:endParaRPr>
          </a:p>
        </p:txBody>
      </p:sp>
      <p:cxnSp>
        <p:nvCxnSpPr>
          <p:cNvPr id="6" name="直接连接符 5"/>
          <p:cNvCxnSpPr/>
          <p:nvPr/>
        </p:nvCxnSpPr>
        <p:spPr>
          <a:xfrm>
            <a:off x="6433011" y="2312384"/>
            <a:ext cx="0" cy="12600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613351" y="4180840"/>
            <a:ext cx="3840653" cy="1444691"/>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 The content here is only for typesetting.Please enter the text content here. The text content can be modified freely. </a:t>
            </a:r>
            <a:endParaRPr lang="zh-CN" altLang="en-US" sz="1200" dirty="0">
              <a:solidFill>
                <a:schemeClr val="bg1"/>
              </a:solidFill>
              <a:cs typeface="+mn-ea"/>
              <a:sym typeface="+mn-lt"/>
            </a:endParaRPr>
          </a:p>
        </p:txBody>
      </p:sp>
      <p:cxnSp>
        <p:nvCxnSpPr>
          <p:cNvPr id="11" name="直接连接符 10"/>
          <p:cNvCxnSpPr/>
          <p:nvPr/>
        </p:nvCxnSpPr>
        <p:spPr>
          <a:xfrm>
            <a:off x="6433011" y="4198334"/>
            <a:ext cx="0" cy="12600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35" y="2631758"/>
            <a:ext cx="12191365" cy="1594485"/>
          </a:xfrm>
          <a:prstGeom prst="rect">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1101884" y="1450340"/>
            <a:ext cx="2337436" cy="613694"/>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The text content can be modified freely.</a:t>
            </a:r>
            <a:endParaRPr lang="zh-CN" altLang="en-US" sz="1200">
              <a:solidFill>
                <a:schemeClr val="bg1"/>
              </a:solidFill>
              <a:cs typeface="+mn-ea"/>
              <a:sym typeface="+mn-lt"/>
            </a:endParaRPr>
          </a:p>
        </p:txBody>
      </p:sp>
      <p:sp>
        <p:nvSpPr>
          <p:cNvPr id="2" name="矩形 1"/>
          <p:cNvSpPr/>
          <p:nvPr/>
        </p:nvSpPr>
        <p:spPr>
          <a:xfrm>
            <a:off x="4540568" y="0"/>
            <a:ext cx="3110865" cy="6858000"/>
          </a:xfrm>
          <a:prstGeom prst="rect">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408828" y="1051560"/>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sp>
        <p:nvSpPr>
          <p:cNvPr id="3" name="文本框 2"/>
          <p:cNvSpPr txBox="1"/>
          <p:nvPr/>
        </p:nvSpPr>
        <p:spPr>
          <a:xfrm>
            <a:off x="1101884" y="3336925"/>
            <a:ext cx="2337436" cy="612155"/>
          </a:xfrm>
          <a:prstGeom prst="rect">
            <a:avLst/>
          </a:prstGeom>
          <a:noFill/>
        </p:spPr>
        <p:txBody>
          <a:bodyPr wrap="square" rtlCol="0">
            <a:spAutoFit/>
          </a:bodyPr>
          <a:lstStyle/>
          <a:p>
            <a:pPr algn="ctr">
              <a:lnSpc>
                <a:spcPct val="150000"/>
              </a:lnSpc>
            </a:pPr>
            <a:r>
              <a:rPr lang="zh-CN" altLang="en-US" sz="1200" dirty="0">
                <a:gradFill>
                  <a:gsLst>
                    <a:gs pos="0">
                      <a:srgbClr val="A40201"/>
                    </a:gs>
                    <a:gs pos="100000">
                      <a:srgbClr val="850100"/>
                    </a:gs>
                  </a:gsLst>
                  <a:lin ang="8100000" scaled="0"/>
                </a:gradFill>
                <a:cs typeface="+mn-ea"/>
                <a:sym typeface="+mn-lt"/>
              </a:rPr>
              <a:t>The text content can be modified freely.</a:t>
            </a:r>
            <a:endParaRPr lang="zh-CN" altLang="en-US" sz="1200" dirty="0">
              <a:gradFill>
                <a:gsLst>
                  <a:gs pos="0">
                    <a:srgbClr val="A40201"/>
                  </a:gs>
                  <a:gs pos="100000">
                    <a:srgbClr val="850100"/>
                  </a:gs>
                </a:gsLst>
                <a:lin ang="8100000" scaled="0"/>
              </a:gradFill>
              <a:cs typeface="+mn-ea"/>
              <a:sym typeface="+mn-lt"/>
            </a:endParaRPr>
          </a:p>
        </p:txBody>
      </p:sp>
      <p:sp>
        <p:nvSpPr>
          <p:cNvPr id="4" name="文本框 3"/>
          <p:cNvSpPr txBox="1"/>
          <p:nvPr/>
        </p:nvSpPr>
        <p:spPr>
          <a:xfrm>
            <a:off x="1408828" y="2938145"/>
            <a:ext cx="1723549" cy="400110"/>
          </a:xfrm>
          <a:prstGeom prst="rect">
            <a:avLst/>
          </a:prstGeom>
          <a:noFill/>
        </p:spPr>
        <p:txBody>
          <a:bodyPr wrap="none" rtlCol="0">
            <a:spAutoFit/>
          </a:bodyPr>
          <a:lstStyle/>
          <a:p>
            <a:pPr algn="l"/>
            <a:r>
              <a:rPr lang="zh-CN" altLang="en-US" sz="2000" dirty="0">
                <a:gradFill>
                  <a:gsLst>
                    <a:gs pos="0">
                      <a:srgbClr val="A40201"/>
                    </a:gs>
                    <a:gs pos="100000">
                      <a:srgbClr val="850100"/>
                    </a:gs>
                  </a:gsLst>
                  <a:lin ang="8100000" scaled="0"/>
                </a:gradFill>
                <a:cs typeface="+mn-ea"/>
                <a:sym typeface="+mn-lt"/>
              </a:rPr>
              <a:t>此处输入标题</a:t>
            </a:r>
            <a:endParaRPr lang="zh-CN" altLang="en-US" sz="2000" dirty="0">
              <a:gradFill>
                <a:gsLst>
                  <a:gs pos="0">
                    <a:srgbClr val="A40201"/>
                  </a:gs>
                  <a:gs pos="100000">
                    <a:srgbClr val="850100"/>
                  </a:gs>
                </a:gsLst>
                <a:lin ang="8100000" scaled="0"/>
              </a:gradFill>
              <a:cs typeface="+mn-ea"/>
              <a:sym typeface="+mn-lt"/>
            </a:endParaRPr>
          </a:p>
        </p:txBody>
      </p:sp>
      <p:sp>
        <p:nvSpPr>
          <p:cNvPr id="6" name="文本框 5"/>
          <p:cNvSpPr txBox="1"/>
          <p:nvPr/>
        </p:nvSpPr>
        <p:spPr>
          <a:xfrm>
            <a:off x="1101884" y="5223510"/>
            <a:ext cx="2337436" cy="613694"/>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The text content can be modified freely.</a:t>
            </a:r>
            <a:endParaRPr lang="zh-CN" altLang="en-US" sz="1200">
              <a:solidFill>
                <a:schemeClr val="bg1"/>
              </a:solidFill>
              <a:cs typeface="+mn-ea"/>
              <a:sym typeface="+mn-lt"/>
            </a:endParaRPr>
          </a:p>
        </p:txBody>
      </p:sp>
      <p:sp>
        <p:nvSpPr>
          <p:cNvPr id="7" name="文本框 6"/>
          <p:cNvSpPr txBox="1"/>
          <p:nvPr/>
        </p:nvSpPr>
        <p:spPr>
          <a:xfrm>
            <a:off x="1408828" y="4824730"/>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sp>
        <p:nvSpPr>
          <p:cNvPr id="18" name="文本框 17"/>
          <p:cNvSpPr txBox="1"/>
          <p:nvPr/>
        </p:nvSpPr>
        <p:spPr>
          <a:xfrm>
            <a:off x="8752680" y="1450340"/>
            <a:ext cx="2337436" cy="613694"/>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The text content can be modified freely.</a:t>
            </a:r>
            <a:endParaRPr lang="zh-CN" altLang="en-US" sz="1200">
              <a:solidFill>
                <a:schemeClr val="bg1"/>
              </a:solidFill>
              <a:cs typeface="+mn-ea"/>
              <a:sym typeface="+mn-lt"/>
            </a:endParaRPr>
          </a:p>
        </p:txBody>
      </p:sp>
      <p:sp>
        <p:nvSpPr>
          <p:cNvPr id="19" name="文本框 18"/>
          <p:cNvSpPr txBox="1"/>
          <p:nvPr/>
        </p:nvSpPr>
        <p:spPr>
          <a:xfrm>
            <a:off x="9059624" y="1051560"/>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sp>
        <p:nvSpPr>
          <p:cNvPr id="21" name="文本框 20"/>
          <p:cNvSpPr txBox="1"/>
          <p:nvPr/>
        </p:nvSpPr>
        <p:spPr>
          <a:xfrm>
            <a:off x="8752680" y="3336925"/>
            <a:ext cx="2337436" cy="613694"/>
          </a:xfrm>
          <a:prstGeom prst="rect">
            <a:avLst/>
          </a:prstGeom>
          <a:noFill/>
        </p:spPr>
        <p:txBody>
          <a:bodyPr wrap="square" rtlCol="0">
            <a:spAutoFit/>
          </a:bodyPr>
          <a:lstStyle/>
          <a:p>
            <a:pPr algn="ctr">
              <a:lnSpc>
                <a:spcPct val="150000"/>
              </a:lnSpc>
            </a:pPr>
            <a:r>
              <a:rPr lang="zh-CN" altLang="en-US" sz="1200" dirty="0">
                <a:gradFill>
                  <a:gsLst>
                    <a:gs pos="0">
                      <a:srgbClr val="A40201"/>
                    </a:gs>
                    <a:gs pos="100000">
                      <a:srgbClr val="850100"/>
                    </a:gs>
                  </a:gsLst>
                  <a:lin ang="8100000" scaled="0"/>
                </a:gradFill>
                <a:cs typeface="+mn-ea"/>
                <a:sym typeface="+mn-lt"/>
              </a:rPr>
              <a:t>The text content can be modified freely.</a:t>
            </a:r>
            <a:endParaRPr lang="zh-CN" altLang="en-US" sz="1200" dirty="0">
              <a:gradFill>
                <a:gsLst>
                  <a:gs pos="0">
                    <a:srgbClr val="A40201"/>
                  </a:gs>
                  <a:gs pos="100000">
                    <a:srgbClr val="850100"/>
                  </a:gs>
                </a:gsLst>
                <a:lin ang="8100000" scaled="0"/>
              </a:gradFill>
              <a:cs typeface="+mn-ea"/>
              <a:sym typeface="+mn-lt"/>
            </a:endParaRPr>
          </a:p>
        </p:txBody>
      </p:sp>
      <p:sp>
        <p:nvSpPr>
          <p:cNvPr id="22" name="文本框 21"/>
          <p:cNvSpPr txBox="1"/>
          <p:nvPr/>
        </p:nvSpPr>
        <p:spPr>
          <a:xfrm>
            <a:off x="9059624" y="2938145"/>
            <a:ext cx="1723549" cy="400110"/>
          </a:xfrm>
          <a:prstGeom prst="rect">
            <a:avLst/>
          </a:prstGeom>
          <a:noFill/>
        </p:spPr>
        <p:txBody>
          <a:bodyPr wrap="none" rtlCol="0">
            <a:spAutoFit/>
          </a:bodyPr>
          <a:lstStyle/>
          <a:p>
            <a:pPr algn="l"/>
            <a:r>
              <a:rPr lang="zh-CN" altLang="en-US" sz="2000">
                <a:gradFill>
                  <a:gsLst>
                    <a:gs pos="0">
                      <a:srgbClr val="A40201"/>
                    </a:gs>
                    <a:gs pos="100000">
                      <a:srgbClr val="850100"/>
                    </a:gs>
                  </a:gsLst>
                  <a:lin ang="8100000" scaled="0"/>
                </a:gradFill>
                <a:cs typeface="+mn-ea"/>
                <a:sym typeface="+mn-lt"/>
              </a:rPr>
              <a:t>此处输入标题</a:t>
            </a:r>
            <a:endParaRPr lang="zh-CN" altLang="en-US" sz="2000">
              <a:gradFill>
                <a:gsLst>
                  <a:gs pos="0">
                    <a:srgbClr val="A40201"/>
                  </a:gs>
                  <a:gs pos="100000">
                    <a:srgbClr val="850100"/>
                  </a:gs>
                </a:gsLst>
                <a:lin ang="8100000" scaled="0"/>
              </a:gradFill>
              <a:cs typeface="+mn-ea"/>
              <a:sym typeface="+mn-lt"/>
            </a:endParaRPr>
          </a:p>
        </p:txBody>
      </p:sp>
      <p:sp>
        <p:nvSpPr>
          <p:cNvPr id="24" name="文本框 23"/>
          <p:cNvSpPr txBox="1"/>
          <p:nvPr/>
        </p:nvSpPr>
        <p:spPr>
          <a:xfrm>
            <a:off x="8752680" y="5223510"/>
            <a:ext cx="2337436" cy="613694"/>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The text content can be modified freely.</a:t>
            </a:r>
            <a:endParaRPr lang="zh-CN" altLang="en-US" sz="1200">
              <a:solidFill>
                <a:schemeClr val="bg1"/>
              </a:solidFill>
              <a:cs typeface="+mn-ea"/>
              <a:sym typeface="+mn-lt"/>
            </a:endParaRPr>
          </a:p>
        </p:txBody>
      </p:sp>
      <p:sp>
        <p:nvSpPr>
          <p:cNvPr id="25" name="文本框 24"/>
          <p:cNvSpPr txBox="1"/>
          <p:nvPr/>
        </p:nvSpPr>
        <p:spPr>
          <a:xfrm>
            <a:off x="9059624" y="4824730"/>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C:\Users\Administrator\Desktop\图片2.jpg图片2"/>
          <p:cNvPicPr>
            <a:picLocks noChangeAspect="1"/>
          </p:cNvPicPr>
          <p:nvPr/>
        </p:nvPicPr>
        <p:blipFill rotWithShape="1">
          <a:blip r:embed="rId1"/>
          <a:srcRect/>
          <a:stretch>
            <a:fillRect/>
          </a:stretch>
        </p:blipFill>
        <p:spPr>
          <a:xfrm>
            <a:off x="576" y="-3175"/>
            <a:ext cx="12190848" cy="6864350"/>
          </a:xfrm>
          <a:prstGeom prst="rect">
            <a:avLst/>
          </a:prstGeom>
        </p:spPr>
      </p:pic>
      <p:grpSp>
        <p:nvGrpSpPr>
          <p:cNvPr id="15" name="组合 14"/>
          <p:cNvGrpSpPr/>
          <p:nvPr/>
        </p:nvGrpSpPr>
        <p:grpSpPr>
          <a:xfrm>
            <a:off x="9682347" y="520383"/>
            <a:ext cx="2139538" cy="502807"/>
            <a:chOff x="9355776" y="595745"/>
            <a:chExt cx="2139538" cy="502807"/>
          </a:xfrm>
        </p:grpSpPr>
        <p:sp>
          <p:nvSpPr>
            <p:cNvPr id="13" name="文本框 12"/>
            <p:cNvSpPr txBox="1"/>
            <p:nvPr/>
          </p:nvSpPr>
          <p:spPr>
            <a:xfrm>
              <a:off x="9355776" y="595745"/>
              <a:ext cx="2139538" cy="276999"/>
            </a:xfrm>
            <a:prstGeom prst="rect">
              <a:avLst/>
            </a:prstGeom>
            <a:noFill/>
          </p:spPr>
          <p:txBody>
            <a:bodyPr wrap="square" rtlCol="0">
              <a:spAutoFit/>
            </a:bodyPr>
            <a:lstStyle/>
            <a:p>
              <a:pPr algn="ctr"/>
              <a:r>
                <a:rPr lang="zh-CN" altLang="en-US" sz="1200" spc="300" dirty="0">
                  <a:solidFill>
                    <a:schemeClr val="bg1"/>
                  </a:solidFill>
                  <a:cs typeface="+mn-ea"/>
                  <a:sym typeface="+mn-lt"/>
                </a:rPr>
                <a:t>进 取 </a:t>
              </a:r>
              <a:r>
                <a:rPr lang="en-US" altLang="zh-CN" sz="1200" spc="300" dirty="0">
                  <a:solidFill>
                    <a:schemeClr val="bg1"/>
                  </a:solidFill>
                  <a:cs typeface="+mn-ea"/>
                  <a:sym typeface="+mn-lt"/>
                </a:rPr>
                <a:t>· </a:t>
              </a:r>
              <a:r>
                <a:rPr lang="zh-CN" altLang="en-US" sz="1200" spc="300" dirty="0">
                  <a:solidFill>
                    <a:schemeClr val="bg1"/>
                  </a:solidFill>
                  <a:cs typeface="+mn-ea"/>
                  <a:sym typeface="+mn-lt"/>
                </a:rPr>
                <a:t>学 习 </a:t>
              </a:r>
              <a:r>
                <a:rPr lang="en-US" altLang="zh-CN" sz="1200" spc="300" dirty="0">
                  <a:solidFill>
                    <a:schemeClr val="bg1"/>
                  </a:solidFill>
                  <a:cs typeface="+mn-ea"/>
                  <a:sym typeface="+mn-lt"/>
                </a:rPr>
                <a:t>· </a:t>
              </a:r>
              <a:r>
                <a:rPr lang="zh-CN" altLang="en-US" sz="1200" spc="300" dirty="0">
                  <a:solidFill>
                    <a:schemeClr val="bg1"/>
                  </a:solidFill>
                  <a:cs typeface="+mn-ea"/>
                  <a:sym typeface="+mn-lt"/>
                </a:rPr>
                <a:t>创 新</a:t>
              </a:r>
              <a:endParaRPr lang="zh-CN" altLang="en-US" sz="1200" spc="300" dirty="0">
                <a:solidFill>
                  <a:schemeClr val="bg1"/>
                </a:solidFill>
                <a:cs typeface="+mn-ea"/>
                <a:sym typeface="+mn-lt"/>
              </a:endParaRPr>
            </a:p>
          </p:txBody>
        </p:sp>
        <p:sp>
          <p:nvSpPr>
            <p:cNvPr id="19" name="文本框 18"/>
            <p:cNvSpPr txBox="1"/>
            <p:nvPr/>
          </p:nvSpPr>
          <p:spPr>
            <a:xfrm>
              <a:off x="9360801" y="821553"/>
              <a:ext cx="2099344" cy="276999"/>
            </a:xfrm>
            <a:prstGeom prst="rect">
              <a:avLst/>
            </a:prstGeom>
            <a:noFill/>
          </p:spPr>
          <p:txBody>
            <a:bodyPr wrap="square">
              <a:spAutoFit/>
            </a:bodyPr>
            <a:lstStyle/>
            <a:p>
              <a:pPr algn="ctr"/>
              <a:r>
                <a:rPr lang="zh-CN" altLang="en-US" sz="600" spc="200" dirty="0">
                  <a:solidFill>
                    <a:schemeClr val="bg1"/>
                  </a:solidFill>
                  <a:cs typeface="+mn-ea"/>
                  <a:sym typeface="+mn-lt"/>
                </a:rPr>
                <a:t>Access, learning and innovation</a:t>
              </a:r>
              <a:endParaRPr lang="zh-CN" altLang="en-US" sz="600" spc="200" dirty="0">
                <a:solidFill>
                  <a:schemeClr val="bg1"/>
                </a:solidFill>
                <a:cs typeface="+mn-ea"/>
                <a:sym typeface="+mn-lt"/>
              </a:endParaRPr>
            </a:p>
          </p:txBody>
        </p:sp>
      </p:grpSp>
      <p:grpSp>
        <p:nvGrpSpPr>
          <p:cNvPr id="8" name="组合 7"/>
          <p:cNvGrpSpPr/>
          <p:nvPr/>
        </p:nvGrpSpPr>
        <p:grpSpPr>
          <a:xfrm>
            <a:off x="428139" y="418295"/>
            <a:ext cx="644341" cy="2639505"/>
            <a:chOff x="691029" y="1526370"/>
            <a:chExt cx="644341" cy="2639505"/>
          </a:xfrm>
        </p:grpSpPr>
        <p:sp>
          <p:nvSpPr>
            <p:cNvPr id="26" name="文本框 25"/>
            <p:cNvSpPr txBox="1"/>
            <p:nvPr/>
          </p:nvSpPr>
          <p:spPr>
            <a:xfrm>
              <a:off x="904483" y="1526370"/>
              <a:ext cx="430887" cy="1369230"/>
            </a:xfrm>
            <a:prstGeom prst="rect">
              <a:avLst/>
            </a:prstGeom>
            <a:noFill/>
          </p:spPr>
          <p:txBody>
            <a:bodyPr vert="eaVert" wrap="square">
              <a:spAutoFit/>
            </a:bodyPr>
            <a:lstStyle/>
            <a:p>
              <a:r>
                <a:rPr lang="en-US" altLang="zh-CN" sz="1600" dirty="0" smtClean="0">
                  <a:solidFill>
                    <a:schemeClr val="bg1"/>
                  </a:solidFill>
                  <a:cs typeface="+mn-ea"/>
                  <a:sym typeface="+mn-lt"/>
                </a:rPr>
                <a:t>202X\01\01</a:t>
              </a:r>
              <a:endParaRPr lang="zh-CN" altLang="en-US" sz="1600" dirty="0">
                <a:solidFill>
                  <a:schemeClr val="bg1"/>
                </a:solidFill>
                <a:cs typeface="+mn-ea"/>
                <a:sym typeface="+mn-lt"/>
              </a:endParaRPr>
            </a:p>
          </p:txBody>
        </p:sp>
        <p:sp>
          <p:nvSpPr>
            <p:cNvPr id="5" name="文本框 4"/>
            <p:cNvSpPr txBox="1"/>
            <p:nvPr/>
          </p:nvSpPr>
          <p:spPr>
            <a:xfrm>
              <a:off x="691029" y="1526370"/>
              <a:ext cx="400110" cy="2639505"/>
            </a:xfrm>
            <a:prstGeom prst="rect">
              <a:avLst/>
            </a:prstGeom>
            <a:noFill/>
          </p:spPr>
          <p:txBody>
            <a:bodyPr vert="eaVert" wrap="none" rtlCol="0">
              <a:spAutoFit/>
            </a:bodyPr>
            <a:lstStyle/>
            <a:p>
              <a:r>
                <a:rPr lang="zh-CN" altLang="en-US" sz="1400" dirty="0">
                  <a:solidFill>
                    <a:schemeClr val="bg1"/>
                  </a:solidFill>
                  <a:cs typeface="+mn-ea"/>
                  <a:sym typeface="+mn-lt"/>
                </a:rPr>
                <a:t>感   恩   同   行   卓   越   创   新</a:t>
              </a:r>
              <a:endParaRPr lang="zh-CN" altLang="en-US" sz="1400" dirty="0">
                <a:solidFill>
                  <a:schemeClr val="bg1"/>
                </a:solidFill>
                <a:cs typeface="+mn-ea"/>
                <a:sym typeface="+mn-lt"/>
              </a:endParaRPr>
            </a:p>
          </p:txBody>
        </p:sp>
      </p:grpSp>
      <p:pic>
        <p:nvPicPr>
          <p:cNvPr id="22" name="图片 21"/>
          <p:cNvPicPr>
            <a:picLocks noChangeAspect="1"/>
          </p:cNvPicPr>
          <p:nvPr/>
        </p:nvPicPr>
        <p:blipFill rotWithShape="1">
          <a:blip r:embed="rId2" cstate="screen"/>
          <a:srcRect/>
          <a:stretch>
            <a:fillRect/>
          </a:stretch>
        </p:blipFill>
        <p:spPr>
          <a:xfrm>
            <a:off x="4639945" y="1276985"/>
            <a:ext cx="7552055" cy="3275965"/>
          </a:xfrm>
          <a:prstGeom prst="rect">
            <a:avLst/>
          </a:prstGeom>
        </p:spPr>
      </p:pic>
      <p:sp>
        <p:nvSpPr>
          <p:cNvPr id="23" name="文本框 22"/>
          <p:cNvSpPr txBox="1"/>
          <p:nvPr/>
        </p:nvSpPr>
        <p:spPr>
          <a:xfrm>
            <a:off x="5997229" y="4380222"/>
            <a:ext cx="5099473" cy="523220"/>
          </a:xfrm>
          <a:prstGeom prst="rect">
            <a:avLst/>
          </a:prstGeom>
          <a:noFill/>
        </p:spPr>
        <p:txBody>
          <a:bodyPr wrap="none" rtlCol="0">
            <a:spAutoFit/>
          </a:bodyPr>
          <a:lstStyle/>
          <a:p>
            <a:pPr algn="ctr"/>
            <a:r>
              <a:rPr lang="en-US" altLang="zh-CN" sz="2800" i="1" dirty="0">
                <a:solidFill>
                  <a:schemeClr val="bg1"/>
                </a:solidFill>
                <a:cs typeface="+mn-ea"/>
                <a:sym typeface="+mn-lt"/>
              </a:rPr>
              <a:t>— </a:t>
            </a:r>
            <a:r>
              <a:rPr lang="zh-CN" altLang="en-US" sz="2800" i="1" dirty="0">
                <a:solidFill>
                  <a:schemeClr val="bg1"/>
                </a:solidFill>
                <a:cs typeface="+mn-ea"/>
                <a:sym typeface="+mn-lt"/>
              </a:rPr>
              <a:t>企业年终总结会</a:t>
            </a:r>
            <a:r>
              <a:rPr lang="en-US" altLang="zh-CN" sz="2800" b="1" i="1" dirty="0">
                <a:solidFill>
                  <a:schemeClr val="bg1"/>
                </a:solidFill>
                <a:cs typeface="+mn-ea"/>
                <a:sym typeface="+mn-lt"/>
              </a:rPr>
              <a:t>PPT</a:t>
            </a:r>
            <a:r>
              <a:rPr lang="zh-CN" altLang="en-US" sz="2800" i="1" dirty="0">
                <a:solidFill>
                  <a:schemeClr val="bg1"/>
                </a:solidFill>
                <a:cs typeface="+mn-ea"/>
                <a:sym typeface="+mn-lt"/>
              </a:rPr>
              <a:t>模板 </a:t>
            </a:r>
            <a:r>
              <a:rPr lang="en-US" altLang="zh-CN" sz="2800" i="1" dirty="0">
                <a:solidFill>
                  <a:schemeClr val="bg1"/>
                </a:solidFill>
                <a:cs typeface="+mn-ea"/>
                <a:sym typeface="+mn-lt"/>
              </a:rPr>
              <a:t>—</a:t>
            </a:r>
            <a:endParaRPr lang="zh-CN" altLang="en-US" sz="2800" i="1" dirty="0">
              <a:solidFill>
                <a:schemeClr val="bg1"/>
              </a:solidFill>
              <a:cs typeface="+mn-ea"/>
              <a:sym typeface="+mn-lt"/>
            </a:endParaRPr>
          </a:p>
        </p:txBody>
      </p:sp>
      <p:sp>
        <p:nvSpPr>
          <p:cNvPr id="24" name="圆角矩形 66"/>
          <p:cNvSpPr/>
          <p:nvPr/>
        </p:nvSpPr>
        <p:spPr>
          <a:xfrm>
            <a:off x="5052646" y="5869354"/>
            <a:ext cx="2086708" cy="432526"/>
          </a:xfrm>
          <a:prstGeom prst="roundRect">
            <a:avLst>
              <a:gd name="adj" fmla="val 50000"/>
            </a:avLst>
          </a:prstGeom>
          <a:blipFill>
            <a:blip r:embed="rId3" cstate="screen"/>
            <a:stretch>
              <a:fillRect/>
            </a:stretch>
          </a:blipFill>
          <a:ln>
            <a:noFill/>
          </a:ln>
          <a:effectLst>
            <a:outerShdw blurRad="228600" dist="381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5266458" y="5885562"/>
            <a:ext cx="1467068" cy="400110"/>
          </a:xfrm>
          <a:prstGeom prst="rect">
            <a:avLst/>
          </a:prstGeom>
          <a:noFill/>
        </p:spPr>
        <p:txBody>
          <a:bodyPr wrap="none" rtlCol="0">
            <a:spAutoFit/>
          </a:bodyPr>
          <a:lstStyle/>
          <a:p>
            <a:pPr algn="ctr"/>
            <a:r>
              <a:rPr lang="zh-CN" altLang="en-US" sz="2000" dirty="0">
                <a:solidFill>
                  <a:schemeClr val="bg1"/>
                </a:solidFill>
                <a:cs typeface="+mn-ea"/>
                <a:sym typeface="+mn-lt"/>
              </a:rPr>
              <a:t>开启新征程</a:t>
            </a:r>
            <a:endParaRPr lang="zh-CN" altLang="en-US" sz="2000" dirty="0">
              <a:solidFill>
                <a:schemeClr val="bg1"/>
              </a:solidFill>
              <a:cs typeface="+mn-ea"/>
              <a:sym typeface="+mn-lt"/>
            </a:endParaRPr>
          </a:p>
        </p:txBody>
      </p:sp>
      <p:sp>
        <p:nvSpPr>
          <p:cNvPr id="28" name="等腰三角形 27"/>
          <p:cNvSpPr/>
          <p:nvPr/>
        </p:nvSpPr>
        <p:spPr>
          <a:xfrm rot="5400000">
            <a:off x="67189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等腰三角形 28"/>
          <p:cNvSpPr/>
          <p:nvPr/>
        </p:nvSpPr>
        <p:spPr>
          <a:xfrm rot="5400000">
            <a:off x="68586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ppt_x"/>
                                          </p:val>
                                        </p:tav>
                                        <p:tav tm="100000">
                                          <p:val>
                                            <p:strVal val="#ppt_x"/>
                                          </p:val>
                                        </p:tav>
                                      </p:tavLst>
                                    </p:anim>
                                    <p:anim calcmode="lin" valueType="num">
                                      <p:cBhvr additive="base">
                                        <p:cTn id="13" dur="1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3" presetClass="entr" presetSubtype="36"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strVal val="(6*min(max(#ppt_w*#ppt_h,.3),1)-7.4)/-.7*#ppt_w"/>
                                          </p:val>
                                        </p:tav>
                                        <p:tav tm="100000">
                                          <p:val>
                                            <p:strVal val="#ppt_w"/>
                                          </p:val>
                                        </p:tav>
                                      </p:tavLst>
                                    </p:anim>
                                    <p:anim calcmode="lin" valueType="num">
                                      <p:cBhvr>
                                        <p:cTn id="18" dur="500" fill="hold"/>
                                        <p:tgtEl>
                                          <p:spTgt spid="22"/>
                                        </p:tgtEl>
                                        <p:attrNameLst>
                                          <p:attrName>ppt_h</p:attrName>
                                        </p:attrNameLst>
                                      </p:cBhvr>
                                      <p:tavLst>
                                        <p:tav tm="0">
                                          <p:val>
                                            <p:strVal val="(6*min(max(#ppt_w*#ppt_h,.3),1)-7.4)/-.7*#ppt_h"/>
                                          </p:val>
                                        </p:tav>
                                        <p:tav tm="100000">
                                          <p:val>
                                            <p:strVal val="#ppt_h"/>
                                          </p:val>
                                        </p:tav>
                                      </p:tavLst>
                                    </p:anim>
                                    <p:anim calcmode="lin" valueType="num">
                                      <p:cBhvr>
                                        <p:cTn id="19" dur="500" fill="hold"/>
                                        <p:tgtEl>
                                          <p:spTgt spid="22"/>
                                        </p:tgtEl>
                                        <p:attrNameLst>
                                          <p:attrName>ppt_x</p:attrName>
                                        </p:attrNameLst>
                                      </p:cBhvr>
                                      <p:tavLst>
                                        <p:tav tm="0">
                                          <p:val>
                                            <p:fltVal val="0.5"/>
                                          </p:val>
                                        </p:tav>
                                        <p:tav tm="100000">
                                          <p:val>
                                            <p:strVal val="#ppt_x"/>
                                          </p:val>
                                        </p:tav>
                                      </p:tavLst>
                                    </p:anim>
                                    <p:anim calcmode="lin" valueType="num">
                                      <p:cBhvr>
                                        <p:cTn id="20" dur="500" fill="hold"/>
                                        <p:tgtEl>
                                          <p:spTgt spid="22"/>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2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C:\Users\Administrator\Desktop\图片2.jpg图片2"/>
          <p:cNvPicPr>
            <a:picLocks noChangeAspect="1"/>
          </p:cNvPicPr>
          <p:nvPr/>
        </p:nvPicPr>
        <p:blipFill>
          <a:blip r:embed="rId1"/>
          <a:srcRect/>
          <a:stretch>
            <a:fillRect/>
          </a:stretch>
        </p:blipFill>
        <p:spPr>
          <a:xfrm>
            <a:off x="0" y="-3174"/>
            <a:ext cx="12192000" cy="6864350"/>
          </a:xfrm>
          <a:prstGeom prst="rect">
            <a:avLst/>
          </a:prstGeom>
        </p:spPr>
      </p:pic>
      <p:sp>
        <p:nvSpPr>
          <p:cNvPr id="17" name="文本框 16"/>
          <p:cNvSpPr txBox="1"/>
          <p:nvPr/>
        </p:nvSpPr>
        <p:spPr>
          <a:xfrm>
            <a:off x="3773834" y="774296"/>
            <a:ext cx="4644332" cy="923330"/>
          </a:xfrm>
          <a:prstGeom prst="rect">
            <a:avLst/>
          </a:prstGeom>
          <a:noFill/>
        </p:spPr>
        <p:txBody>
          <a:bodyPr wrap="square" rtlCol="0">
            <a:spAutoFit/>
          </a:bodyPr>
          <a:lstStyle/>
          <a:p>
            <a:pPr algn="ctr"/>
            <a:r>
              <a:rPr lang="zh-CN" altLang="en-US" sz="5400" dirty="0">
                <a:solidFill>
                  <a:schemeClr val="bg1"/>
                </a:solidFill>
                <a:cs typeface="+mn-ea"/>
                <a:sym typeface="+mn-lt"/>
              </a:rPr>
              <a:t>目 录</a:t>
            </a:r>
            <a:r>
              <a:rPr lang="en-US" altLang="zh-CN" sz="3200" b="1" dirty="0">
                <a:solidFill>
                  <a:schemeClr val="bg1"/>
                </a:solidFill>
                <a:cs typeface="+mn-ea"/>
                <a:sym typeface="+mn-lt"/>
              </a:rPr>
              <a:t>/CONTENTS</a:t>
            </a:r>
            <a:endParaRPr lang="en-US" altLang="zh-CN" sz="5400" b="1" dirty="0">
              <a:solidFill>
                <a:schemeClr val="bg1"/>
              </a:solidFill>
              <a:cs typeface="+mn-ea"/>
              <a:sym typeface="+mn-lt"/>
            </a:endParaRPr>
          </a:p>
        </p:txBody>
      </p:sp>
      <p:sp>
        <p:nvSpPr>
          <p:cNvPr id="71" name="文本框 70"/>
          <p:cNvSpPr txBox="1"/>
          <p:nvPr/>
        </p:nvSpPr>
        <p:spPr>
          <a:xfrm>
            <a:off x="1992672" y="2606301"/>
            <a:ext cx="3467616" cy="584775"/>
          </a:xfrm>
          <a:prstGeom prst="rect">
            <a:avLst/>
          </a:prstGeom>
          <a:noFill/>
        </p:spPr>
        <p:txBody>
          <a:bodyPr wrap="none" rtlCol="0">
            <a:spAutoFit/>
          </a:bodyPr>
          <a:lstStyle/>
          <a:p>
            <a:pPr algn="l"/>
            <a:r>
              <a:rPr lang="zh-CN" altLang="en-US" sz="3200" dirty="0">
                <a:solidFill>
                  <a:schemeClr val="bg1"/>
                </a:solidFill>
                <a:cs typeface="+mn-ea"/>
                <a:sym typeface="+mn-lt"/>
              </a:rPr>
              <a:t>年度工作内容回顾</a:t>
            </a:r>
            <a:endParaRPr lang="zh-CN" altLang="en-US" sz="3200" dirty="0">
              <a:solidFill>
                <a:schemeClr val="bg1"/>
              </a:solidFill>
              <a:cs typeface="+mn-ea"/>
              <a:sym typeface="+mn-lt"/>
            </a:endParaRPr>
          </a:p>
        </p:txBody>
      </p:sp>
      <p:sp>
        <p:nvSpPr>
          <p:cNvPr id="72" name="文本框 71"/>
          <p:cNvSpPr txBox="1"/>
          <p:nvPr/>
        </p:nvSpPr>
        <p:spPr>
          <a:xfrm>
            <a:off x="1181777" y="2575523"/>
            <a:ext cx="886781" cy="646331"/>
          </a:xfrm>
          <a:prstGeom prst="rect">
            <a:avLst/>
          </a:prstGeom>
          <a:noFill/>
        </p:spPr>
        <p:txBody>
          <a:bodyPr wrap="none" rtlCol="0">
            <a:spAutoFit/>
          </a:bodyPr>
          <a:lstStyle/>
          <a:p>
            <a:pPr algn="l"/>
            <a:r>
              <a:rPr lang="en-US" altLang="zh-CN" sz="3600" b="1" dirty="0">
                <a:solidFill>
                  <a:schemeClr val="bg1"/>
                </a:solidFill>
                <a:cs typeface="+mn-ea"/>
                <a:sym typeface="+mn-lt"/>
              </a:rPr>
              <a:t>01.</a:t>
            </a:r>
            <a:endParaRPr lang="en-US" altLang="zh-CN" sz="3600" b="1" dirty="0">
              <a:solidFill>
                <a:schemeClr val="bg1"/>
              </a:solidFill>
              <a:cs typeface="+mn-ea"/>
              <a:sym typeface="+mn-lt"/>
            </a:endParaRPr>
          </a:p>
        </p:txBody>
      </p:sp>
      <p:sp>
        <p:nvSpPr>
          <p:cNvPr id="73" name="Rectangle 44"/>
          <p:cNvSpPr/>
          <p:nvPr/>
        </p:nvSpPr>
        <p:spPr>
          <a:xfrm>
            <a:off x="2011625" y="3205682"/>
            <a:ext cx="3771460" cy="415498"/>
          </a:xfrm>
          <a:prstGeom prst="rect">
            <a:avLst/>
          </a:prstGeom>
        </p:spPr>
        <p:txBody>
          <a:bodyPr wrap="square">
            <a:spAutoFit/>
          </a:bodyPr>
          <a:lstStyle/>
          <a:p>
            <a:r>
              <a:rPr lang="en-US" sz="1050" dirty="0">
                <a:solidFill>
                  <a:schemeClr val="bg1"/>
                </a:solidFill>
                <a:cs typeface="+mn-ea"/>
                <a:sym typeface="+mn-lt"/>
              </a:rPr>
              <a:t>A wonderful serenity has taken possession of my entire soul</a:t>
            </a:r>
            <a:endParaRPr lang="en-US" sz="1050" dirty="0">
              <a:solidFill>
                <a:schemeClr val="bg1"/>
              </a:solidFill>
              <a:cs typeface="+mn-ea"/>
              <a:sym typeface="+mn-lt"/>
            </a:endParaRPr>
          </a:p>
        </p:txBody>
      </p:sp>
      <p:sp>
        <p:nvSpPr>
          <p:cNvPr id="74" name="文本框 73"/>
          <p:cNvSpPr txBox="1"/>
          <p:nvPr/>
        </p:nvSpPr>
        <p:spPr>
          <a:xfrm>
            <a:off x="7219811" y="2606301"/>
            <a:ext cx="2646878" cy="584775"/>
          </a:xfrm>
          <a:prstGeom prst="rect">
            <a:avLst/>
          </a:prstGeom>
          <a:noFill/>
        </p:spPr>
        <p:txBody>
          <a:bodyPr wrap="none" rtlCol="0">
            <a:spAutoFit/>
          </a:bodyPr>
          <a:lstStyle/>
          <a:p>
            <a:pPr algn="l"/>
            <a:r>
              <a:rPr lang="zh-CN" altLang="en-US" sz="3200" dirty="0">
                <a:solidFill>
                  <a:schemeClr val="bg1"/>
                </a:solidFill>
                <a:cs typeface="+mn-ea"/>
                <a:sym typeface="+mn-lt"/>
              </a:rPr>
              <a:t>企业业绩展示</a:t>
            </a:r>
            <a:endParaRPr lang="zh-CN" altLang="en-US" sz="3200" dirty="0">
              <a:solidFill>
                <a:schemeClr val="bg1"/>
              </a:solidFill>
              <a:cs typeface="+mn-ea"/>
              <a:sym typeface="+mn-lt"/>
            </a:endParaRPr>
          </a:p>
        </p:txBody>
      </p:sp>
      <p:sp>
        <p:nvSpPr>
          <p:cNvPr id="75" name="文本框 74"/>
          <p:cNvSpPr txBox="1"/>
          <p:nvPr/>
        </p:nvSpPr>
        <p:spPr>
          <a:xfrm>
            <a:off x="6408916" y="2575523"/>
            <a:ext cx="886781" cy="646331"/>
          </a:xfrm>
          <a:prstGeom prst="rect">
            <a:avLst/>
          </a:prstGeom>
          <a:noFill/>
        </p:spPr>
        <p:txBody>
          <a:bodyPr wrap="none" rtlCol="0">
            <a:spAutoFit/>
          </a:bodyPr>
          <a:lstStyle/>
          <a:p>
            <a:pPr algn="l"/>
            <a:r>
              <a:rPr lang="en-US" altLang="zh-CN" sz="3600" b="1" dirty="0">
                <a:solidFill>
                  <a:schemeClr val="bg1"/>
                </a:solidFill>
                <a:cs typeface="+mn-ea"/>
                <a:sym typeface="+mn-lt"/>
              </a:rPr>
              <a:t>02.</a:t>
            </a:r>
            <a:endParaRPr lang="en-US" altLang="zh-CN" sz="3600" b="1" dirty="0">
              <a:solidFill>
                <a:schemeClr val="bg1"/>
              </a:solidFill>
              <a:cs typeface="+mn-ea"/>
              <a:sym typeface="+mn-lt"/>
            </a:endParaRPr>
          </a:p>
        </p:txBody>
      </p:sp>
      <p:sp>
        <p:nvSpPr>
          <p:cNvPr id="76" name="Rectangle 44"/>
          <p:cNvSpPr/>
          <p:nvPr/>
        </p:nvSpPr>
        <p:spPr>
          <a:xfrm>
            <a:off x="7238764" y="3205682"/>
            <a:ext cx="3771460" cy="415498"/>
          </a:xfrm>
          <a:prstGeom prst="rect">
            <a:avLst/>
          </a:prstGeom>
        </p:spPr>
        <p:txBody>
          <a:bodyPr wrap="square">
            <a:spAutoFit/>
          </a:bodyPr>
          <a:lstStyle/>
          <a:p>
            <a:r>
              <a:rPr lang="en-US" sz="1050" dirty="0">
                <a:solidFill>
                  <a:schemeClr val="bg1"/>
                </a:solidFill>
                <a:cs typeface="+mn-ea"/>
                <a:sym typeface="+mn-lt"/>
              </a:rPr>
              <a:t>A wonderful serenity has taken possession of my entire soul</a:t>
            </a:r>
            <a:endParaRPr lang="en-US" sz="1050" dirty="0">
              <a:solidFill>
                <a:schemeClr val="bg1"/>
              </a:solidFill>
              <a:cs typeface="+mn-ea"/>
              <a:sym typeface="+mn-lt"/>
            </a:endParaRPr>
          </a:p>
        </p:txBody>
      </p:sp>
      <p:sp>
        <p:nvSpPr>
          <p:cNvPr id="77" name="文本框 76"/>
          <p:cNvSpPr txBox="1"/>
          <p:nvPr/>
        </p:nvSpPr>
        <p:spPr>
          <a:xfrm>
            <a:off x="1992672" y="4114357"/>
            <a:ext cx="3642344" cy="584775"/>
          </a:xfrm>
          <a:prstGeom prst="rect">
            <a:avLst/>
          </a:prstGeom>
          <a:noFill/>
        </p:spPr>
        <p:txBody>
          <a:bodyPr wrap="none" rtlCol="0">
            <a:spAutoFit/>
          </a:bodyPr>
          <a:lstStyle/>
          <a:p>
            <a:pPr algn="l"/>
            <a:r>
              <a:rPr lang="zh-CN" altLang="en-US" sz="3200" dirty="0">
                <a:solidFill>
                  <a:schemeClr val="bg1"/>
                </a:solidFill>
                <a:cs typeface="+mn-ea"/>
                <a:sym typeface="+mn-lt"/>
              </a:rPr>
              <a:t>优秀部门</a:t>
            </a:r>
            <a:r>
              <a:rPr lang="en-US" altLang="zh-CN" sz="3200" dirty="0">
                <a:solidFill>
                  <a:schemeClr val="bg1"/>
                </a:solidFill>
                <a:cs typeface="+mn-ea"/>
                <a:sym typeface="+mn-lt"/>
              </a:rPr>
              <a:t>/</a:t>
            </a:r>
            <a:r>
              <a:rPr lang="zh-CN" altLang="en-US" sz="3200" dirty="0">
                <a:solidFill>
                  <a:schemeClr val="bg1"/>
                </a:solidFill>
                <a:cs typeface="+mn-ea"/>
                <a:sym typeface="+mn-lt"/>
              </a:rPr>
              <a:t>员工表彰</a:t>
            </a:r>
            <a:endParaRPr lang="zh-CN" altLang="en-US" sz="3200" dirty="0">
              <a:solidFill>
                <a:schemeClr val="bg1"/>
              </a:solidFill>
              <a:cs typeface="+mn-ea"/>
              <a:sym typeface="+mn-lt"/>
            </a:endParaRPr>
          </a:p>
        </p:txBody>
      </p:sp>
      <p:sp>
        <p:nvSpPr>
          <p:cNvPr id="78" name="文本框 77"/>
          <p:cNvSpPr txBox="1"/>
          <p:nvPr/>
        </p:nvSpPr>
        <p:spPr>
          <a:xfrm>
            <a:off x="1181777" y="4083579"/>
            <a:ext cx="886781" cy="646331"/>
          </a:xfrm>
          <a:prstGeom prst="rect">
            <a:avLst/>
          </a:prstGeom>
          <a:noFill/>
        </p:spPr>
        <p:txBody>
          <a:bodyPr wrap="none" rtlCol="0">
            <a:spAutoFit/>
          </a:bodyPr>
          <a:lstStyle/>
          <a:p>
            <a:pPr algn="l"/>
            <a:r>
              <a:rPr lang="en-US" altLang="zh-CN" sz="3600" b="1" dirty="0">
                <a:solidFill>
                  <a:schemeClr val="bg1"/>
                </a:solidFill>
                <a:cs typeface="+mn-ea"/>
                <a:sym typeface="+mn-lt"/>
              </a:rPr>
              <a:t>03.</a:t>
            </a:r>
            <a:endParaRPr lang="en-US" altLang="zh-CN" sz="3600" b="1" dirty="0">
              <a:solidFill>
                <a:schemeClr val="bg1"/>
              </a:solidFill>
              <a:cs typeface="+mn-ea"/>
              <a:sym typeface="+mn-lt"/>
            </a:endParaRPr>
          </a:p>
        </p:txBody>
      </p:sp>
      <p:sp>
        <p:nvSpPr>
          <p:cNvPr id="79" name="Rectangle 44"/>
          <p:cNvSpPr/>
          <p:nvPr/>
        </p:nvSpPr>
        <p:spPr>
          <a:xfrm>
            <a:off x="2011625" y="4713738"/>
            <a:ext cx="3771460" cy="415498"/>
          </a:xfrm>
          <a:prstGeom prst="rect">
            <a:avLst/>
          </a:prstGeom>
        </p:spPr>
        <p:txBody>
          <a:bodyPr wrap="square">
            <a:spAutoFit/>
          </a:bodyPr>
          <a:lstStyle/>
          <a:p>
            <a:r>
              <a:rPr lang="en-US" sz="1050" dirty="0">
                <a:solidFill>
                  <a:schemeClr val="bg1"/>
                </a:solidFill>
                <a:cs typeface="+mn-ea"/>
                <a:sym typeface="+mn-lt"/>
              </a:rPr>
              <a:t>A wonderful serenity has taken possession of my entire soul</a:t>
            </a:r>
            <a:endParaRPr lang="en-US" sz="1050" dirty="0">
              <a:solidFill>
                <a:schemeClr val="bg1"/>
              </a:solidFill>
              <a:cs typeface="+mn-ea"/>
              <a:sym typeface="+mn-lt"/>
            </a:endParaRPr>
          </a:p>
        </p:txBody>
      </p:sp>
      <p:sp>
        <p:nvSpPr>
          <p:cNvPr id="80" name="文本框 79"/>
          <p:cNvSpPr txBox="1"/>
          <p:nvPr/>
        </p:nvSpPr>
        <p:spPr>
          <a:xfrm>
            <a:off x="7219811" y="4114357"/>
            <a:ext cx="2646878" cy="584775"/>
          </a:xfrm>
          <a:prstGeom prst="rect">
            <a:avLst/>
          </a:prstGeom>
          <a:noFill/>
        </p:spPr>
        <p:txBody>
          <a:bodyPr wrap="none" rtlCol="0">
            <a:spAutoFit/>
          </a:bodyPr>
          <a:lstStyle/>
          <a:p>
            <a:pPr algn="l"/>
            <a:r>
              <a:rPr lang="zh-CN" altLang="en-US" sz="3200" dirty="0">
                <a:solidFill>
                  <a:schemeClr val="bg1"/>
                </a:solidFill>
                <a:cs typeface="+mn-ea"/>
                <a:sym typeface="+mn-lt"/>
              </a:rPr>
              <a:t>企业未来展望</a:t>
            </a:r>
            <a:endParaRPr lang="zh-CN" altLang="en-US" sz="3200" dirty="0">
              <a:solidFill>
                <a:schemeClr val="bg1"/>
              </a:solidFill>
              <a:cs typeface="+mn-ea"/>
              <a:sym typeface="+mn-lt"/>
            </a:endParaRPr>
          </a:p>
        </p:txBody>
      </p:sp>
      <p:sp>
        <p:nvSpPr>
          <p:cNvPr id="81" name="文本框 80"/>
          <p:cNvSpPr txBox="1"/>
          <p:nvPr/>
        </p:nvSpPr>
        <p:spPr>
          <a:xfrm>
            <a:off x="6408916" y="4083579"/>
            <a:ext cx="886781" cy="646331"/>
          </a:xfrm>
          <a:prstGeom prst="rect">
            <a:avLst/>
          </a:prstGeom>
          <a:noFill/>
        </p:spPr>
        <p:txBody>
          <a:bodyPr wrap="none" rtlCol="0">
            <a:spAutoFit/>
          </a:bodyPr>
          <a:lstStyle/>
          <a:p>
            <a:pPr algn="l"/>
            <a:r>
              <a:rPr lang="en-US" altLang="zh-CN" sz="3600" b="1" dirty="0">
                <a:solidFill>
                  <a:schemeClr val="bg1"/>
                </a:solidFill>
                <a:cs typeface="+mn-ea"/>
                <a:sym typeface="+mn-lt"/>
              </a:rPr>
              <a:t>04.</a:t>
            </a:r>
            <a:endParaRPr lang="en-US" altLang="zh-CN" sz="3600" b="1" dirty="0">
              <a:solidFill>
                <a:schemeClr val="bg1"/>
              </a:solidFill>
              <a:cs typeface="+mn-ea"/>
              <a:sym typeface="+mn-lt"/>
            </a:endParaRPr>
          </a:p>
        </p:txBody>
      </p:sp>
      <p:sp>
        <p:nvSpPr>
          <p:cNvPr id="82" name="Rectangle 44"/>
          <p:cNvSpPr/>
          <p:nvPr/>
        </p:nvSpPr>
        <p:spPr>
          <a:xfrm>
            <a:off x="7238764" y="4713738"/>
            <a:ext cx="3771460" cy="415498"/>
          </a:xfrm>
          <a:prstGeom prst="rect">
            <a:avLst/>
          </a:prstGeom>
        </p:spPr>
        <p:txBody>
          <a:bodyPr wrap="square">
            <a:spAutoFit/>
          </a:bodyPr>
          <a:lstStyle/>
          <a:p>
            <a:r>
              <a:rPr lang="en-US" sz="1050" dirty="0">
                <a:solidFill>
                  <a:schemeClr val="bg1"/>
                </a:solidFill>
                <a:cs typeface="+mn-ea"/>
                <a:sym typeface="+mn-lt"/>
              </a:rPr>
              <a:t>A wonderful serenity has taken possession of my entire soul</a:t>
            </a:r>
            <a:endParaRPr lang="en-US" sz="1050" dirty="0">
              <a:solidFill>
                <a:schemeClr val="bg1"/>
              </a:solidFill>
              <a:cs typeface="+mn-ea"/>
              <a:sym typeface="+mn-l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fade">
                                      <p:cBhvr>
                                        <p:cTn id="11" dur="500"/>
                                        <p:tgtEl>
                                          <p:spTgt spid="72"/>
                                        </p:tgtEl>
                                      </p:cBhvr>
                                    </p:animEffect>
                                  </p:childTnLst>
                                </p:cTn>
                              </p:par>
                            </p:childTnLst>
                          </p:cTn>
                        </p:par>
                        <p:par>
                          <p:cTn id="12" fill="hold">
                            <p:stCondLst>
                              <p:cond delay="1000"/>
                            </p:stCondLst>
                            <p:childTnLst>
                              <p:par>
                                <p:cTn id="13" presetID="17" presetClass="entr" presetSubtype="10" fill="hold" grpId="0" nodeType="afterEffect">
                                  <p:stCondLst>
                                    <p:cond delay="0"/>
                                  </p:stCondLst>
                                  <p:iterate type="lt">
                                    <p:tmPct val="10000"/>
                                  </p:iterate>
                                  <p:childTnLst>
                                    <p:set>
                                      <p:cBhvr>
                                        <p:cTn id="14" dur="1" fill="hold">
                                          <p:stCondLst>
                                            <p:cond delay="0"/>
                                          </p:stCondLst>
                                        </p:cTn>
                                        <p:tgtEl>
                                          <p:spTgt spid="71"/>
                                        </p:tgtEl>
                                        <p:attrNameLst>
                                          <p:attrName>style.visibility</p:attrName>
                                        </p:attrNameLst>
                                      </p:cBhvr>
                                      <p:to>
                                        <p:strVal val="visible"/>
                                      </p:to>
                                    </p:set>
                                    <p:anim calcmode="lin" valueType="num">
                                      <p:cBhvr>
                                        <p:cTn id="15" dur="500" fill="hold"/>
                                        <p:tgtEl>
                                          <p:spTgt spid="71"/>
                                        </p:tgtEl>
                                        <p:attrNameLst>
                                          <p:attrName>ppt_w</p:attrName>
                                        </p:attrNameLst>
                                      </p:cBhvr>
                                      <p:tavLst>
                                        <p:tav tm="0">
                                          <p:val>
                                            <p:fltVal val="0"/>
                                          </p:val>
                                        </p:tav>
                                        <p:tav tm="100000">
                                          <p:val>
                                            <p:strVal val="#ppt_w"/>
                                          </p:val>
                                        </p:tav>
                                      </p:tavLst>
                                    </p:anim>
                                    <p:anim calcmode="lin" valueType="num">
                                      <p:cBhvr>
                                        <p:cTn id="16" dur="500" fill="hold"/>
                                        <p:tgtEl>
                                          <p:spTgt spid="71"/>
                                        </p:tgtEl>
                                        <p:attrNameLst>
                                          <p:attrName>ppt_h</p:attrName>
                                        </p:attrNameLst>
                                      </p:cBhvr>
                                      <p:tavLst>
                                        <p:tav tm="0">
                                          <p:val>
                                            <p:strVal val="#ppt_h"/>
                                          </p:val>
                                        </p:tav>
                                        <p:tav tm="100000">
                                          <p:val>
                                            <p:strVal val="#ppt_h"/>
                                          </p:val>
                                        </p:tav>
                                      </p:tavLst>
                                    </p:anim>
                                  </p:childTnLst>
                                </p:cTn>
                              </p:par>
                            </p:childTnLst>
                          </p:cTn>
                        </p:par>
                        <p:par>
                          <p:cTn id="17" fill="hold">
                            <p:stCondLst>
                              <p:cond delay="1850"/>
                            </p:stCondLst>
                            <p:childTnLst>
                              <p:par>
                                <p:cTn id="18" presetID="42" presetClass="entr" presetSubtype="0" fill="hold" grpId="0" nodeType="after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fade">
                                      <p:cBhvr>
                                        <p:cTn id="20" dur="1000"/>
                                        <p:tgtEl>
                                          <p:spTgt spid="73"/>
                                        </p:tgtEl>
                                      </p:cBhvr>
                                    </p:animEffect>
                                    <p:anim calcmode="lin" valueType="num">
                                      <p:cBhvr>
                                        <p:cTn id="21" dur="1000" fill="hold"/>
                                        <p:tgtEl>
                                          <p:spTgt spid="73"/>
                                        </p:tgtEl>
                                        <p:attrNameLst>
                                          <p:attrName>ppt_x</p:attrName>
                                        </p:attrNameLst>
                                      </p:cBhvr>
                                      <p:tavLst>
                                        <p:tav tm="0">
                                          <p:val>
                                            <p:strVal val="#ppt_x"/>
                                          </p:val>
                                        </p:tav>
                                        <p:tav tm="100000">
                                          <p:val>
                                            <p:strVal val="#ppt_x"/>
                                          </p:val>
                                        </p:tav>
                                      </p:tavLst>
                                    </p:anim>
                                    <p:anim calcmode="lin" valueType="num">
                                      <p:cBhvr>
                                        <p:cTn id="22" dur="1000" fill="hold"/>
                                        <p:tgtEl>
                                          <p:spTgt spid="73"/>
                                        </p:tgtEl>
                                        <p:attrNameLst>
                                          <p:attrName>ppt_y</p:attrName>
                                        </p:attrNameLst>
                                      </p:cBhvr>
                                      <p:tavLst>
                                        <p:tav tm="0">
                                          <p:val>
                                            <p:strVal val="#ppt_y+.1"/>
                                          </p:val>
                                        </p:tav>
                                        <p:tav tm="100000">
                                          <p:val>
                                            <p:strVal val="#ppt_y"/>
                                          </p:val>
                                        </p:tav>
                                      </p:tavLst>
                                    </p:anim>
                                  </p:childTnLst>
                                </p:cTn>
                              </p:par>
                            </p:childTnLst>
                          </p:cTn>
                        </p:par>
                        <p:par>
                          <p:cTn id="23" fill="hold">
                            <p:stCondLst>
                              <p:cond delay="2850"/>
                            </p:stCondLst>
                            <p:childTnLst>
                              <p:par>
                                <p:cTn id="24" presetID="10" presetClass="entr" presetSubtype="0"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childTnLst>
                          </p:cTn>
                        </p:par>
                        <p:par>
                          <p:cTn id="27" fill="hold">
                            <p:stCondLst>
                              <p:cond delay="3350"/>
                            </p:stCondLst>
                            <p:childTnLst>
                              <p:par>
                                <p:cTn id="28" presetID="17" presetClass="entr" presetSubtype="10" fill="hold" grpId="0" nodeType="afterEffect">
                                  <p:stCondLst>
                                    <p:cond delay="0"/>
                                  </p:stCondLst>
                                  <p:iterate type="lt">
                                    <p:tmPct val="10000"/>
                                  </p:iterate>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strVal val="#ppt_h"/>
                                          </p:val>
                                        </p:tav>
                                        <p:tav tm="100000">
                                          <p:val>
                                            <p:strVal val="#ppt_h"/>
                                          </p:val>
                                        </p:tav>
                                      </p:tavLst>
                                    </p:anim>
                                  </p:childTnLst>
                                </p:cTn>
                              </p:par>
                            </p:childTnLst>
                          </p:cTn>
                        </p:par>
                        <p:par>
                          <p:cTn id="32" fill="hold">
                            <p:stCondLst>
                              <p:cond delay="4099"/>
                            </p:stCondLst>
                            <p:childTnLst>
                              <p:par>
                                <p:cTn id="33" presetID="42" presetClass="entr" presetSubtype="0"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1000"/>
                                        <p:tgtEl>
                                          <p:spTgt spid="76"/>
                                        </p:tgtEl>
                                      </p:cBhvr>
                                    </p:animEffect>
                                    <p:anim calcmode="lin" valueType="num">
                                      <p:cBhvr>
                                        <p:cTn id="36" dur="1000" fill="hold"/>
                                        <p:tgtEl>
                                          <p:spTgt spid="76"/>
                                        </p:tgtEl>
                                        <p:attrNameLst>
                                          <p:attrName>ppt_x</p:attrName>
                                        </p:attrNameLst>
                                      </p:cBhvr>
                                      <p:tavLst>
                                        <p:tav tm="0">
                                          <p:val>
                                            <p:strVal val="#ppt_x"/>
                                          </p:val>
                                        </p:tav>
                                        <p:tav tm="100000">
                                          <p:val>
                                            <p:strVal val="#ppt_x"/>
                                          </p:val>
                                        </p:tav>
                                      </p:tavLst>
                                    </p:anim>
                                    <p:anim calcmode="lin" valueType="num">
                                      <p:cBhvr>
                                        <p:cTn id="37" dur="1000" fill="hold"/>
                                        <p:tgtEl>
                                          <p:spTgt spid="76"/>
                                        </p:tgtEl>
                                        <p:attrNameLst>
                                          <p:attrName>ppt_y</p:attrName>
                                        </p:attrNameLst>
                                      </p:cBhvr>
                                      <p:tavLst>
                                        <p:tav tm="0">
                                          <p:val>
                                            <p:strVal val="#ppt_y+.1"/>
                                          </p:val>
                                        </p:tav>
                                        <p:tav tm="100000">
                                          <p:val>
                                            <p:strVal val="#ppt_y"/>
                                          </p:val>
                                        </p:tav>
                                      </p:tavLst>
                                    </p:anim>
                                  </p:childTnLst>
                                </p:cTn>
                              </p:par>
                            </p:childTnLst>
                          </p:cTn>
                        </p:par>
                        <p:par>
                          <p:cTn id="38" fill="hold">
                            <p:stCondLst>
                              <p:cond delay="5099"/>
                            </p:stCondLst>
                            <p:childTnLst>
                              <p:par>
                                <p:cTn id="39" presetID="10" presetClass="entr" presetSubtype="0" fill="hold" grpId="0" nodeType="after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fade">
                                      <p:cBhvr>
                                        <p:cTn id="41" dur="500"/>
                                        <p:tgtEl>
                                          <p:spTgt spid="78"/>
                                        </p:tgtEl>
                                      </p:cBhvr>
                                    </p:animEffect>
                                  </p:childTnLst>
                                </p:cTn>
                              </p:par>
                            </p:childTnLst>
                          </p:cTn>
                        </p:par>
                        <p:par>
                          <p:cTn id="42" fill="hold">
                            <p:stCondLst>
                              <p:cond delay="5599"/>
                            </p:stCondLst>
                            <p:childTnLst>
                              <p:par>
                                <p:cTn id="43" presetID="17" presetClass="entr" presetSubtype="10" fill="hold" grpId="0" nodeType="afterEffect">
                                  <p:stCondLst>
                                    <p:cond delay="0"/>
                                  </p:stCondLst>
                                  <p:iterate type="lt">
                                    <p:tmPct val="10000"/>
                                  </p:iterate>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strVal val="#ppt_h"/>
                                          </p:val>
                                        </p:tav>
                                        <p:tav tm="100000">
                                          <p:val>
                                            <p:strVal val="#ppt_h"/>
                                          </p:val>
                                        </p:tav>
                                      </p:tavLst>
                                    </p:anim>
                                  </p:childTnLst>
                                </p:cTn>
                              </p:par>
                            </p:childTnLst>
                          </p:cTn>
                        </p:par>
                        <p:par>
                          <p:cTn id="47" fill="hold">
                            <p:stCondLst>
                              <p:cond delay="6500"/>
                            </p:stCondLst>
                            <p:childTnLst>
                              <p:par>
                                <p:cTn id="48" presetID="42" presetClass="entr" presetSubtype="0" fill="hold" grpId="0"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fade">
                                      <p:cBhvr>
                                        <p:cTn id="50" dur="1000"/>
                                        <p:tgtEl>
                                          <p:spTgt spid="79"/>
                                        </p:tgtEl>
                                      </p:cBhvr>
                                    </p:animEffect>
                                    <p:anim calcmode="lin" valueType="num">
                                      <p:cBhvr>
                                        <p:cTn id="51" dur="1000" fill="hold"/>
                                        <p:tgtEl>
                                          <p:spTgt spid="79"/>
                                        </p:tgtEl>
                                        <p:attrNameLst>
                                          <p:attrName>ppt_x</p:attrName>
                                        </p:attrNameLst>
                                      </p:cBhvr>
                                      <p:tavLst>
                                        <p:tav tm="0">
                                          <p:val>
                                            <p:strVal val="#ppt_x"/>
                                          </p:val>
                                        </p:tav>
                                        <p:tav tm="100000">
                                          <p:val>
                                            <p:strVal val="#ppt_x"/>
                                          </p:val>
                                        </p:tav>
                                      </p:tavLst>
                                    </p:anim>
                                    <p:anim calcmode="lin" valueType="num">
                                      <p:cBhvr>
                                        <p:cTn id="52" dur="1000" fill="hold"/>
                                        <p:tgtEl>
                                          <p:spTgt spid="79"/>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10" presetClass="entr" presetSubtype="0" fill="hold" grpId="0" nodeType="after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fade">
                                      <p:cBhvr>
                                        <p:cTn id="56" dur="500"/>
                                        <p:tgtEl>
                                          <p:spTgt spid="81"/>
                                        </p:tgtEl>
                                      </p:cBhvr>
                                    </p:animEffect>
                                  </p:childTnLst>
                                </p:cTn>
                              </p:par>
                            </p:childTnLst>
                          </p:cTn>
                        </p:par>
                        <p:par>
                          <p:cTn id="57" fill="hold">
                            <p:stCondLst>
                              <p:cond delay="8000"/>
                            </p:stCondLst>
                            <p:childTnLst>
                              <p:par>
                                <p:cTn id="58" presetID="17" presetClass="entr" presetSubtype="10" fill="hold" grpId="0" nodeType="afterEffect">
                                  <p:stCondLst>
                                    <p:cond delay="0"/>
                                  </p:stCondLst>
                                  <p:iterate type="lt">
                                    <p:tmPct val="10000"/>
                                  </p:iterate>
                                  <p:childTnLst>
                                    <p:set>
                                      <p:cBhvr>
                                        <p:cTn id="59" dur="1" fill="hold">
                                          <p:stCondLst>
                                            <p:cond delay="0"/>
                                          </p:stCondLst>
                                        </p:cTn>
                                        <p:tgtEl>
                                          <p:spTgt spid="80"/>
                                        </p:tgtEl>
                                        <p:attrNameLst>
                                          <p:attrName>style.visibility</p:attrName>
                                        </p:attrNameLst>
                                      </p:cBhvr>
                                      <p:to>
                                        <p:strVal val="visible"/>
                                      </p:to>
                                    </p:set>
                                    <p:anim calcmode="lin" valueType="num">
                                      <p:cBhvr>
                                        <p:cTn id="60" dur="500" fill="hold"/>
                                        <p:tgtEl>
                                          <p:spTgt spid="80"/>
                                        </p:tgtEl>
                                        <p:attrNameLst>
                                          <p:attrName>ppt_w</p:attrName>
                                        </p:attrNameLst>
                                      </p:cBhvr>
                                      <p:tavLst>
                                        <p:tav tm="0">
                                          <p:val>
                                            <p:fltVal val="0"/>
                                          </p:val>
                                        </p:tav>
                                        <p:tav tm="100000">
                                          <p:val>
                                            <p:strVal val="#ppt_w"/>
                                          </p:val>
                                        </p:tav>
                                      </p:tavLst>
                                    </p:anim>
                                    <p:anim calcmode="lin" valueType="num">
                                      <p:cBhvr>
                                        <p:cTn id="61" dur="500" fill="hold"/>
                                        <p:tgtEl>
                                          <p:spTgt spid="80"/>
                                        </p:tgtEl>
                                        <p:attrNameLst>
                                          <p:attrName>ppt_h</p:attrName>
                                        </p:attrNameLst>
                                      </p:cBhvr>
                                      <p:tavLst>
                                        <p:tav tm="0">
                                          <p:val>
                                            <p:strVal val="#ppt_h"/>
                                          </p:val>
                                        </p:tav>
                                        <p:tav tm="100000">
                                          <p:val>
                                            <p:strVal val="#ppt_h"/>
                                          </p:val>
                                        </p:tav>
                                      </p:tavLst>
                                    </p:anim>
                                  </p:childTnLst>
                                </p:cTn>
                              </p:par>
                            </p:childTnLst>
                          </p:cTn>
                        </p:par>
                        <p:par>
                          <p:cTn id="62" fill="hold">
                            <p:stCondLst>
                              <p:cond delay="8750"/>
                            </p:stCondLst>
                            <p:childTnLst>
                              <p:par>
                                <p:cTn id="63" presetID="42" presetClass="entr" presetSubtype="0" fill="hold" grpId="0" nodeType="after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1000"/>
                                        <p:tgtEl>
                                          <p:spTgt spid="82"/>
                                        </p:tgtEl>
                                      </p:cBhvr>
                                    </p:animEffect>
                                    <p:anim calcmode="lin" valueType="num">
                                      <p:cBhvr>
                                        <p:cTn id="66" dur="1000" fill="hold"/>
                                        <p:tgtEl>
                                          <p:spTgt spid="82"/>
                                        </p:tgtEl>
                                        <p:attrNameLst>
                                          <p:attrName>ppt_x</p:attrName>
                                        </p:attrNameLst>
                                      </p:cBhvr>
                                      <p:tavLst>
                                        <p:tav tm="0">
                                          <p:val>
                                            <p:strVal val="#ppt_x"/>
                                          </p:val>
                                        </p:tav>
                                        <p:tav tm="100000">
                                          <p:val>
                                            <p:strVal val="#ppt_x"/>
                                          </p:val>
                                        </p:tav>
                                      </p:tavLst>
                                    </p:anim>
                                    <p:anim calcmode="lin" valueType="num">
                                      <p:cBhvr>
                                        <p:cTn id="67"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71" grpId="0"/>
      <p:bldP spid="72" grpId="0"/>
      <p:bldP spid="73" grpId="0"/>
      <p:bldP spid="74" grpId="0"/>
      <p:bldP spid="75" grpId="0"/>
      <p:bldP spid="76" grpId="0"/>
      <p:bldP spid="77" grpId="0"/>
      <p:bldP spid="78" grpId="0"/>
      <p:bldP spid="79" grpId="0"/>
      <p:bldP spid="80" grpId="0"/>
      <p:bldP spid="81" grpId="0"/>
      <p:bldP spid="8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C:\Users\Administrator\Desktop\图片2.jpg图片2"/>
          <p:cNvPicPr>
            <a:picLocks noChangeAspect="1"/>
          </p:cNvPicPr>
          <p:nvPr/>
        </p:nvPicPr>
        <p:blipFill rotWithShape="1">
          <a:blip r:embed="rId1"/>
          <a:srcRect/>
          <a:stretch>
            <a:fillRect/>
          </a:stretch>
        </p:blipFill>
        <p:spPr>
          <a:xfrm>
            <a:off x="576" y="-3175"/>
            <a:ext cx="12190848" cy="6864350"/>
          </a:xfrm>
          <a:prstGeom prst="rect">
            <a:avLst/>
          </a:prstGeom>
        </p:spPr>
      </p:pic>
      <p:grpSp>
        <p:nvGrpSpPr>
          <p:cNvPr id="15" name="组合 14"/>
          <p:cNvGrpSpPr/>
          <p:nvPr/>
        </p:nvGrpSpPr>
        <p:grpSpPr>
          <a:xfrm>
            <a:off x="9682347" y="520383"/>
            <a:ext cx="2139538" cy="502807"/>
            <a:chOff x="9355776" y="595745"/>
            <a:chExt cx="2139538" cy="502807"/>
          </a:xfrm>
        </p:grpSpPr>
        <p:sp>
          <p:nvSpPr>
            <p:cNvPr id="13" name="文本框 12"/>
            <p:cNvSpPr txBox="1"/>
            <p:nvPr/>
          </p:nvSpPr>
          <p:spPr>
            <a:xfrm>
              <a:off x="9355776" y="595745"/>
              <a:ext cx="2139538" cy="276999"/>
            </a:xfrm>
            <a:prstGeom prst="rect">
              <a:avLst/>
            </a:prstGeom>
            <a:noFill/>
          </p:spPr>
          <p:txBody>
            <a:bodyPr wrap="square" rtlCol="0">
              <a:spAutoFit/>
            </a:bodyPr>
            <a:lstStyle/>
            <a:p>
              <a:pPr algn="ctr"/>
              <a:r>
                <a:rPr lang="zh-CN" altLang="en-US" sz="1200" spc="300" dirty="0">
                  <a:solidFill>
                    <a:schemeClr val="bg1"/>
                  </a:solidFill>
                  <a:cs typeface="+mn-ea"/>
                  <a:sym typeface="+mn-lt"/>
                </a:rPr>
                <a:t>进 取 </a:t>
              </a:r>
              <a:r>
                <a:rPr lang="en-US" altLang="zh-CN" sz="1200" spc="300" dirty="0">
                  <a:solidFill>
                    <a:schemeClr val="bg1"/>
                  </a:solidFill>
                  <a:cs typeface="+mn-ea"/>
                  <a:sym typeface="+mn-lt"/>
                </a:rPr>
                <a:t>· </a:t>
              </a:r>
              <a:r>
                <a:rPr lang="zh-CN" altLang="en-US" sz="1200" spc="300" dirty="0">
                  <a:solidFill>
                    <a:schemeClr val="bg1"/>
                  </a:solidFill>
                  <a:cs typeface="+mn-ea"/>
                  <a:sym typeface="+mn-lt"/>
                </a:rPr>
                <a:t>学 习 </a:t>
              </a:r>
              <a:r>
                <a:rPr lang="en-US" altLang="zh-CN" sz="1200" spc="300" dirty="0">
                  <a:solidFill>
                    <a:schemeClr val="bg1"/>
                  </a:solidFill>
                  <a:cs typeface="+mn-ea"/>
                  <a:sym typeface="+mn-lt"/>
                </a:rPr>
                <a:t>· </a:t>
              </a:r>
              <a:r>
                <a:rPr lang="zh-CN" altLang="en-US" sz="1200" spc="300" dirty="0">
                  <a:solidFill>
                    <a:schemeClr val="bg1"/>
                  </a:solidFill>
                  <a:cs typeface="+mn-ea"/>
                  <a:sym typeface="+mn-lt"/>
                </a:rPr>
                <a:t>创 新</a:t>
              </a:r>
              <a:endParaRPr lang="zh-CN" altLang="en-US" sz="1200" spc="300" dirty="0">
                <a:solidFill>
                  <a:schemeClr val="bg1"/>
                </a:solidFill>
                <a:cs typeface="+mn-ea"/>
                <a:sym typeface="+mn-lt"/>
              </a:endParaRPr>
            </a:p>
          </p:txBody>
        </p:sp>
        <p:sp>
          <p:nvSpPr>
            <p:cNvPr id="19" name="文本框 18"/>
            <p:cNvSpPr txBox="1"/>
            <p:nvPr/>
          </p:nvSpPr>
          <p:spPr>
            <a:xfrm>
              <a:off x="9360801" y="821553"/>
              <a:ext cx="2099344" cy="276999"/>
            </a:xfrm>
            <a:prstGeom prst="rect">
              <a:avLst/>
            </a:prstGeom>
            <a:noFill/>
          </p:spPr>
          <p:txBody>
            <a:bodyPr wrap="square">
              <a:spAutoFit/>
            </a:bodyPr>
            <a:lstStyle/>
            <a:p>
              <a:pPr algn="ctr"/>
              <a:r>
                <a:rPr lang="zh-CN" altLang="en-US" sz="600" spc="200" dirty="0">
                  <a:solidFill>
                    <a:schemeClr val="bg1"/>
                  </a:solidFill>
                  <a:cs typeface="+mn-ea"/>
                  <a:sym typeface="+mn-lt"/>
                </a:rPr>
                <a:t>Access, learning and innovation</a:t>
              </a:r>
              <a:endParaRPr lang="zh-CN" altLang="en-US" sz="600" spc="200" dirty="0">
                <a:solidFill>
                  <a:schemeClr val="bg1"/>
                </a:solidFill>
                <a:cs typeface="+mn-ea"/>
                <a:sym typeface="+mn-lt"/>
              </a:endParaRPr>
            </a:p>
          </p:txBody>
        </p:sp>
      </p:grpSp>
      <p:grpSp>
        <p:nvGrpSpPr>
          <p:cNvPr id="8" name="组合 7"/>
          <p:cNvGrpSpPr/>
          <p:nvPr/>
        </p:nvGrpSpPr>
        <p:grpSpPr>
          <a:xfrm>
            <a:off x="691029" y="376385"/>
            <a:ext cx="644341" cy="2639505"/>
            <a:chOff x="691029" y="1526370"/>
            <a:chExt cx="644341" cy="2639505"/>
          </a:xfrm>
        </p:grpSpPr>
        <p:sp>
          <p:nvSpPr>
            <p:cNvPr id="26" name="文本框 25"/>
            <p:cNvSpPr txBox="1"/>
            <p:nvPr/>
          </p:nvSpPr>
          <p:spPr>
            <a:xfrm>
              <a:off x="904483" y="1526370"/>
              <a:ext cx="430887" cy="1369230"/>
            </a:xfrm>
            <a:prstGeom prst="rect">
              <a:avLst/>
            </a:prstGeom>
            <a:noFill/>
          </p:spPr>
          <p:txBody>
            <a:bodyPr vert="eaVert" wrap="square">
              <a:spAutoFit/>
            </a:bodyPr>
            <a:lstStyle/>
            <a:p>
              <a:r>
                <a:rPr lang="en-US" altLang="zh-CN" sz="1600" dirty="0" smtClean="0">
                  <a:solidFill>
                    <a:schemeClr val="bg1"/>
                  </a:solidFill>
                  <a:cs typeface="+mn-ea"/>
                  <a:sym typeface="+mn-lt"/>
                </a:rPr>
                <a:t>202X\01\01</a:t>
              </a:r>
              <a:endParaRPr lang="zh-CN" altLang="en-US" sz="1600" dirty="0">
                <a:solidFill>
                  <a:schemeClr val="bg1"/>
                </a:solidFill>
                <a:cs typeface="+mn-ea"/>
                <a:sym typeface="+mn-lt"/>
              </a:endParaRPr>
            </a:p>
          </p:txBody>
        </p:sp>
        <p:sp>
          <p:nvSpPr>
            <p:cNvPr id="5" name="文本框 4"/>
            <p:cNvSpPr txBox="1"/>
            <p:nvPr/>
          </p:nvSpPr>
          <p:spPr>
            <a:xfrm>
              <a:off x="691029" y="1526370"/>
              <a:ext cx="400110" cy="2639505"/>
            </a:xfrm>
            <a:prstGeom prst="rect">
              <a:avLst/>
            </a:prstGeom>
            <a:noFill/>
          </p:spPr>
          <p:txBody>
            <a:bodyPr vert="eaVert" wrap="none" rtlCol="0">
              <a:spAutoFit/>
            </a:bodyPr>
            <a:lstStyle/>
            <a:p>
              <a:r>
                <a:rPr lang="zh-CN" altLang="en-US" sz="1400" dirty="0">
                  <a:solidFill>
                    <a:schemeClr val="bg1"/>
                  </a:solidFill>
                  <a:cs typeface="+mn-ea"/>
                  <a:sym typeface="+mn-lt"/>
                </a:rPr>
                <a:t>感   恩   同   行   卓   越   创   新</a:t>
              </a:r>
              <a:endParaRPr lang="zh-CN" altLang="en-US" sz="1400" dirty="0">
                <a:solidFill>
                  <a:schemeClr val="bg1"/>
                </a:solidFill>
                <a:cs typeface="+mn-ea"/>
                <a:sym typeface="+mn-lt"/>
              </a:endParaRPr>
            </a:p>
          </p:txBody>
        </p:sp>
      </p:grpSp>
      <p:sp>
        <p:nvSpPr>
          <p:cNvPr id="24" name="圆角矩形 66"/>
          <p:cNvSpPr/>
          <p:nvPr/>
        </p:nvSpPr>
        <p:spPr>
          <a:xfrm>
            <a:off x="5052646" y="5869354"/>
            <a:ext cx="2086708" cy="432526"/>
          </a:xfrm>
          <a:prstGeom prst="roundRect">
            <a:avLst>
              <a:gd name="adj" fmla="val 50000"/>
            </a:avLst>
          </a:prstGeom>
          <a:blipFill>
            <a:blip r:embed="rId2" cstate="screen"/>
            <a:stretch>
              <a:fillRect/>
            </a:stretch>
          </a:blipFill>
          <a:ln>
            <a:noFill/>
          </a:ln>
          <a:effectLst>
            <a:outerShdw blurRad="228600" dist="381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5266458" y="5885562"/>
            <a:ext cx="1467068" cy="400110"/>
          </a:xfrm>
          <a:prstGeom prst="rect">
            <a:avLst/>
          </a:prstGeom>
          <a:noFill/>
        </p:spPr>
        <p:txBody>
          <a:bodyPr wrap="none" rtlCol="0">
            <a:spAutoFit/>
          </a:bodyPr>
          <a:lstStyle/>
          <a:p>
            <a:pPr algn="ctr"/>
            <a:r>
              <a:rPr lang="zh-CN" altLang="en-US" sz="2000" dirty="0">
                <a:solidFill>
                  <a:schemeClr val="bg1"/>
                </a:solidFill>
                <a:cs typeface="+mn-ea"/>
                <a:sym typeface="+mn-lt"/>
              </a:rPr>
              <a:t>开启新征程</a:t>
            </a:r>
            <a:endParaRPr lang="zh-CN" altLang="en-US" sz="2000" dirty="0">
              <a:solidFill>
                <a:schemeClr val="bg1"/>
              </a:solidFill>
              <a:cs typeface="+mn-ea"/>
              <a:sym typeface="+mn-lt"/>
            </a:endParaRPr>
          </a:p>
        </p:txBody>
      </p:sp>
      <p:sp>
        <p:nvSpPr>
          <p:cNvPr id="28" name="等腰三角形 27"/>
          <p:cNvSpPr/>
          <p:nvPr/>
        </p:nvSpPr>
        <p:spPr>
          <a:xfrm rot="5400000">
            <a:off x="67189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等腰三角形 28"/>
          <p:cNvSpPr/>
          <p:nvPr/>
        </p:nvSpPr>
        <p:spPr>
          <a:xfrm rot="5400000">
            <a:off x="68586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5223164" y="1122218"/>
            <a:ext cx="1745672" cy="17456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gradFill flip="none" rotWithShape="1">
                  <a:gsLst>
                    <a:gs pos="0">
                      <a:srgbClr val="A40201"/>
                    </a:gs>
                    <a:gs pos="100000">
                      <a:srgbClr val="850100"/>
                    </a:gs>
                  </a:gsLst>
                  <a:lin ang="2700000" scaled="1"/>
                  <a:tileRect/>
                </a:gradFill>
                <a:cs typeface="+mn-ea"/>
                <a:sym typeface="+mn-lt"/>
              </a:rPr>
              <a:t>01</a:t>
            </a:r>
            <a:endParaRPr lang="zh-CN" altLang="en-US" sz="6600" b="1" dirty="0">
              <a:gradFill flip="none" rotWithShape="1">
                <a:gsLst>
                  <a:gs pos="0">
                    <a:srgbClr val="A40201"/>
                  </a:gs>
                  <a:gs pos="100000">
                    <a:srgbClr val="850100"/>
                  </a:gs>
                </a:gsLst>
                <a:lin ang="2700000" scaled="1"/>
                <a:tileRect/>
              </a:gradFill>
              <a:cs typeface="+mn-ea"/>
              <a:sym typeface="+mn-lt"/>
            </a:endParaRPr>
          </a:p>
        </p:txBody>
      </p:sp>
      <p:sp>
        <p:nvSpPr>
          <p:cNvPr id="21" name="文本框 20"/>
          <p:cNvSpPr txBox="1"/>
          <p:nvPr/>
        </p:nvSpPr>
        <p:spPr>
          <a:xfrm>
            <a:off x="3244899" y="3061202"/>
            <a:ext cx="5702203" cy="707886"/>
          </a:xfrm>
          <a:prstGeom prst="rect">
            <a:avLst/>
          </a:prstGeom>
          <a:noFill/>
        </p:spPr>
        <p:txBody>
          <a:bodyPr wrap="none" rtlCol="0">
            <a:spAutoFit/>
          </a:bodyPr>
          <a:lstStyle/>
          <a:p>
            <a:pPr algn="ctr"/>
            <a:r>
              <a:rPr lang="en-US" altLang="zh-CN" sz="4000" i="1" dirty="0">
                <a:solidFill>
                  <a:schemeClr val="bg1"/>
                </a:solidFill>
                <a:cs typeface="+mn-ea"/>
                <a:sym typeface="+mn-lt"/>
              </a:rPr>
              <a:t>— </a:t>
            </a:r>
            <a:r>
              <a:rPr lang="zh-CN" altLang="en-US" sz="4000" dirty="0">
                <a:solidFill>
                  <a:schemeClr val="bg1"/>
                </a:solidFill>
                <a:cs typeface="+mn-ea"/>
                <a:sym typeface="+mn-lt"/>
              </a:rPr>
              <a:t>年度工作内容回顾 </a:t>
            </a:r>
            <a:r>
              <a:rPr lang="en-US" altLang="zh-CN" sz="4000" i="1" dirty="0">
                <a:solidFill>
                  <a:schemeClr val="bg1"/>
                </a:solidFill>
                <a:cs typeface="+mn-ea"/>
                <a:sym typeface="+mn-lt"/>
              </a:rPr>
              <a:t>—</a:t>
            </a:r>
            <a:endParaRPr lang="zh-CN" altLang="en-US" sz="4000" dirty="0">
              <a:solidFill>
                <a:schemeClr val="bg1"/>
              </a:solidFill>
              <a:cs typeface="+mn-ea"/>
              <a:sym typeface="+mn-lt"/>
            </a:endParaRPr>
          </a:p>
        </p:txBody>
      </p:sp>
      <p:sp>
        <p:nvSpPr>
          <p:cNvPr id="25" name="Rectangle 44"/>
          <p:cNvSpPr/>
          <p:nvPr/>
        </p:nvSpPr>
        <p:spPr>
          <a:xfrm>
            <a:off x="3131127" y="3865341"/>
            <a:ext cx="5929746" cy="532775"/>
          </a:xfrm>
          <a:prstGeom prst="rect">
            <a:avLst/>
          </a:prstGeom>
        </p:spPr>
        <p:txBody>
          <a:bodyPr wrap="square">
            <a:spAutoFit/>
          </a:bodyPr>
          <a:lstStyle/>
          <a:p>
            <a:pPr algn="ctr">
              <a:lnSpc>
                <a:spcPct val="120000"/>
              </a:lnSpc>
            </a:pPr>
            <a:r>
              <a:rPr lang="en-US" sz="1200" dirty="0">
                <a:solidFill>
                  <a:schemeClr val="bg1"/>
                </a:solidFill>
                <a:cs typeface="+mn-ea"/>
                <a:sym typeface="+mn-lt"/>
              </a:rPr>
              <a:t>A wonderful serenity has taken possession of my entire soul, like these sweet mornings of spring which I enjoy with my whole heart. </a:t>
            </a:r>
            <a:endParaRPr lang="en-US" sz="1200" dirty="0">
              <a:solidFill>
                <a:schemeClr val="bg1"/>
              </a:solidFill>
              <a:cs typeface="+mn-ea"/>
              <a:sym typeface="+mn-lt"/>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ppt_x"/>
                                          </p:val>
                                        </p:tav>
                                        <p:tav tm="100000">
                                          <p:val>
                                            <p:strVal val="#ppt_x"/>
                                          </p:val>
                                        </p:tav>
                                      </p:tavLst>
                                    </p:anim>
                                    <p:anim calcmode="lin" valueType="num">
                                      <p:cBhvr additive="base">
                                        <p:cTn id="13" dur="1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2500"/>
                            </p:stCondLst>
                            <p:childTnLst>
                              <p:par>
                                <p:cTn id="21" presetID="17" presetClass="entr" presetSubtype="10" fill="hold" grpId="0" nodeType="after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strVal val="#ppt_h"/>
                                          </p:val>
                                        </p:tav>
                                        <p:tav tm="100000">
                                          <p:val>
                                            <p:strVal val="#ppt_h"/>
                                          </p:val>
                                        </p:tav>
                                      </p:tavLst>
                                    </p:anim>
                                  </p:childTnLst>
                                </p:cTn>
                              </p:par>
                            </p:childTnLst>
                          </p:cTn>
                        </p:par>
                        <p:par>
                          <p:cTn id="25" fill="hold">
                            <p:stCondLst>
                              <p:cond delay="2549"/>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文本框 63"/>
          <p:cNvSpPr txBox="1"/>
          <p:nvPr/>
        </p:nvSpPr>
        <p:spPr>
          <a:xfrm>
            <a:off x="1044575" y="1361116"/>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2" name="文本框 1"/>
          <p:cNvSpPr txBox="1"/>
          <p:nvPr/>
        </p:nvSpPr>
        <p:spPr>
          <a:xfrm>
            <a:off x="1044575" y="1784985"/>
            <a:ext cx="4732770" cy="1200329"/>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 The content here is only for typesetting.Please enter the text content here. The text content can be modified freely. The content here is only for typesetting.</a:t>
            </a:r>
            <a:endParaRPr lang="zh-CN" altLang="en-US" sz="1200" dirty="0">
              <a:solidFill>
                <a:schemeClr val="bg1"/>
              </a:solidFill>
              <a:cs typeface="+mn-ea"/>
              <a:sym typeface="+mn-lt"/>
            </a:endParaRPr>
          </a:p>
        </p:txBody>
      </p:sp>
      <p:sp>
        <p:nvSpPr>
          <p:cNvPr id="67" name="圆角矩形 66"/>
          <p:cNvSpPr/>
          <p:nvPr/>
        </p:nvSpPr>
        <p:spPr>
          <a:xfrm>
            <a:off x="1163320" y="3747770"/>
            <a:ext cx="655320" cy="65532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5" name="组合 74"/>
          <p:cNvGrpSpPr/>
          <p:nvPr/>
        </p:nvGrpSpPr>
        <p:grpSpPr>
          <a:xfrm>
            <a:off x="1316990" y="3928110"/>
            <a:ext cx="347980" cy="294005"/>
            <a:chOff x="7033" y="3950"/>
            <a:chExt cx="783" cy="662"/>
          </a:xfrm>
          <a:gradFill>
            <a:gsLst>
              <a:gs pos="0">
                <a:srgbClr val="A40201"/>
              </a:gs>
              <a:gs pos="100000">
                <a:srgbClr val="850100"/>
              </a:gs>
            </a:gsLst>
            <a:lin ang="18900000" scaled="1"/>
          </a:gradFill>
        </p:grpSpPr>
        <p:sp>
          <p:nvSpPr>
            <p:cNvPr id="76" name="圆角矩形 75"/>
            <p:cNvSpPr/>
            <p:nvPr/>
          </p:nvSpPr>
          <p:spPr>
            <a:xfrm>
              <a:off x="7033" y="3950"/>
              <a:ext cx="783" cy="438"/>
            </a:xfrm>
            <a:prstGeom prst="roundRect">
              <a:avLst>
                <a:gd name="adj" fmla="val 7648"/>
              </a:avLst>
            </a:prstGeom>
            <a:noFill/>
            <a:ln w="22225">
              <a:gradFill>
                <a:gsLst>
                  <a:gs pos="0">
                    <a:srgbClr val="A40201"/>
                  </a:gs>
                  <a:gs pos="100000">
                    <a:srgbClr val="8501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7" name="直接连接符 76"/>
            <p:cNvCxnSpPr/>
            <p:nvPr/>
          </p:nvCxnSpPr>
          <p:spPr>
            <a:xfrm>
              <a:off x="7033" y="4505"/>
              <a:ext cx="783" cy="0"/>
            </a:xfrm>
            <a:prstGeom prst="line">
              <a:avLst/>
            </a:prstGeom>
            <a:grpFill/>
            <a:ln w="22225">
              <a:gradFill>
                <a:gsLst>
                  <a:gs pos="0">
                    <a:srgbClr val="A40201"/>
                  </a:gs>
                  <a:gs pos="100000">
                    <a:srgbClr val="85010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7033" y="4612"/>
              <a:ext cx="783" cy="0"/>
            </a:xfrm>
            <a:prstGeom prst="line">
              <a:avLst/>
            </a:prstGeom>
            <a:grpFill/>
            <a:ln w="28575">
              <a:gradFill>
                <a:gsLst>
                  <a:gs pos="0">
                    <a:srgbClr val="A40201"/>
                  </a:gs>
                  <a:gs pos="100000">
                    <a:srgbClr val="850100"/>
                  </a:gs>
                </a:gsLst>
                <a:lin ang="5400000" scaled="1"/>
              </a:gradFill>
            </a:ln>
          </p:spPr>
          <p:style>
            <a:lnRef idx="1">
              <a:schemeClr val="accent1"/>
            </a:lnRef>
            <a:fillRef idx="0">
              <a:schemeClr val="accent1"/>
            </a:fillRef>
            <a:effectRef idx="0">
              <a:schemeClr val="accent1"/>
            </a:effectRef>
            <a:fontRef idx="minor">
              <a:schemeClr val="tx1"/>
            </a:fontRef>
          </p:style>
        </p:cxnSp>
        <p:sp>
          <p:nvSpPr>
            <p:cNvPr id="79" name="圆角矩形 78"/>
            <p:cNvSpPr/>
            <p:nvPr/>
          </p:nvSpPr>
          <p:spPr>
            <a:xfrm>
              <a:off x="7123" y="4091"/>
              <a:ext cx="156" cy="156"/>
            </a:xfrm>
            <a:prstGeom prst="roundRect">
              <a:avLst>
                <a:gd name="adj" fmla="val 10576"/>
              </a:avLst>
            </a:prstGeom>
            <a:solidFill>
              <a:schemeClr val="bg1"/>
            </a:solidFill>
            <a:ln>
              <a:gradFill>
                <a:gsLst>
                  <a:gs pos="0">
                    <a:srgbClr val="A40201"/>
                  </a:gs>
                  <a:gs pos="100000">
                    <a:srgbClr val="8501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 name="文本框 2"/>
          <p:cNvSpPr txBox="1"/>
          <p:nvPr/>
        </p:nvSpPr>
        <p:spPr>
          <a:xfrm>
            <a:off x="1949450" y="3780158"/>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4" name="文本框 3"/>
          <p:cNvSpPr txBox="1"/>
          <p:nvPr/>
        </p:nvSpPr>
        <p:spPr>
          <a:xfrm>
            <a:off x="1949450" y="4151633"/>
            <a:ext cx="4541520" cy="276999"/>
          </a:xfrm>
          <a:prstGeom prst="rect">
            <a:avLst/>
          </a:prstGeom>
          <a:noFill/>
        </p:spPr>
        <p:txBody>
          <a:bodyPr wrap="square" rtlCol="0">
            <a:spAutoFit/>
          </a:bodyPr>
          <a:lstStyle/>
          <a:p>
            <a:pPr algn="l"/>
            <a:r>
              <a:rPr lang="zh-CN" altLang="en-US" sz="1200" dirty="0">
                <a:solidFill>
                  <a:schemeClr val="bg1"/>
                </a:solidFill>
                <a:cs typeface="+mn-ea"/>
                <a:sym typeface="+mn-lt"/>
              </a:rPr>
              <a:t>Please enter the text content here. The text content </a:t>
            </a:r>
            <a:r>
              <a:rPr lang="en-US" altLang="zh-CN" sz="1200" dirty="0">
                <a:solidFill>
                  <a:schemeClr val="bg1"/>
                </a:solidFill>
                <a:cs typeface="+mn-ea"/>
                <a:sym typeface="+mn-lt"/>
              </a:rPr>
              <a:t>……</a:t>
            </a:r>
            <a:endParaRPr lang="en-US" altLang="zh-CN" sz="1200" dirty="0">
              <a:solidFill>
                <a:schemeClr val="bg1"/>
              </a:solidFill>
              <a:cs typeface="+mn-ea"/>
              <a:sym typeface="+mn-lt"/>
            </a:endParaRPr>
          </a:p>
        </p:txBody>
      </p:sp>
      <p:sp>
        <p:nvSpPr>
          <p:cNvPr id="7" name="圆角矩形 6"/>
          <p:cNvSpPr/>
          <p:nvPr/>
        </p:nvSpPr>
        <p:spPr>
          <a:xfrm>
            <a:off x="1163320" y="5030470"/>
            <a:ext cx="655320" cy="65532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316990" y="5210810"/>
            <a:ext cx="347980" cy="294005"/>
            <a:chOff x="7033" y="3950"/>
            <a:chExt cx="783" cy="662"/>
          </a:xfrm>
          <a:gradFill>
            <a:gsLst>
              <a:gs pos="0">
                <a:srgbClr val="A40201"/>
              </a:gs>
              <a:gs pos="100000">
                <a:srgbClr val="850100"/>
              </a:gs>
            </a:gsLst>
            <a:lin ang="18900000" scaled="1"/>
          </a:gradFill>
        </p:grpSpPr>
        <p:sp>
          <p:nvSpPr>
            <p:cNvPr id="9" name="圆角矩形 8"/>
            <p:cNvSpPr/>
            <p:nvPr/>
          </p:nvSpPr>
          <p:spPr>
            <a:xfrm>
              <a:off x="7033" y="3950"/>
              <a:ext cx="783" cy="438"/>
            </a:xfrm>
            <a:prstGeom prst="roundRect">
              <a:avLst>
                <a:gd name="adj" fmla="val 7648"/>
              </a:avLst>
            </a:prstGeom>
            <a:noFill/>
            <a:ln w="22225">
              <a:gradFill>
                <a:gsLst>
                  <a:gs pos="0">
                    <a:srgbClr val="A40201"/>
                  </a:gs>
                  <a:gs pos="100000">
                    <a:srgbClr val="8501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0" name="直接连接符 9"/>
            <p:cNvCxnSpPr/>
            <p:nvPr/>
          </p:nvCxnSpPr>
          <p:spPr>
            <a:xfrm>
              <a:off x="7033" y="4505"/>
              <a:ext cx="783" cy="0"/>
            </a:xfrm>
            <a:prstGeom prst="line">
              <a:avLst/>
            </a:prstGeom>
            <a:grpFill/>
            <a:ln w="22225">
              <a:gradFill>
                <a:gsLst>
                  <a:gs pos="0">
                    <a:srgbClr val="A40201"/>
                  </a:gs>
                  <a:gs pos="100000">
                    <a:srgbClr val="850100"/>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033" y="4612"/>
              <a:ext cx="783" cy="0"/>
            </a:xfrm>
            <a:prstGeom prst="line">
              <a:avLst/>
            </a:prstGeom>
            <a:grpFill/>
            <a:ln w="28575">
              <a:gradFill>
                <a:gsLst>
                  <a:gs pos="0">
                    <a:srgbClr val="A40201"/>
                  </a:gs>
                  <a:gs pos="100000">
                    <a:srgbClr val="850100"/>
                  </a:gs>
                </a:gsLst>
                <a:lin ang="5400000" scaled="1"/>
              </a:gradFill>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7123" y="4091"/>
              <a:ext cx="156" cy="156"/>
            </a:xfrm>
            <a:prstGeom prst="roundRect">
              <a:avLst>
                <a:gd name="adj" fmla="val 10576"/>
              </a:avLst>
            </a:prstGeom>
            <a:grpFill/>
            <a:ln>
              <a:gradFill>
                <a:gsLst>
                  <a:gs pos="0">
                    <a:srgbClr val="A40201"/>
                  </a:gs>
                  <a:gs pos="100000">
                    <a:srgbClr val="8501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文本框 12"/>
          <p:cNvSpPr txBox="1"/>
          <p:nvPr/>
        </p:nvSpPr>
        <p:spPr>
          <a:xfrm>
            <a:off x="1949450" y="5062858"/>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14" name="文本框 13"/>
          <p:cNvSpPr txBox="1"/>
          <p:nvPr/>
        </p:nvSpPr>
        <p:spPr>
          <a:xfrm>
            <a:off x="1949450" y="5434333"/>
            <a:ext cx="4541520" cy="276999"/>
          </a:xfrm>
          <a:prstGeom prst="rect">
            <a:avLst/>
          </a:prstGeom>
          <a:noFill/>
        </p:spPr>
        <p:txBody>
          <a:bodyPr wrap="square" rtlCol="0">
            <a:spAutoFit/>
          </a:bodyPr>
          <a:lstStyle/>
          <a:p>
            <a:pPr algn="l"/>
            <a:r>
              <a:rPr lang="zh-CN" altLang="en-US" sz="1200">
                <a:solidFill>
                  <a:schemeClr val="bg1"/>
                </a:solidFill>
                <a:cs typeface="+mn-ea"/>
                <a:sym typeface="+mn-lt"/>
              </a:rPr>
              <a:t>Please enter the text content here. The text content </a:t>
            </a:r>
            <a:r>
              <a:rPr lang="en-US" altLang="zh-CN" sz="1200">
                <a:solidFill>
                  <a:schemeClr val="bg1"/>
                </a:solidFill>
                <a:cs typeface="+mn-ea"/>
                <a:sym typeface="+mn-lt"/>
              </a:rPr>
              <a:t>……</a:t>
            </a:r>
            <a:endParaRPr lang="en-US" altLang="zh-CN" sz="1200">
              <a:solidFill>
                <a:schemeClr val="bg1"/>
              </a:solidFill>
              <a:cs typeface="+mn-ea"/>
              <a:sym typeface="+mn-lt"/>
            </a:endParaRPr>
          </a:p>
        </p:txBody>
      </p:sp>
      <p:sp>
        <p:nvSpPr>
          <p:cNvPr id="15" name="矩形 14"/>
          <p:cNvSpPr/>
          <p:nvPr/>
        </p:nvSpPr>
        <p:spPr>
          <a:xfrm>
            <a:off x="6863715" y="0"/>
            <a:ext cx="5328285" cy="6858000"/>
          </a:xfrm>
          <a:prstGeom prst="rect">
            <a:avLst/>
          </a:prstGeom>
          <a:blipFill rotWithShape="1">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635" cy="3469640"/>
          </a:xfrm>
          <a:prstGeom prst="rect">
            <a:avLst/>
          </a:prstGeom>
          <a:blipFill dpi="0" rotWithShape="1">
            <a:blip r:embed="rId1" cstate="screen"/>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圆角矩形 66"/>
          <p:cNvSpPr/>
          <p:nvPr/>
        </p:nvSpPr>
        <p:spPr>
          <a:xfrm>
            <a:off x="1860550" y="2769235"/>
            <a:ext cx="1319530" cy="131953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a:off x="5436870" y="2769235"/>
            <a:ext cx="1319530" cy="131953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圆角矩形 7"/>
          <p:cNvSpPr/>
          <p:nvPr/>
        </p:nvSpPr>
        <p:spPr>
          <a:xfrm>
            <a:off x="9013190" y="2769235"/>
            <a:ext cx="1319530" cy="1319530"/>
          </a:xfrm>
          <a:prstGeom prst="roundRect">
            <a:avLst>
              <a:gd name="adj" fmla="val 50000"/>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819275" y="4378325"/>
            <a:ext cx="1415772" cy="461665"/>
          </a:xfrm>
          <a:prstGeom prst="rect">
            <a:avLst/>
          </a:prstGeom>
          <a:noFill/>
        </p:spPr>
        <p:txBody>
          <a:bodyPr wrap="none" rtlCol="0">
            <a:spAutoFit/>
          </a:bodyPr>
          <a:lstStyle/>
          <a:p>
            <a:pPr algn="l"/>
            <a:r>
              <a:rPr lang="zh-CN" altLang="en-US" sz="2400">
                <a:solidFill>
                  <a:schemeClr val="bg1"/>
                </a:solidFill>
                <a:cs typeface="+mn-ea"/>
                <a:sym typeface="+mn-lt"/>
              </a:rPr>
              <a:t>输入标题</a:t>
            </a:r>
            <a:endParaRPr lang="zh-CN" altLang="en-US" sz="2400">
              <a:solidFill>
                <a:schemeClr val="bg1"/>
              </a:solidFill>
              <a:cs typeface="+mn-ea"/>
              <a:sym typeface="+mn-lt"/>
            </a:endParaRPr>
          </a:p>
        </p:txBody>
      </p:sp>
      <p:sp>
        <p:nvSpPr>
          <p:cNvPr id="10" name="文本框 9"/>
          <p:cNvSpPr txBox="1"/>
          <p:nvPr/>
        </p:nvSpPr>
        <p:spPr>
          <a:xfrm>
            <a:off x="1305560" y="4838700"/>
            <a:ext cx="2429510" cy="612155"/>
          </a:xfrm>
          <a:prstGeom prst="rect">
            <a:avLst/>
          </a:prstGeom>
          <a:noFill/>
        </p:spPr>
        <p:txBody>
          <a:bodyPr wrap="square" rtlCol="0">
            <a:spAutoFit/>
          </a:bodyPr>
          <a:lstStyle/>
          <a:p>
            <a:pPr algn="ctr">
              <a:lnSpc>
                <a:spcPct val="150000"/>
              </a:lnSpc>
            </a:pPr>
            <a:r>
              <a:rPr lang="zh-CN" altLang="en-US" sz="1200" dirty="0">
                <a:solidFill>
                  <a:schemeClr val="bg1"/>
                </a:solidFill>
                <a:cs typeface="+mn-ea"/>
                <a:sym typeface="+mn-lt"/>
              </a:rPr>
              <a:t>Please enter the text content here. The text content </a:t>
            </a:r>
            <a:r>
              <a:rPr lang="en-US" altLang="zh-CN" sz="1200" dirty="0">
                <a:solidFill>
                  <a:schemeClr val="bg1"/>
                </a:solidFill>
                <a:cs typeface="+mn-ea"/>
                <a:sym typeface="+mn-lt"/>
              </a:rPr>
              <a:t>……</a:t>
            </a:r>
            <a:endParaRPr lang="en-US" altLang="zh-CN" sz="1200" dirty="0">
              <a:solidFill>
                <a:schemeClr val="bg1"/>
              </a:solidFill>
              <a:cs typeface="+mn-ea"/>
              <a:sym typeface="+mn-lt"/>
            </a:endParaRPr>
          </a:p>
        </p:txBody>
      </p:sp>
      <p:sp>
        <p:nvSpPr>
          <p:cNvPr id="11" name="文本框 10"/>
          <p:cNvSpPr txBox="1"/>
          <p:nvPr/>
        </p:nvSpPr>
        <p:spPr>
          <a:xfrm>
            <a:off x="5396230" y="4378325"/>
            <a:ext cx="1415772" cy="461665"/>
          </a:xfrm>
          <a:prstGeom prst="rect">
            <a:avLst/>
          </a:prstGeom>
          <a:noFill/>
        </p:spPr>
        <p:txBody>
          <a:bodyPr wrap="none" rtlCol="0">
            <a:spAutoFit/>
          </a:bodyPr>
          <a:lstStyle/>
          <a:p>
            <a:pPr algn="l"/>
            <a:r>
              <a:rPr lang="zh-CN" altLang="en-US" sz="2400">
                <a:solidFill>
                  <a:schemeClr val="bg1"/>
                </a:solidFill>
                <a:cs typeface="+mn-ea"/>
                <a:sym typeface="+mn-lt"/>
              </a:rPr>
              <a:t>输入标题</a:t>
            </a:r>
            <a:endParaRPr lang="zh-CN" altLang="en-US" sz="2400">
              <a:solidFill>
                <a:schemeClr val="bg1"/>
              </a:solidFill>
              <a:cs typeface="+mn-ea"/>
              <a:sym typeface="+mn-lt"/>
            </a:endParaRPr>
          </a:p>
        </p:txBody>
      </p:sp>
      <p:sp>
        <p:nvSpPr>
          <p:cNvPr id="12" name="文本框 11"/>
          <p:cNvSpPr txBox="1"/>
          <p:nvPr/>
        </p:nvSpPr>
        <p:spPr>
          <a:xfrm>
            <a:off x="4882515" y="4838700"/>
            <a:ext cx="2429510" cy="612155"/>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Please enter the text content here. The text content </a:t>
            </a:r>
            <a:r>
              <a:rPr lang="en-US" altLang="zh-CN" sz="1200">
                <a:solidFill>
                  <a:schemeClr val="bg1"/>
                </a:solidFill>
                <a:cs typeface="+mn-ea"/>
                <a:sym typeface="+mn-lt"/>
              </a:rPr>
              <a:t>……</a:t>
            </a:r>
            <a:endParaRPr lang="en-US" altLang="zh-CN" sz="1200">
              <a:solidFill>
                <a:schemeClr val="bg1"/>
              </a:solidFill>
              <a:cs typeface="+mn-ea"/>
              <a:sym typeface="+mn-lt"/>
            </a:endParaRPr>
          </a:p>
        </p:txBody>
      </p:sp>
      <p:sp>
        <p:nvSpPr>
          <p:cNvPr id="13" name="文本框 12"/>
          <p:cNvSpPr txBox="1"/>
          <p:nvPr/>
        </p:nvSpPr>
        <p:spPr>
          <a:xfrm>
            <a:off x="8971915" y="4378325"/>
            <a:ext cx="1415772" cy="461665"/>
          </a:xfrm>
          <a:prstGeom prst="rect">
            <a:avLst/>
          </a:prstGeom>
          <a:noFill/>
        </p:spPr>
        <p:txBody>
          <a:bodyPr wrap="none" rtlCol="0">
            <a:spAutoFit/>
          </a:bodyPr>
          <a:lstStyle/>
          <a:p>
            <a:pPr algn="l"/>
            <a:r>
              <a:rPr lang="zh-CN" altLang="en-US" sz="2400">
                <a:solidFill>
                  <a:schemeClr val="bg1"/>
                </a:solidFill>
                <a:cs typeface="+mn-ea"/>
                <a:sym typeface="+mn-lt"/>
              </a:rPr>
              <a:t>输入标题</a:t>
            </a:r>
            <a:endParaRPr lang="zh-CN" altLang="en-US" sz="2400">
              <a:solidFill>
                <a:schemeClr val="bg1"/>
              </a:solidFill>
              <a:cs typeface="+mn-ea"/>
              <a:sym typeface="+mn-lt"/>
            </a:endParaRPr>
          </a:p>
        </p:txBody>
      </p:sp>
      <p:sp>
        <p:nvSpPr>
          <p:cNvPr id="14" name="文本框 13"/>
          <p:cNvSpPr txBox="1"/>
          <p:nvPr/>
        </p:nvSpPr>
        <p:spPr>
          <a:xfrm>
            <a:off x="8458200" y="4838700"/>
            <a:ext cx="2429510" cy="612155"/>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Please enter the text content here. The text content </a:t>
            </a:r>
            <a:r>
              <a:rPr lang="en-US" altLang="zh-CN" sz="1200">
                <a:solidFill>
                  <a:schemeClr val="bg1"/>
                </a:solidFill>
                <a:cs typeface="+mn-ea"/>
                <a:sym typeface="+mn-lt"/>
              </a:rPr>
              <a:t>……</a:t>
            </a:r>
            <a:endParaRPr lang="en-US" altLang="zh-CN" sz="1200">
              <a:solidFill>
                <a:schemeClr val="bg1"/>
              </a:solidFill>
              <a:cs typeface="+mn-ea"/>
              <a:sym typeface="+mn-lt"/>
            </a:endParaRPr>
          </a:p>
        </p:txBody>
      </p:sp>
      <p:grpSp>
        <p:nvGrpSpPr>
          <p:cNvPr id="75" name="组合 74"/>
          <p:cNvGrpSpPr/>
          <p:nvPr/>
        </p:nvGrpSpPr>
        <p:grpSpPr>
          <a:xfrm>
            <a:off x="2248218" y="3199130"/>
            <a:ext cx="544195" cy="459740"/>
            <a:chOff x="7033" y="3950"/>
            <a:chExt cx="783" cy="662"/>
          </a:xfrm>
        </p:grpSpPr>
        <p:sp>
          <p:nvSpPr>
            <p:cNvPr id="76" name="圆角矩形 75"/>
            <p:cNvSpPr/>
            <p:nvPr/>
          </p:nvSpPr>
          <p:spPr>
            <a:xfrm>
              <a:off x="7033" y="3950"/>
              <a:ext cx="783" cy="438"/>
            </a:xfrm>
            <a:prstGeom prst="roundRect">
              <a:avLst>
                <a:gd name="adj" fmla="val 7648"/>
              </a:avLst>
            </a:prstGeom>
            <a:noFill/>
            <a:ln w="22225">
              <a:gradFill flip="none" rotWithShape="1">
                <a:gsLst>
                  <a:gs pos="0">
                    <a:srgbClr val="A40201"/>
                  </a:gs>
                  <a:gs pos="100000">
                    <a:srgbClr val="850100"/>
                  </a:gs>
                </a:gsLst>
                <a:lin ang="2700000" scaled="1"/>
                <a:tileRect/>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7" name="直接连接符 76"/>
            <p:cNvCxnSpPr/>
            <p:nvPr/>
          </p:nvCxnSpPr>
          <p:spPr>
            <a:xfrm>
              <a:off x="7033" y="4505"/>
              <a:ext cx="783" cy="0"/>
            </a:xfrm>
            <a:prstGeom prst="line">
              <a:avLst/>
            </a:prstGeom>
            <a:ln w="22225">
              <a:gradFill flip="none" rotWithShape="1">
                <a:gsLst>
                  <a:gs pos="0">
                    <a:srgbClr val="A40201"/>
                  </a:gs>
                  <a:gs pos="100000">
                    <a:srgbClr val="850100"/>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7033" y="4612"/>
              <a:ext cx="783" cy="0"/>
            </a:xfrm>
            <a:prstGeom prst="line">
              <a:avLst/>
            </a:prstGeom>
            <a:ln w="28575">
              <a:gradFill flip="none" rotWithShape="1">
                <a:gsLst>
                  <a:gs pos="0">
                    <a:srgbClr val="A40201"/>
                  </a:gs>
                  <a:gs pos="100000">
                    <a:srgbClr val="850100"/>
                  </a:gs>
                </a:gsLst>
                <a:lin ang="2700000" scaled="1"/>
                <a:tileRect/>
              </a:gradFill>
            </a:ln>
          </p:spPr>
          <p:style>
            <a:lnRef idx="1">
              <a:schemeClr val="accent1"/>
            </a:lnRef>
            <a:fillRef idx="0">
              <a:schemeClr val="accent1"/>
            </a:fillRef>
            <a:effectRef idx="0">
              <a:schemeClr val="accent1"/>
            </a:effectRef>
            <a:fontRef idx="minor">
              <a:schemeClr val="tx1"/>
            </a:fontRef>
          </p:style>
        </p:cxnSp>
        <p:sp>
          <p:nvSpPr>
            <p:cNvPr id="79" name="圆角矩形 78"/>
            <p:cNvSpPr/>
            <p:nvPr/>
          </p:nvSpPr>
          <p:spPr>
            <a:xfrm>
              <a:off x="7123" y="4091"/>
              <a:ext cx="156" cy="156"/>
            </a:xfrm>
            <a:prstGeom prst="roundRect">
              <a:avLst>
                <a:gd name="adj" fmla="val 10576"/>
              </a:avLst>
            </a:prstGeom>
            <a:gradFill>
              <a:gsLst>
                <a:gs pos="0">
                  <a:srgbClr val="A40201"/>
                </a:gs>
                <a:gs pos="100000">
                  <a:srgbClr val="850100"/>
                </a:gs>
              </a:gsLst>
              <a:lin ang="2700000" scaled="1"/>
            </a:gradFill>
            <a:ln>
              <a:gradFill flip="none" rotWithShape="1">
                <a:gsLst>
                  <a:gs pos="0">
                    <a:srgbClr val="A40201"/>
                  </a:gs>
                  <a:gs pos="100000">
                    <a:srgbClr val="850100"/>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5" name="五角星 14"/>
          <p:cNvSpPr/>
          <p:nvPr/>
        </p:nvSpPr>
        <p:spPr>
          <a:xfrm>
            <a:off x="5735320" y="3066415"/>
            <a:ext cx="724535" cy="724535"/>
          </a:xfrm>
          <a:prstGeom prst="star5">
            <a:avLst>
              <a:gd name="adj" fmla="val 28516"/>
              <a:gd name="hf" fmla="val 105146"/>
              <a:gd name="vf" fmla="val 110557"/>
            </a:avLst>
          </a:prstGeom>
          <a:noFill/>
          <a:ln w="28575">
            <a:gradFill>
              <a:gsLst>
                <a:gs pos="100000">
                  <a:srgbClr val="850100"/>
                </a:gs>
                <a:gs pos="0">
                  <a:srgbClr val="A40201"/>
                </a:gs>
              </a:gsLst>
              <a:lin ang="5400000" scaled="1"/>
            </a:gra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五角星 15"/>
          <p:cNvSpPr/>
          <p:nvPr/>
        </p:nvSpPr>
        <p:spPr>
          <a:xfrm>
            <a:off x="6186805" y="3385820"/>
            <a:ext cx="273050" cy="273050"/>
          </a:xfrm>
          <a:prstGeom prst="star5">
            <a:avLst>
              <a:gd name="adj" fmla="val 28516"/>
              <a:gd name="hf" fmla="val 105146"/>
              <a:gd name="vf" fmla="val 110557"/>
            </a:avLst>
          </a:prstGeom>
          <a:gradFill>
            <a:gsLst>
              <a:gs pos="0">
                <a:srgbClr val="A40201"/>
              </a:gs>
              <a:gs pos="100000">
                <a:srgbClr val="850100"/>
              </a:gs>
            </a:gsLst>
            <a:lin ang="2700000" scaled="1"/>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p:cNvGrpSpPr/>
          <p:nvPr/>
        </p:nvGrpSpPr>
        <p:grpSpPr>
          <a:xfrm>
            <a:off x="9310053" y="3103245"/>
            <a:ext cx="638175" cy="739140"/>
            <a:chOff x="12522" y="4853"/>
            <a:chExt cx="530" cy="614"/>
          </a:xfrm>
          <a:noFill/>
        </p:grpSpPr>
        <p:sp>
          <p:nvSpPr>
            <p:cNvPr id="52" name="六边形 51"/>
            <p:cNvSpPr/>
            <p:nvPr/>
          </p:nvSpPr>
          <p:spPr>
            <a:xfrm rot="5400000">
              <a:off x="12812" y="5227"/>
              <a:ext cx="254" cy="227"/>
            </a:xfrm>
            <a:prstGeom prst="hexagon">
              <a:avLst/>
            </a:prstGeom>
            <a:grpFill/>
            <a:ln w="28575">
              <a:gradFill flip="none" rotWithShape="1">
                <a:gsLst>
                  <a:gs pos="0">
                    <a:srgbClr val="A40201"/>
                  </a:gs>
                  <a:gs pos="100000">
                    <a:srgbClr val="850100"/>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六边形 53"/>
            <p:cNvSpPr/>
            <p:nvPr/>
          </p:nvSpPr>
          <p:spPr>
            <a:xfrm rot="5400000">
              <a:off x="12510" y="5014"/>
              <a:ext cx="229" cy="205"/>
            </a:xfrm>
            <a:prstGeom prst="hexagon">
              <a:avLst/>
            </a:prstGeom>
            <a:gradFill>
              <a:gsLst>
                <a:gs pos="0">
                  <a:srgbClr val="A40201"/>
                </a:gs>
                <a:gs pos="100000">
                  <a:srgbClr val="850100"/>
                </a:gs>
              </a:gsLst>
              <a:lin ang="2700000" scaled="1"/>
            </a:gradFill>
            <a:ln w="28575">
              <a:gradFill flip="none" rotWithShape="1">
                <a:gsLst>
                  <a:gs pos="0">
                    <a:srgbClr val="A40201"/>
                  </a:gs>
                  <a:gs pos="100000">
                    <a:srgbClr val="850100"/>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a:p>
              <a:pPr algn="ctr"/>
              <a:endParaRPr lang="zh-CN" altLang="en-US">
                <a:cs typeface="+mn-ea"/>
                <a:sym typeface="+mn-lt"/>
              </a:endParaRPr>
            </a:p>
            <a:p>
              <a:pPr algn="ctr"/>
              <a:endParaRPr lang="zh-CN" altLang="en-US">
                <a:cs typeface="+mn-ea"/>
                <a:sym typeface="+mn-lt"/>
              </a:endParaRPr>
            </a:p>
          </p:txBody>
        </p:sp>
        <p:sp>
          <p:nvSpPr>
            <p:cNvPr id="55" name="六边形 54"/>
            <p:cNvSpPr/>
            <p:nvPr/>
          </p:nvSpPr>
          <p:spPr>
            <a:xfrm rot="5400000">
              <a:off x="12824" y="4863"/>
              <a:ext cx="196" cy="176"/>
            </a:xfrm>
            <a:prstGeom prst="hexagon">
              <a:avLst/>
            </a:prstGeom>
            <a:grpFill/>
            <a:ln w="28575">
              <a:gradFill flip="none" rotWithShape="1">
                <a:gsLst>
                  <a:gs pos="0">
                    <a:srgbClr val="A40201"/>
                  </a:gs>
                  <a:gs pos="100000">
                    <a:srgbClr val="850100"/>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6" name="直接连接符 55"/>
            <p:cNvCxnSpPr>
              <a:stCxn id="54" idx="4"/>
              <a:endCxn id="55" idx="1"/>
            </p:cNvCxnSpPr>
            <p:nvPr/>
          </p:nvCxnSpPr>
          <p:spPr>
            <a:xfrm flipV="1">
              <a:off x="12727" y="5005"/>
              <a:ext cx="107" cy="48"/>
            </a:xfrm>
            <a:prstGeom prst="line">
              <a:avLst/>
            </a:prstGeom>
            <a:grpFill/>
            <a:ln w="28575">
              <a:gradFill flip="none" rotWithShape="1">
                <a:gsLst>
                  <a:gs pos="0">
                    <a:srgbClr val="A40201"/>
                  </a:gs>
                  <a:gs pos="100000">
                    <a:srgbClr val="850100"/>
                  </a:gs>
                </a:gsLst>
                <a:lin ang="2700000" scaled="1"/>
                <a:tileRect/>
              </a:gra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54" idx="5"/>
              <a:endCxn id="52" idx="2"/>
            </p:cNvCxnSpPr>
            <p:nvPr/>
          </p:nvCxnSpPr>
          <p:spPr>
            <a:xfrm>
              <a:off x="12727" y="5180"/>
              <a:ext cx="99" cy="90"/>
            </a:xfrm>
            <a:prstGeom prst="line">
              <a:avLst/>
            </a:prstGeom>
            <a:grpFill/>
            <a:ln w="28575">
              <a:gradFill flip="none" rotWithShape="1">
                <a:gsLst>
                  <a:gs pos="0">
                    <a:srgbClr val="A40201"/>
                  </a:gs>
                  <a:gs pos="100000">
                    <a:srgbClr val="850100"/>
                  </a:gs>
                </a:gsLst>
                <a:lin ang="2700000" scaled="1"/>
                <a:tileRect/>
              </a:gradFill>
            </a:ln>
          </p:spPr>
          <p:style>
            <a:lnRef idx="1">
              <a:schemeClr val="accent1"/>
            </a:lnRef>
            <a:fillRef idx="0">
              <a:schemeClr val="accent1"/>
            </a:fillRef>
            <a:effectRef idx="0">
              <a:schemeClr val="accent1"/>
            </a:effectRef>
            <a:fontRef idx="minor">
              <a:schemeClr val="tx1"/>
            </a:fontRef>
          </p:style>
        </p:cxnSp>
      </p:gr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724708" y="485775"/>
            <a:ext cx="3261360" cy="4197985"/>
          </a:xfrm>
          <a:prstGeom prst="rect">
            <a:avLst/>
          </a:prstGeom>
          <a:blipFill rotWithShape="1">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3394883" y="2175510"/>
            <a:ext cx="3261360" cy="4197985"/>
          </a:xfrm>
          <a:prstGeom prst="rect">
            <a:avLst/>
          </a:prstGeom>
          <a:solidFill>
            <a:schemeClr val="bg1"/>
          </a:solidFill>
          <a:ln>
            <a:noFill/>
          </a:ln>
          <a:effectLst>
            <a:outerShdw blurRad="292100" dist="38100" dir="2700000" sx="99000" sy="99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 name="文本框 3"/>
          <p:cNvSpPr txBox="1"/>
          <p:nvPr/>
        </p:nvSpPr>
        <p:spPr>
          <a:xfrm>
            <a:off x="3600941" y="3978307"/>
            <a:ext cx="2849245" cy="1754326"/>
          </a:xfrm>
          <a:prstGeom prst="rect">
            <a:avLst/>
          </a:prstGeom>
          <a:noFill/>
        </p:spPr>
        <p:txBody>
          <a:bodyPr wrap="square" rtlCol="0">
            <a:spAutoFit/>
          </a:bodyPr>
          <a:lstStyle/>
          <a:p>
            <a:pPr algn="ctr">
              <a:lnSpc>
                <a:spcPct val="150000"/>
              </a:lnSpc>
            </a:pPr>
            <a:r>
              <a:rPr lang="zh-CN" altLang="en-US" sz="1200" dirty="0">
                <a:gradFill>
                  <a:gsLst>
                    <a:gs pos="0">
                      <a:srgbClr val="A40201"/>
                    </a:gs>
                    <a:gs pos="100000">
                      <a:srgbClr val="850100"/>
                    </a:gs>
                  </a:gsLst>
                  <a:lin ang="2700000" scaled="1"/>
                </a:gradFill>
                <a:cs typeface="+mn-ea"/>
                <a:sym typeface="+mn-lt"/>
              </a:rPr>
              <a:t>Please enter the text content here. The text content can be modified freely. The content here is only for typesetting.Please enter the text content here. The text content can be modified freely. </a:t>
            </a:r>
            <a:endParaRPr lang="zh-CN" altLang="en-US" sz="1200" dirty="0">
              <a:gradFill>
                <a:gsLst>
                  <a:gs pos="0">
                    <a:srgbClr val="A40201"/>
                  </a:gs>
                  <a:gs pos="100000">
                    <a:srgbClr val="850100"/>
                  </a:gs>
                </a:gsLst>
                <a:lin ang="2700000" scaled="1"/>
              </a:gradFill>
              <a:cs typeface="+mn-ea"/>
              <a:sym typeface="+mn-lt"/>
            </a:endParaRPr>
          </a:p>
        </p:txBody>
      </p:sp>
      <p:grpSp>
        <p:nvGrpSpPr>
          <p:cNvPr id="6" name="组合 5"/>
          <p:cNvGrpSpPr/>
          <p:nvPr/>
        </p:nvGrpSpPr>
        <p:grpSpPr>
          <a:xfrm>
            <a:off x="4736638" y="2726690"/>
            <a:ext cx="577850" cy="576580"/>
            <a:chOff x="6970" y="4206"/>
            <a:chExt cx="910" cy="908"/>
          </a:xfrm>
          <a:gradFill>
            <a:gsLst>
              <a:gs pos="0">
                <a:srgbClr val="A40201"/>
              </a:gs>
              <a:gs pos="100000">
                <a:srgbClr val="850100"/>
              </a:gs>
            </a:gsLst>
            <a:lin ang="2700000" scaled="1"/>
          </a:gradFill>
        </p:grpSpPr>
        <p:sp>
          <p:nvSpPr>
            <p:cNvPr id="68" name="任意多边形 67"/>
            <p:cNvSpPr/>
            <p:nvPr/>
          </p:nvSpPr>
          <p:spPr>
            <a:xfrm>
              <a:off x="6970" y="4206"/>
              <a:ext cx="788" cy="908"/>
            </a:xfrm>
            <a:custGeom>
              <a:avLst/>
              <a:gdLst>
                <a:gd name="adj1" fmla="val 50000"/>
                <a:gd name="adj2" fmla="val 0"/>
                <a:gd name="a1" fmla="pin 0 adj1 50000"/>
                <a:gd name="a2" fmla="pin 0 adj2 50000"/>
                <a:gd name="tx1" fmla="*/ ss a1 100000"/>
                <a:gd name="tx2" fmla="+- r 0 tx1"/>
                <a:gd name="bx1" fmla="*/ ss a2 100000"/>
                <a:gd name="bx2" fmla="+- r 0 bx1"/>
                <a:gd name="by1" fmla="+- b 0 bx1"/>
                <a:gd name="d" fmla="+- tx1 0 bx1"/>
                <a:gd name="tdx" fmla="*/ tx1 29289 100000"/>
                <a:gd name="bdx" fmla="*/ bx1 29289 100000"/>
                <a:gd name="il" fmla="?: d tdx bdx"/>
                <a:gd name="ir" fmla="+- r 0 il"/>
                <a:gd name="ib" fmla="+- b 0 bdx"/>
              </a:gdLst>
              <a:ahLst/>
              <a:cxnLst>
                <a:cxn ang="0">
                  <a:pos x="r" y="vc"/>
                </a:cxn>
                <a:cxn ang="cd4">
                  <a:pos x="hc" y="b"/>
                </a:cxn>
                <a:cxn ang="cd2">
                  <a:pos x="l" y="vc"/>
                </a:cxn>
                <a:cxn ang="3">
                  <a:pos x="hc" y="t"/>
                </a:cxn>
              </a:cxnLst>
              <a:rect l="l" t="t" r="r" b="b"/>
              <a:pathLst>
                <a:path w="830" h="956">
                  <a:moveTo>
                    <a:pt x="696" y="544"/>
                  </a:moveTo>
                  <a:cubicBezTo>
                    <a:pt x="775" y="573"/>
                    <a:pt x="833" y="663"/>
                    <a:pt x="830" y="743"/>
                  </a:cubicBezTo>
                  <a:lnTo>
                    <a:pt x="830" y="956"/>
                  </a:lnTo>
                  <a:lnTo>
                    <a:pt x="0" y="956"/>
                  </a:lnTo>
                  <a:lnTo>
                    <a:pt x="0" y="743"/>
                  </a:lnTo>
                  <a:cubicBezTo>
                    <a:pt x="-4" y="652"/>
                    <a:pt x="65" y="570"/>
                    <a:pt x="134" y="544"/>
                  </a:cubicBezTo>
                  <a:cubicBezTo>
                    <a:pt x="95" y="498"/>
                    <a:pt x="67" y="402"/>
                    <a:pt x="70" y="345"/>
                  </a:cubicBezTo>
                  <a:cubicBezTo>
                    <a:pt x="64" y="151"/>
                    <a:pt x="241" y="-5"/>
                    <a:pt x="415" y="0"/>
                  </a:cubicBezTo>
                  <a:cubicBezTo>
                    <a:pt x="609" y="-6"/>
                    <a:pt x="765" y="171"/>
                    <a:pt x="760" y="345"/>
                  </a:cubicBezTo>
                  <a:cubicBezTo>
                    <a:pt x="764" y="418"/>
                    <a:pt x="725" y="508"/>
                    <a:pt x="696" y="544"/>
                  </a:cubicBezTo>
                  <a:close/>
                </a:path>
              </a:pathLst>
            </a:custGeom>
            <a:noFill/>
            <a:ln w="28575">
              <a:gradFill flip="none" rotWithShape="1">
                <a:gsLst>
                  <a:gs pos="0">
                    <a:srgbClr val="A40201"/>
                  </a:gs>
                  <a:gs pos="100000">
                    <a:srgbClr val="850100"/>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5" name="任意多边形 4"/>
            <p:cNvSpPr/>
            <p:nvPr/>
          </p:nvSpPr>
          <p:spPr>
            <a:xfrm>
              <a:off x="7470" y="4639"/>
              <a:ext cx="411" cy="475"/>
            </a:xfrm>
            <a:custGeom>
              <a:avLst/>
              <a:gdLst>
                <a:gd name="adj1" fmla="val 50000"/>
                <a:gd name="adj2" fmla="val 0"/>
                <a:gd name="a1" fmla="pin 0 adj1 50000"/>
                <a:gd name="a2" fmla="pin 0 adj2 50000"/>
                <a:gd name="tx1" fmla="*/ ss a1 100000"/>
                <a:gd name="tx2" fmla="+- r 0 tx1"/>
                <a:gd name="bx1" fmla="*/ ss a2 100000"/>
                <a:gd name="bx2" fmla="+- r 0 bx1"/>
                <a:gd name="by1" fmla="+- b 0 bx1"/>
                <a:gd name="d" fmla="+- tx1 0 bx1"/>
                <a:gd name="tdx" fmla="*/ tx1 29289 100000"/>
                <a:gd name="bdx" fmla="*/ bx1 29289 100000"/>
                <a:gd name="il" fmla="?: d tdx bdx"/>
                <a:gd name="ir" fmla="+- r 0 il"/>
                <a:gd name="ib" fmla="+- b 0 bdx"/>
              </a:gdLst>
              <a:ahLst/>
              <a:cxnLst>
                <a:cxn ang="0">
                  <a:pos x="r" y="vc"/>
                </a:cxn>
                <a:cxn ang="cd4">
                  <a:pos x="hc" y="b"/>
                </a:cxn>
                <a:cxn ang="cd2">
                  <a:pos x="l" y="vc"/>
                </a:cxn>
                <a:cxn ang="3">
                  <a:pos x="hc" y="t"/>
                </a:cxn>
              </a:cxnLst>
              <a:rect l="l" t="t" r="r" b="b"/>
              <a:pathLst>
                <a:path w="830" h="956">
                  <a:moveTo>
                    <a:pt x="696" y="544"/>
                  </a:moveTo>
                  <a:cubicBezTo>
                    <a:pt x="775" y="573"/>
                    <a:pt x="833" y="663"/>
                    <a:pt x="830" y="743"/>
                  </a:cubicBezTo>
                  <a:lnTo>
                    <a:pt x="830" y="956"/>
                  </a:lnTo>
                  <a:lnTo>
                    <a:pt x="0" y="956"/>
                  </a:lnTo>
                  <a:lnTo>
                    <a:pt x="0" y="743"/>
                  </a:lnTo>
                  <a:cubicBezTo>
                    <a:pt x="-4" y="652"/>
                    <a:pt x="65" y="570"/>
                    <a:pt x="134" y="544"/>
                  </a:cubicBezTo>
                  <a:cubicBezTo>
                    <a:pt x="95" y="498"/>
                    <a:pt x="67" y="402"/>
                    <a:pt x="70" y="345"/>
                  </a:cubicBezTo>
                  <a:cubicBezTo>
                    <a:pt x="64" y="151"/>
                    <a:pt x="241" y="-5"/>
                    <a:pt x="415" y="0"/>
                  </a:cubicBezTo>
                  <a:cubicBezTo>
                    <a:pt x="609" y="-6"/>
                    <a:pt x="765" y="171"/>
                    <a:pt x="760" y="345"/>
                  </a:cubicBezTo>
                  <a:cubicBezTo>
                    <a:pt x="764" y="418"/>
                    <a:pt x="725" y="508"/>
                    <a:pt x="696" y="544"/>
                  </a:cubicBezTo>
                  <a:close/>
                </a:path>
              </a:pathLst>
            </a:custGeom>
            <a:gradFill flip="none" rotWithShape="1">
              <a:gsLst>
                <a:gs pos="0">
                  <a:srgbClr val="A40201"/>
                </a:gs>
                <a:gs pos="100000">
                  <a:srgbClr val="850100"/>
                </a:gs>
              </a:gsLst>
              <a:lin ang="2700000" scaled="1"/>
              <a:tileRect/>
            </a:gradFill>
            <a:ln w="28575">
              <a:gradFill flip="none" rotWithShape="1">
                <a:gsLst>
                  <a:gs pos="0">
                    <a:srgbClr val="A40201"/>
                  </a:gs>
                  <a:gs pos="100000">
                    <a:srgbClr val="850100"/>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grpSp>
      <p:sp>
        <p:nvSpPr>
          <p:cNvPr id="64" name="文本框 63"/>
          <p:cNvSpPr txBox="1"/>
          <p:nvPr/>
        </p:nvSpPr>
        <p:spPr>
          <a:xfrm>
            <a:off x="7417637" y="1492379"/>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8" name="文本框 7"/>
          <p:cNvSpPr txBox="1"/>
          <p:nvPr/>
        </p:nvSpPr>
        <p:spPr>
          <a:xfrm>
            <a:off x="7417637" y="2228044"/>
            <a:ext cx="3499427" cy="1477328"/>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 The content here is only for typesetting.Please enter the text content here. The text content can be modified freely. </a:t>
            </a:r>
            <a:endParaRPr lang="zh-CN" altLang="en-US" sz="1200" dirty="0">
              <a:solidFill>
                <a:schemeClr val="bg1"/>
              </a:solidFill>
              <a:cs typeface="+mn-ea"/>
              <a:sym typeface="+mn-lt"/>
            </a:endParaRPr>
          </a:p>
        </p:txBody>
      </p:sp>
      <p:sp>
        <p:nvSpPr>
          <p:cNvPr id="9" name="文本框 8"/>
          <p:cNvSpPr txBox="1"/>
          <p:nvPr/>
        </p:nvSpPr>
        <p:spPr>
          <a:xfrm>
            <a:off x="7417637" y="3922469"/>
            <a:ext cx="3499427" cy="1477328"/>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 The content here is only for typesetting.Please enter the text content here. The text content can be modified freely. </a:t>
            </a:r>
            <a:endParaRPr lang="zh-CN" altLang="en-US" sz="1200" dirty="0">
              <a:solidFill>
                <a:schemeClr val="bg1"/>
              </a:solidFill>
              <a:cs typeface="+mn-ea"/>
              <a:sym typeface="+mn-lt"/>
            </a:endParaRPr>
          </a:p>
        </p:txBody>
      </p:sp>
      <p:sp>
        <p:nvSpPr>
          <p:cNvPr id="10" name="等腰三角形 9"/>
          <p:cNvSpPr/>
          <p:nvPr/>
        </p:nvSpPr>
        <p:spPr>
          <a:xfrm rot="5400000">
            <a:off x="6762952" y="1649254"/>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等腰三角形 10"/>
          <p:cNvSpPr/>
          <p:nvPr/>
        </p:nvSpPr>
        <p:spPr>
          <a:xfrm rot="5400000">
            <a:off x="6962977" y="1649254"/>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等腰三角形 11"/>
          <p:cNvSpPr/>
          <p:nvPr/>
        </p:nvSpPr>
        <p:spPr>
          <a:xfrm rot="5400000">
            <a:off x="7163002" y="1649254"/>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4163789" y="3578225"/>
            <a:ext cx="1723549" cy="400110"/>
          </a:xfrm>
          <a:prstGeom prst="rect">
            <a:avLst/>
          </a:prstGeom>
          <a:noFill/>
        </p:spPr>
        <p:txBody>
          <a:bodyPr wrap="none" rtlCol="0">
            <a:spAutoFit/>
          </a:bodyPr>
          <a:lstStyle/>
          <a:p>
            <a:pPr algn="ctr"/>
            <a:r>
              <a:rPr lang="zh-CN" altLang="en-US" sz="2000" dirty="0">
                <a:gradFill>
                  <a:gsLst>
                    <a:gs pos="0">
                      <a:srgbClr val="A40201"/>
                    </a:gs>
                    <a:gs pos="100000">
                      <a:srgbClr val="850100"/>
                    </a:gs>
                  </a:gsLst>
                  <a:lin ang="2700000" scaled="1"/>
                </a:gradFill>
                <a:cs typeface="+mn-ea"/>
                <a:sym typeface="+mn-lt"/>
              </a:rPr>
              <a:t>此处输入标题</a:t>
            </a:r>
            <a:endParaRPr lang="zh-CN" altLang="en-US" sz="2000" dirty="0">
              <a:gradFill>
                <a:gsLst>
                  <a:gs pos="0">
                    <a:srgbClr val="A40201"/>
                  </a:gs>
                  <a:gs pos="100000">
                    <a:srgbClr val="850100"/>
                  </a:gs>
                </a:gsLst>
                <a:lin ang="2700000" scaled="1"/>
              </a:gradFill>
              <a:cs typeface="+mn-ea"/>
              <a:sym typeface="+mn-lt"/>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C:\Users\Administrator\Desktop\图片2.jpg图片2"/>
          <p:cNvPicPr>
            <a:picLocks noChangeAspect="1"/>
          </p:cNvPicPr>
          <p:nvPr/>
        </p:nvPicPr>
        <p:blipFill rotWithShape="1">
          <a:blip r:embed="rId1"/>
          <a:srcRect/>
          <a:stretch>
            <a:fillRect/>
          </a:stretch>
        </p:blipFill>
        <p:spPr>
          <a:xfrm>
            <a:off x="576" y="-3175"/>
            <a:ext cx="12190848" cy="6864350"/>
          </a:xfrm>
          <a:prstGeom prst="rect">
            <a:avLst/>
          </a:prstGeom>
        </p:spPr>
      </p:pic>
      <p:grpSp>
        <p:nvGrpSpPr>
          <p:cNvPr id="15" name="组合 14"/>
          <p:cNvGrpSpPr/>
          <p:nvPr/>
        </p:nvGrpSpPr>
        <p:grpSpPr>
          <a:xfrm>
            <a:off x="9682347" y="520383"/>
            <a:ext cx="2139538" cy="502807"/>
            <a:chOff x="9355776" y="595745"/>
            <a:chExt cx="2139538" cy="502807"/>
          </a:xfrm>
        </p:grpSpPr>
        <p:sp>
          <p:nvSpPr>
            <p:cNvPr id="13" name="文本框 12"/>
            <p:cNvSpPr txBox="1"/>
            <p:nvPr/>
          </p:nvSpPr>
          <p:spPr>
            <a:xfrm>
              <a:off x="9355776" y="595745"/>
              <a:ext cx="2139538" cy="276999"/>
            </a:xfrm>
            <a:prstGeom prst="rect">
              <a:avLst/>
            </a:prstGeom>
            <a:noFill/>
          </p:spPr>
          <p:txBody>
            <a:bodyPr wrap="square" rtlCol="0">
              <a:spAutoFit/>
            </a:bodyPr>
            <a:lstStyle/>
            <a:p>
              <a:pPr algn="ctr"/>
              <a:r>
                <a:rPr lang="zh-CN" altLang="en-US" sz="1200" spc="300" dirty="0">
                  <a:solidFill>
                    <a:schemeClr val="bg1"/>
                  </a:solidFill>
                  <a:cs typeface="+mn-ea"/>
                  <a:sym typeface="+mn-lt"/>
                </a:rPr>
                <a:t>进 取 </a:t>
              </a:r>
              <a:r>
                <a:rPr lang="en-US" altLang="zh-CN" sz="1200" spc="300" dirty="0">
                  <a:solidFill>
                    <a:schemeClr val="bg1"/>
                  </a:solidFill>
                  <a:cs typeface="+mn-ea"/>
                  <a:sym typeface="+mn-lt"/>
                </a:rPr>
                <a:t>· </a:t>
              </a:r>
              <a:r>
                <a:rPr lang="zh-CN" altLang="en-US" sz="1200" spc="300" dirty="0">
                  <a:solidFill>
                    <a:schemeClr val="bg1"/>
                  </a:solidFill>
                  <a:cs typeface="+mn-ea"/>
                  <a:sym typeface="+mn-lt"/>
                </a:rPr>
                <a:t>学 习 </a:t>
              </a:r>
              <a:r>
                <a:rPr lang="en-US" altLang="zh-CN" sz="1200" spc="300" dirty="0">
                  <a:solidFill>
                    <a:schemeClr val="bg1"/>
                  </a:solidFill>
                  <a:cs typeface="+mn-ea"/>
                  <a:sym typeface="+mn-lt"/>
                </a:rPr>
                <a:t>· </a:t>
              </a:r>
              <a:r>
                <a:rPr lang="zh-CN" altLang="en-US" sz="1200" spc="300" dirty="0">
                  <a:solidFill>
                    <a:schemeClr val="bg1"/>
                  </a:solidFill>
                  <a:cs typeface="+mn-ea"/>
                  <a:sym typeface="+mn-lt"/>
                </a:rPr>
                <a:t>创 新</a:t>
              </a:r>
              <a:endParaRPr lang="zh-CN" altLang="en-US" sz="1200" spc="300" dirty="0">
                <a:solidFill>
                  <a:schemeClr val="bg1"/>
                </a:solidFill>
                <a:cs typeface="+mn-ea"/>
                <a:sym typeface="+mn-lt"/>
              </a:endParaRPr>
            </a:p>
          </p:txBody>
        </p:sp>
        <p:sp>
          <p:nvSpPr>
            <p:cNvPr id="19" name="文本框 18"/>
            <p:cNvSpPr txBox="1"/>
            <p:nvPr/>
          </p:nvSpPr>
          <p:spPr>
            <a:xfrm>
              <a:off x="9360801" y="821553"/>
              <a:ext cx="2099344" cy="276999"/>
            </a:xfrm>
            <a:prstGeom prst="rect">
              <a:avLst/>
            </a:prstGeom>
            <a:noFill/>
          </p:spPr>
          <p:txBody>
            <a:bodyPr wrap="square">
              <a:spAutoFit/>
            </a:bodyPr>
            <a:lstStyle/>
            <a:p>
              <a:pPr algn="ctr"/>
              <a:r>
                <a:rPr lang="zh-CN" altLang="en-US" sz="600" spc="200" dirty="0">
                  <a:solidFill>
                    <a:schemeClr val="bg1"/>
                  </a:solidFill>
                  <a:cs typeface="+mn-ea"/>
                  <a:sym typeface="+mn-lt"/>
                </a:rPr>
                <a:t>Access, learning and innovation</a:t>
              </a:r>
              <a:endParaRPr lang="zh-CN" altLang="en-US" sz="600" spc="200" dirty="0">
                <a:solidFill>
                  <a:schemeClr val="bg1"/>
                </a:solidFill>
                <a:cs typeface="+mn-ea"/>
                <a:sym typeface="+mn-lt"/>
              </a:endParaRPr>
            </a:p>
          </p:txBody>
        </p:sp>
      </p:grpSp>
      <p:grpSp>
        <p:nvGrpSpPr>
          <p:cNvPr id="8" name="组合 7"/>
          <p:cNvGrpSpPr/>
          <p:nvPr/>
        </p:nvGrpSpPr>
        <p:grpSpPr>
          <a:xfrm>
            <a:off x="691029" y="376385"/>
            <a:ext cx="644341" cy="2639505"/>
            <a:chOff x="691029" y="1526370"/>
            <a:chExt cx="644341" cy="2639505"/>
          </a:xfrm>
        </p:grpSpPr>
        <p:sp>
          <p:nvSpPr>
            <p:cNvPr id="26" name="文本框 25"/>
            <p:cNvSpPr txBox="1"/>
            <p:nvPr/>
          </p:nvSpPr>
          <p:spPr>
            <a:xfrm>
              <a:off x="904483" y="1526370"/>
              <a:ext cx="430887" cy="1369230"/>
            </a:xfrm>
            <a:prstGeom prst="rect">
              <a:avLst/>
            </a:prstGeom>
            <a:noFill/>
          </p:spPr>
          <p:txBody>
            <a:bodyPr vert="eaVert" wrap="square">
              <a:spAutoFit/>
            </a:bodyPr>
            <a:lstStyle/>
            <a:p>
              <a:r>
                <a:rPr lang="en-US" altLang="zh-CN" sz="1600" dirty="0" smtClean="0">
                  <a:solidFill>
                    <a:schemeClr val="bg1"/>
                  </a:solidFill>
                  <a:cs typeface="+mn-ea"/>
                  <a:sym typeface="+mn-lt"/>
                </a:rPr>
                <a:t>202X\01\01</a:t>
              </a:r>
              <a:endParaRPr lang="zh-CN" altLang="en-US" sz="1600" dirty="0">
                <a:solidFill>
                  <a:schemeClr val="bg1"/>
                </a:solidFill>
                <a:cs typeface="+mn-ea"/>
                <a:sym typeface="+mn-lt"/>
              </a:endParaRPr>
            </a:p>
          </p:txBody>
        </p:sp>
        <p:sp>
          <p:nvSpPr>
            <p:cNvPr id="5" name="文本框 4"/>
            <p:cNvSpPr txBox="1"/>
            <p:nvPr/>
          </p:nvSpPr>
          <p:spPr>
            <a:xfrm>
              <a:off x="691029" y="1526370"/>
              <a:ext cx="400110" cy="2639505"/>
            </a:xfrm>
            <a:prstGeom prst="rect">
              <a:avLst/>
            </a:prstGeom>
            <a:noFill/>
          </p:spPr>
          <p:txBody>
            <a:bodyPr vert="eaVert" wrap="none" rtlCol="0">
              <a:spAutoFit/>
            </a:bodyPr>
            <a:lstStyle/>
            <a:p>
              <a:r>
                <a:rPr lang="zh-CN" altLang="en-US" sz="1400" dirty="0">
                  <a:solidFill>
                    <a:schemeClr val="bg1"/>
                  </a:solidFill>
                  <a:cs typeface="+mn-ea"/>
                  <a:sym typeface="+mn-lt"/>
                </a:rPr>
                <a:t>感   恩   同   行   卓   越   创   新</a:t>
              </a:r>
              <a:endParaRPr lang="zh-CN" altLang="en-US" sz="1400" dirty="0">
                <a:solidFill>
                  <a:schemeClr val="bg1"/>
                </a:solidFill>
                <a:cs typeface="+mn-ea"/>
                <a:sym typeface="+mn-lt"/>
              </a:endParaRPr>
            </a:p>
          </p:txBody>
        </p:sp>
      </p:grpSp>
      <p:sp>
        <p:nvSpPr>
          <p:cNvPr id="24" name="圆角矩形 66"/>
          <p:cNvSpPr/>
          <p:nvPr/>
        </p:nvSpPr>
        <p:spPr>
          <a:xfrm>
            <a:off x="5052646" y="5869354"/>
            <a:ext cx="2086708" cy="432526"/>
          </a:xfrm>
          <a:prstGeom prst="roundRect">
            <a:avLst>
              <a:gd name="adj" fmla="val 50000"/>
            </a:avLst>
          </a:prstGeom>
          <a:blipFill>
            <a:blip r:embed="rId2" cstate="screen"/>
            <a:stretch>
              <a:fillRect/>
            </a:stretch>
          </a:blipFill>
          <a:ln>
            <a:noFill/>
          </a:ln>
          <a:effectLst>
            <a:outerShdw blurRad="228600" dist="38100" dir="2700000" algn="tl"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5266458" y="5885562"/>
            <a:ext cx="1467068" cy="400110"/>
          </a:xfrm>
          <a:prstGeom prst="rect">
            <a:avLst/>
          </a:prstGeom>
          <a:noFill/>
        </p:spPr>
        <p:txBody>
          <a:bodyPr wrap="none" rtlCol="0">
            <a:spAutoFit/>
          </a:bodyPr>
          <a:lstStyle/>
          <a:p>
            <a:pPr algn="ctr"/>
            <a:r>
              <a:rPr lang="zh-CN" altLang="en-US" sz="2000" dirty="0">
                <a:solidFill>
                  <a:schemeClr val="bg1"/>
                </a:solidFill>
                <a:cs typeface="+mn-ea"/>
                <a:sym typeface="+mn-lt"/>
              </a:rPr>
              <a:t>开启新征程</a:t>
            </a:r>
            <a:endParaRPr lang="zh-CN" altLang="en-US" sz="2000" dirty="0">
              <a:solidFill>
                <a:schemeClr val="bg1"/>
              </a:solidFill>
              <a:cs typeface="+mn-ea"/>
              <a:sym typeface="+mn-lt"/>
            </a:endParaRPr>
          </a:p>
        </p:txBody>
      </p:sp>
      <p:sp>
        <p:nvSpPr>
          <p:cNvPr id="28" name="等腰三角形 27"/>
          <p:cNvSpPr/>
          <p:nvPr/>
        </p:nvSpPr>
        <p:spPr>
          <a:xfrm rot="5400000">
            <a:off x="67189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等腰三角形 28"/>
          <p:cNvSpPr/>
          <p:nvPr/>
        </p:nvSpPr>
        <p:spPr>
          <a:xfrm rot="5400000">
            <a:off x="6858621" y="6042437"/>
            <a:ext cx="115570" cy="863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5223164" y="1122218"/>
            <a:ext cx="1745672" cy="17456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gradFill flip="none" rotWithShape="1">
                  <a:gsLst>
                    <a:gs pos="0">
                      <a:srgbClr val="A40201"/>
                    </a:gs>
                    <a:gs pos="100000">
                      <a:srgbClr val="850100"/>
                    </a:gs>
                  </a:gsLst>
                  <a:lin ang="2700000" scaled="1"/>
                  <a:tileRect/>
                </a:gradFill>
                <a:cs typeface="+mn-ea"/>
                <a:sym typeface="+mn-lt"/>
              </a:rPr>
              <a:t>0</a:t>
            </a:r>
            <a:r>
              <a:rPr lang="en-US" sz="6600" b="1" dirty="0">
                <a:gradFill flip="none" rotWithShape="1">
                  <a:gsLst>
                    <a:gs pos="0">
                      <a:srgbClr val="A40201"/>
                    </a:gs>
                    <a:gs pos="100000">
                      <a:srgbClr val="850100"/>
                    </a:gs>
                  </a:gsLst>
                  <a:lin ang="2700000" scaled="1"/>
                  <a:tileRect/>
                </a:gradFill>
                <a:cs typeface="+mn-ea"/>
                <a:sym typeface="+mn-lt"/>
              </a:rPr>
              <a:t>2</a:t>
            </a:r>
            <a:endParaRPr lang="en-US" sz="6600" b="1" dirty="0">
              <a:gradFill flip="none" rotWithShape="1">
                <a:gsLst>
                  <a:gs pos="0">
                    <a:srgbClr val="A40201"/>
                  </a:gs>
                  <a:gs pos="100000">
                    <a:srgbClr val="850100"/>
                  </a:gs>
                </a:gsLst>
                <a:lin ang="2700000" scaled="1"/>
                <a:tileRect/>
              </a:gradFill>
              <a:cs typeface="+mn-ea"/>
              <a:sym typeface="+mn-lt"/>
            </a:endParaRPr>
          </a:p>
        </p:txBody>
      </p:sp>
      <p:sp>
        <p:nvSpPr>
          <p:cNvPr id="21" name="文本框 20"/>
          <p:cNvSpPr txBox="1"/>
          <p:nvPr/>
        </p:nvSpPr>
        <p:spPr>
          <a:xfrm>
            <a:off x="3757860" y="3061202"/>
            <a:ext cx="4676280" cy="707886"/>
          </a:xfrm>
          <a:prstGeom prst="rect">
            <a:avLst/>
          </a:prstGeom>
          <a:noFill/>
        </p:spPr>
        <p:txBody>
          <a:bodyPr wrap="none" rtlCol="0">
            <a:spAutoFit/>
          </a:bodyPr>
          <a:lstStyle/>
          <a:p>
            <a:pPr algn="ctr"/>
            <a:r>
              <a:rPr lang="en-US" altLang="zh-CN" sz="4000" i="1" dirty="0">
                <a:solidFill>
                  <a:schemeClr val="bg1"/>
                </a:solidFill>
                <a:cs typeface="+mn-ea"/>
                <a:sym typeface="+mn-lt"/>
              </a:rPr>
              <a:t>— </a:t>
            </a:r>
            <a:r>
              <a:rPr lang="zh-CN" altLang="en-US" sz="4000" dirty="0">
                <a:solidFill>
                  <a:schemeClr val="bg1"/>
                </a:solidFill>
                <a:cs typeface="+mn-ea"/>
                <a:sym typeface="+mn-lt"/>
              </a:rPr>
              <a:t>企业业绩展示 </a:t>
            </a:r>
            <a:r>
              <a:rPr lang="en-US" altLang="zh-CN" sz="4000" i="1" dirty="0">
                <a:solidFill>
                  <a:schemeClr val="bg1"/>
                </a:solidFill>
                <a:cs typeface="+mn-ea"/>
                <a:sym typeface="+mn-lt"/>
              </a:rPr>
              <a:t>—</a:t>
            </a:r>
            <a:endParaRPr lang="zh-CN" altLang="en-US" sz="4000" dirty="0">
              <a:solidFill>
                <a:schemeClr val="bg1"/>
              </a:solidFill>
              <a:cs typeface="+mn-ea"/>
              <a:sym typeface="+mn-lt"/>
            </a:endParaRPr>
          </a:p>
        </p:txBody>
      </p:sp>
      <p:sp>
        <p:nvSpPr>
          <p:cNvPr id="25" name="Rectangle 44"/>
          <p:cNvSpPr/>
          <p:nvPr/>
        </p:nvSpPr>
        <p:spPr>
          <a:xfrm>
            <a:off x="3131127" y="3865341"/>
            <a:ext cx="5929746" cy="532775"/>
          </a:xfrm>
          <a:prstGeom prst="rect">
            <a:avLst/>
          </a:prstGeom>
        </p:spPr>
        <p:txBody>
          <a:bodyPr wrap="square">
            <a:spAutoFit/>
          </a:bodyPr>
          <a:lstStyle/>
          <a:p>
            <a:pPr algn="ctr">
              <a:lnSpc>
                <a:spcPct val="120000"/>
              </a:lnSpc>
            </a:pPr>
            <a:r>
              <a:rPr lang="en-US" sz="1200" dirty="0">
                <a:solidFill>
                  <a:schemeClr val="bg1"/>
                </a:solidFill>
                <a:cs typeface="+mn-ea"/>
                <a:sym typeface="+mn-lt"/>
              </a:rPr>
              <a:t>A wonderful serenity has taken possession of my entire soul, like these sweet mornings of spring which I enjoy with my whole heart. </a:t>
            </a:r>
            <a:endParaRPr lang="en-US" sz="1200" dirty="0">
              <a:solidFill>
                <a:schemeClr val="bg1"/>
              </a:solidFill>
              <a:cs typeface="+mn-ea"/>
              <a:sym typeface="+mn-lt"/>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ppt_x"/>
                                          </p:val>
                                        </p:tav>
                                        <p:tav tm="100000">
                                          <p:val>
                                            <p:strVal val="#ppt_x"/>
                                          </p:val>
                                        </p:tav>
                                      </p:tavLst>
                                    </p:anim>
                                    <p:anim calcmode="lin" valueType="num">
                                      <p:cBhvr additive="base">
                                        <p:cTn id="13" dur="1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2500"/>
                            </p:stCondLst>
                            <p:childTnLst>
                              <p:par>
                                <p:cTn id="21" presetID="17" presetClass="entr" presetSubtype="10" fill="hold" grpId="0" nodeType="after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strVal val="#ppt_h"/>
                                          </p:val>
                                        </p:tav>
                                        <p:tav tm="100000">
                                          <p:val>
                                            <p:strVal val="#ppt_h"/>
                                          </p:val>
                                        </p:tav>
                                      </p:tavLst>
                                    </p:anim>
                                  </p:childTnLst>
                                </p:cTn>
                              </p:par>
                            </p:childTnLst>
                          </p:cTn>
                        </p:par>
                        <p:par>
                          <p:cTn id="25" fill="hold">
                            <p:stCondLst>
                              <p:cond delay="245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21"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626733" y="2355272"/>
          <a:ext cx="5344153" cy="3657601"/>
        </p:xfrm>
        <a:graphic>
          <a:graphicData uri="http://schemas.openxmlformats.org/drawingml/2006/chart">
            <c:chart xmlns:c="http://schemas.openxmlformats.org/drawingml/2006/chart" xmlns:r="http://schemas.openxmlformats.org/officeDocument/2006/relationships" r:id="rId1"/>
          </a:graphicData>
        </a:graphic>
      </p:graphicFrame>
      <p:sp>
        <p:nvSpPr>
          <p:cNvPr id="64" name="文本框 63"/>
          <p:cNvSpPr txBox="1"/>
          <p:nvPr/>
        </p:nvSpPr>
        <p:spPr>
          <a:xfrm>
            <a:off x="5234225" y="999523"/>
            <a:ext cx="1723549" cy="400110"/>
          </a:xfrm>
          <a:prstGeom prst="rect">
            <a:avLst/>
          </a:prstGeom>
          <a:noFill/>
        </p:spPr>
        <p:txBody>
          <a:bodyPr wrap="none" rtlCol="0">
            <a:spAutoFit/>
          </a:bodyPr>
          <a:lstStyle/>
          <a:p>
            <a:pPr algn="ctr"/>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6" name="同心圆 5"/>
          <p:cNvSpPr/>
          <p:nvPr/>
        </p:nvSpPr>
        <p:spPr>
          <a:xfrm rot="10800000" flipH="1">
            <a:off x="6720667" y="2622434"/>
            <a:ext cx="1219835" cy="1219835"/>
          </a:xfrm>
          <a:prstGeom prst="donut">
            <a:avLst>
              <a:gd name="adj" fmla="val 16459"/>
            </a:avLst>
          </a:prstGeom>
          <a:solidFill>
            <a:srgbClr val="FFFFFF">
              <a:alpha val="41000"/>
            </a:srgb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空心弧 3"/>
          <p:cNvSpPr/>
          <p:nvPr/>
        </p:nvSpPr>
        <p:spPr>
          <a:xfrm rot="10800000" flipH="1">
            <a:off x="6720667" y="2622434"/>
            <a:ext cx="1219835" cy="1219835"/>
          </a:xfrm>
          <a:prstGeom prst="blockArc">
            <a:avLst>
              <a:gd name="adj1" fmla="val 6212151"/>
              <a:gd name="adj2" fmla="val 21537718"/>
              <a:gd name="adj3" fmla="val 16974"/>
            </a:avLst>
          </a:prstGeom>
          <a:solidFill>
            <a:srgbClr val="FFFFFF"/>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文本框 7"/>
          <p:cNvSpPr txBox="1"/>
          <p:nvPr/>
        </p:nvSpPr>
        <p:spPr>
          <a:xfrm>
            <a:off x="8107567" y="3119238"/>
            <a:ext cx="3322433"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5" name="文本框 4"/>
          <p:cNvSpPr txBox="1"/>
          <p:nvPr/>
        </p:nvSpPr>
        <p:spPr>
          <a:xfrm>
            <a:off x="8107567" y="2720458"/>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7" name="同心圆 6"/>
          <p:cNvSpPr/>
          <p:nvPr/>
        </p:nvSpPr>
        <p:spPr>
          <a:xfrm rot="10800000" flipH="1">
            <a:off x="6720667" y="4493144"/>
            <a:ext cx="1219835" cy="1219835"/>
          </a:xfrm>
          <a:prstGeom prst="donut">
            <a:avLst>
              <a:gd name="adj" fmla="val 16459"/>
            </a:avLst>
          </a:prstGeom>
          <a:solidFill>
            <a:srgbClr val="FFFFFF">
              <a:alpha val="41000"/>
            </a:srgb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空心弧 8"/>
          <p:cNvSpPr/>
          <p:nvPr/>
        </p:nvSpPr>
        <p:spPr>
          <a:xfrm rot="10800000" flipH="1">
            <a:off x="6720667" y="4493144"/>
            <a:ext cx="1219835" cy="1219835"/>
          </a:xfrm>
          <a:prstGeom prst="blockArc">
            <a:avLst>
              <a:gd name="adj1" fmla="val 10154671"/>
              <a:gd name="adj2" fmla="val 21537718"/>
              <a:gd name="adj3" fmla="val 16974"/>
            </a:avLst>
          </a:prstGeom>
          <a:gradFill>
            <a:gsLst>
              <a:gs pos="0">
                <a:srgbClr val="A40201"/>
              </a:gs>
              <a:gs pos="100000">
                <a:srgbClr val="850100"/>
              </a:gs>
            </a:gsLst>
            <a:lin ang="27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文本框 9"/>
          <p:cNvSpPr txBox="1"/>
          <p:nvPr/>
        </p:nvSpPr>
        <p:spPr>
          <a:xfrm>
            <a:off x="8107567" y="4989948"/>
            <a:ext cx="3322433"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11" name="文本框 10"/>
          <p:cNvSpPr txBox="1"/>
          <p:nvPr/>
        </p:nvSpPr>
        <p:spPr>
          <a:xfrm>
            <a:off x="8107567" y="4591168"/>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13" name="文本框 12"/>
          <p:cNvSpPr txBox="1"/>
          <p:nvPr/>
        </p:nvSpPr>
        <p:spPr>
          <a:xfrm>
            <a:off x="6929673" y="3002164"/>
            <a:ext cx="821059" cy="461665"/>
          </a:xfrm>
          <a:prstGeom prst="rect">
            <a:avLst/>
          </a:prstGeom>
          <a:noFill/>
        </p:spPr>
        <p:txBody>
          <a:bodyPr wrap="none" rtlCol="0">
            <a:spAutoFit/>
          </a:bodyPr>
          <a:lstStyle/>
          <a:p>
            <a:pPr algn="l"/>
            <a:r>
              <a:rPr lang="en-US" altLang="zh-CN" sz="2400" dirty="0">
                <a:solidFill>
                  <a:schemeClr val="bg1"/>
                </a:solidFill>
                <a:cs typeface="+mn-ea"/>
                <a:sym typeface="+mn-lt"/>
              </a:rPr>
              <a:t>73%</a:t>
            </a:r>
            <a:endParaRPr lang="en-US" altLang="zh-CN" sz="2400" dirty="0">
              <a:solidFill>
                <a:schemeClr val="bg1"/>
              </a:solidFill>
              <a:cs typeface="+mn-ea"/>
              <a:sym typeface="+mn-lt"/>
            </a:endParaRPr>
          </a:p>
        </p:txBody>
      </p:sp>
      <p:sp>
        <p:nvSpPr>
          <p:cNvPr id="14" name="文本框 13"/>
          <p:cNvSpPr txBox="1"/>
          <p:nvPr/>
        </p:nvSpPr>
        <p:spPr>
          <a:xfrm>
            <a:off x="6929673" y="4872874"/>
            <a:ext cx="821059" cy="461665"/>
          </a:xfrm>
          <a:prstGeom prst="rect">
            <a:avLst/>
          </a:prstGeom>
          <a:noFill/>
        </p:spPr>
        <p:txBody>
          <a:bodyPr wrap="none" rtlCol="0">
            <a:spAutoFit/>
          </a:bodyPr>
          <a:lstStyle/>
          <a:p>
            <a:pPr algn="l"/>
            <a:r>
              <a:rPr lang="en-US" altLang="zh-CN" sz="2400" dirty="0">
                <a:solidFill>
                  <a:schemeClr val="bg1"/>
                </a:solidFill>
                <a:cs typeface="+mn-ea"/>
                <a:sym typeface="+mn-lt"/>
              </a:rPr>
              <a:t>53%</a:t>
            </a:r>
            <a:endParaRPr lang="en-US" altLang="zh-CN" sz="2400" dirty="0">
              <a:solidFill>
                <a:schemeClr val="bg1"/>
              </a:solidFill>
              <a:cs typeface="+mn-ea"/>
              <a:sym typeface="+mn-lt"/>
            </a:endParaRPr>
          </a:p>
        </p:txBody>
      </p:sp>
      <p:sp>
        <p:nvSpPr>
          <p:cNvPr id="15" name="文本框 14"/>
          <p:cNvSpPr txBox="1"/>
          <p:nvPr/>
        </p:nvSpPr>
        <p:spPr>
          <a:xfrm>
            <a:off x="2782253" y="1399633"/>
            <a:ext cx="6627495" cy="276999"/>
          </a:xfrm>
          <a:prstGeom prst="rect">
            <a:avLst/>
          </a:prstGeom>
          <a:noFill/>
        </p:spPr>
        <p:txBody>
          <a:bodyPr wrap="square" rtlCol="0">
            <a:spAutoFit/>
          </a:bodyPr>
          <a:lstStyle/>
          <a:p>
            <a:pPr algn="ct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17" name="TextBox 16"/>
          <p:cNvSpPr txBox="1"/>
          <p:nvPr/>
        </p:nvSpPr>
        <p:spPr>
          <a:xfrm>
            <a:off x="8828766" y="6700197"/>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rPr>
              <a:t>节日</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 </a:t>
            </a:r>
            <a:r>
              <a:rPr kumimoji="0" lang="en-US" altLang="zh-CN" sz="100" b="0" i="0" u="none" strike="noStrike" kern="0" cap="none" spc="0" normalizeH="0" baseline="0" noProof="0" dirty="0" smtClean="0">
                <a:ln>
                  <a:noFill/>
                </a:ln>
                <a:solidFill>
                  <a:prstClr val="black"/>
                </a:solidFill>
                <a:effectLst/>
                <a:uLnTx/>
                <a:uFillTx/>
              </a:rPr>
              <a:t>http://www.1ppt.com/jieri/</a:t>
            </a:r>
            <a:endParaRPr kumimoji="0" lang="en-US" altLang="zh-CN" sz="100" b="0" i="0" u="none" strike="noStrike" kern="0" cap="none" spc="0" normalizeH="0" baseline="0" noProof="0" dirty="0" smtClean="0">
              <a:ln>
                <a:noFill/>
              </a:ln>
              <a:solidFill>
                <a:prstClr val="black"/>
              </a:solidFill>
              <a:effectLst/>
              <a:uLnTx/>
              <a:uFillTx/>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同心圆 5"/>
          <p:cNvSpPr/>
          <p:nvPr/>
        </p:nvSpPr>
        <p:spPr>
          <a:xfrm rot="10800000" flipH="1">
            <a:off x="1412212" y="3761836"/>
            <a:ext cx="2343502" cy="2343502"/>
          </a:xfrm>
          <a:prstGeom prst="donut">
            <a:avLst>
              <a:gd name="adj" fmla="val 2135"/>
            </a:avLst>
          </a:prstGeom>
          <a:solidFill>
            <a:srgbClr val="FFFFFF">
              <a:alpha val="41000"/>
            </a:srgb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空心弧 3"/>
          <p:cNvSpPr/>
          <p:nvPr/>
        </p:nvSpPr>
        <p:spPr>
          <a:xfrm rot="10800000" flipH="1">
            <a:off x="1375817" y="3725759"/>
            <a:ext cx="2416292" cy="2416290"/>
          </a:xfrm>
          <a:prstGeom prst="blockArc">
            <a:avLst>
              <a:gd name="adj1" fmla="val 7400214"/>
              <a:gd name="adj2" fmla="val 21551250"/>
              <a:gd name="adj3" fmla="val 4983"/>
            </a:avLst>
          </a:prstGeom>
          <a:solidFill>
            <a:srgbClr val="FFFFFF"/>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同心圆 4"/>
          <p:cNvSpPr/>
          <p:nvPr/>
        </p:nvSpPr>
        <p:spPr>
          <a:xfrm rot="10800000" flipH="1">
            <a:off x="4384823" y="2361584"/>
            <a:ext cx="2880988" cy="2880988"/>
          </a:xfrm>
          <a:prstGeom prst="donut">
            <a:avLst>
              <a:gd name="adj" fmla="val 2135"/>
            </a:avLst>
          </a:prstGeom>
          <a:solidFill>
            <a:srgbClr val="FFFFFF">
              <a:alpha val="41000"/>
            </a:srgb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空心弧 6"/>
          <p:cNvSpPr/>
          <p:nvPr/>
        </p:nvSpPr>
        <p:spPr>
          <a:xfrm rot="10800000" flipH="1">
            <a:off x="4340399" y="2317160"/>
            <a:ext cx="2970472" cy="2970470"/>
          </a:xfrm>
          <a:prstGeom prst="blockArc">
            <a:avLst>
              <a:gd name="adj1" fmla="val 5251474"/>
              <a:gd name="adj2" fmla="val 21551250"/>
              <a:gd name="adj3" fmla="val 498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文本框 7"/>
          <p:cNvSpPr txBox="1"/>
          <p:nvPr/>
        </p:nvSpPr>
        <p:spPr>
          <a:xfrm>
            <a:off x="2186164" y="4463593"/>
            <a:ext cx="795596" cy="646331"/>
          </a:xfrm>
          <a:prstGeom prst="rect">
            <a:avLst/>
          </a:prstGeom>
          <a:noFill/>
        </p:spPr>
        <p:txBody>
          <a:bodyPr wrap="square" rtlCol="0">
            <a:spAutoFit/>
          </a:bodyPr>
          <a:lstStyle/>
          <a:p>
            <a:pPr algn="ctr"/>
            <a:r>
              <a:rPr lang="en-US" altLang="zh-CN" sz="3600" b="1" dirty="0">
                <a:solidFill>
                  <a:schemeClr val="bg1"/>
                </a:solidFill>
                <a:cs typeface="+mn-ea"/>
                <a:sym typeface="+mn-lt"/>
              </a:rPr>
              <a:t>02</a:t>
            </a:r>
            <a:endParaRPr lang="en-US" altLang="zh-CN" sz="3600" b="1" dirty="0">
              <a:solidFill>
                <a:schemeClr val="bg1"/>
              </a:solidFill>
              <a:cs typeface="+mn-ea"/>
              <a:sym typeface="+mn-lt"/>
            </a:endParaRPr>
          </a:p>
        </p:txBody>
      </p:sp>
      <p:sp>
        <p:nvSpPr>
          <p:cNvPr id="9" name="文本框 8"/>
          <p:cNvSpPr txBox="1"/>
          <p:nvPr/>
        </p:nvSpPr>
        <p:spPr>
          <a:xfrm>
            <a:off x="1712165" y="5092165"/>
            <a:ext cx="1743594" cy="400110"/>
          </a:xfrm>
          <a:prstGeom prst="rect">
            <a:avLst/>
          </a:prstGeom>
          <a:noFill/>
        </p:spPr>
        <p:txBody>
          <a:bodyPr wrap="square" rtlCol="0">
            <a:spAutoFit/>
          </a:bodyPr>
          <a:lstStyle/>
          <a:p>
            <a:pPr algn="ctr"/>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10" name="文本框 9"/>
          <p:cNvSpPr txBox="1"/>
          <p:nvPr/>
        </p:nvSpPr>
        <p:spPr>
          <a:xfrm>
            <a:off x="5385450" y="3257938"/>
            <a:ext cx="880370" cy="769441"/>
          </a:xfrm>
          <a:prstGeom prst="rect">
            <a:avLst/>
          </a:prstGeom>
          <a:noFill/>
        </p:spPr>
        <p:txBody>
          <a:bodyPr wrap="none" rtlCol="0">
            <a:spAutoFit/>
          </a:bodyPr>
          <a:lstStyle/>
          <a:p>
            <a:pPr algn="ctr"/>
            <a:r>
              <a:rPr lang="en-US" altLang="zh-CN" sz="4400" b="1" dirty="0">
                <a:solidFill>
                  <a:schemeClr val="bg1"/>
                </a:solidFill>
                <a:cs typeface="+mn-ea"/>
                <a:sym typeface="+mn-lt"/>
              </a:rPr>
              <a:t>03</a:t>
            </a:r>
            <a:endParaRPr lang="en-US" altLang="zh-CN" sz="4400" b="1" dirty="0">
              <a:solidFill>
                <a:schemeClr val="bg1"/>
              </a:solidFill>
              <a:cs typeface="+mn-ea"/>
              <a:sym typeface="+mn-lt"/>
            </a:endParaRPr>
          </a:p>
        </p:txBody>
      </p:sp>
      <p:sp>
        <p:nvSpPr>
          <p:cNvPr id="11" name="文本框 10"/>
          <p:cNvSpPr txBox="1"/>
          <p:nvPr/>
        </p:nvSpPr>
        <p:spPr>
          <a:xfrm>
            <a:off x="4963860" y="4015438"/>
            <a:ext cx="1723549" cy="400110"/>
          </a:xfrm>
          <a:prstGeom prst="rect">
            <a:avLst/>
          </a:prstGeom>
          <a:noFill/>
        </p:spPr>
        <p:txBody>
          <a:bodyPr wrap="none" rtlCol="0">
            <a:spAutoFit/>
          </a:bodyPr>
          <a:lstStyle/>
          <a:p>
            <a:pPr algn="l"/>
            <a:r>
              <a:rPr lang="zh-CN" altLang="en-US" sz="2000">
                <a:solidFill>
                  <a:schemeClr val="bg1"/>
                </a:solidFill>
                <a:cs typeface="+mn-ea"/>
                <a:sym typeface="+mn-lt"/>
              </a:rPr>
              <a:t>此处输入标题</a:t>
            </a:r>
            <a:endParaRPr lang="zh-CN" altLang="en-US" sz="2000">
              <a:solidFill>
                <a:schemeClr val="bg1"/>
              </a:solidFill>
              <a:cs typeface="+mn-ea"/>
              <a:sym typeface="+mn-lt"/>
            </a:endParaRPr>
          </a:p>
        </p:txBody>
      </p:sp>
      <p:sp>
        <p:nvSpPr>
          <p:cNvPr id="14" name="文本框 13"/>
          <p:cNvSpPr txBox="1"/>
          <p:nvPr/>
        </p:nvSpPr>
        <p:spPr>
          <a:xfrm>
            <a:off x="8126730" y="1605915"/>
            <a:ext cx="3123161"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16" name="文本框 15"/>
          <p:cNvSpPr txBox="1"/>
          <p:nvPr/>
        </p:nvSpPr>
        <p:spPr>
          <a:xfrm>
            <a:off x="8126730" y="3190240"/>
            <a:ext cx="3123161" cy="646331"/>
          </a:xfrm>
          <a:prstGeom prst="rect">
            <a:avLst/>
          </a:prstGeom>
          <a:noFill/>
        </p:spPr>
        <p:txBody>
          <a:bodyPr wrap="square" rtlCol="0">
            <a:spAutoFit/>
          </a:bodyPr>
          <a:lstStyle/>
          <a:p>
            <a:pPr algn="l">
              <a:lnSpc>
                <a:spcPct val="150000"/>
              </a:lnSpc>
            </a:pPr>
            <a:r>
              <a:rPr lang="zh-CN" altLang="en-US" sz="1200">
                <a:solidFill>
                  <a:schemeClr val="bg1"/>
                </a:solidFill>
                <a:cs typeface="+mn-ea"/>
                <a:sym typeface="+mn-lt"/>
              </a:rPr>
              <a:t>Please enter the text content here. The text content can be modified freely.</a:t>
            </a:r>
            <a:endParaRPr lang="zh-CN" altLang="en-US" sz="1200">
              <a:solidFill>
                <a:schemeClr val="bg1"/>
              </a:solidFill>
              <a:cs typeface="+mn-ea"/>
              <a:sym typeface="+mn-lt"/>
            </a:endParaRPr>
          </a:p>
        </p:txBody>
      </p:sp>
      <p:sp>
        <p:nvSpPr>
          <p:cNvPr id="17" name="文本框 16"/>
          <p:cNvSpPr txBox="1"/>
          <p:nvPr/>
        </p:nvSpPr>
        <p:spPr>
          <a:xfrm>
            <a:off x="8126730" y="4774565"/>
            <a:ext cx="3123161" cy="612155"/>
          </a:xfrm>
          <a:prstGeom prst="rect">
            <a:avLst/>
          </a:prstGeom>
          <a:noFill/>
        </p:spPr>
        <p:txBody>
          <a:bodyPr wrap="square" rtlCol="0">
            <a:spAutoFit/>
          </a:bodyPr>
          <a:lstStyle/>
          <a:p>
            <a:pPr algn="l">
              <a:lnSpc>
                <a:spcPct val="150000"/>
              </a:lnSpc>
            </a:pPr>
            <a:r>
              <a:rPr lang="zh-CN" altLang="en-US" sz="1200" dirty="0">
                <a:solidFill>
                  <a:schemeClr val="bg1"/>
                </a:solidFill>
                <a:cs typeface="+mn-ea"/>
                <a:sym typeface="+mn-lt"/>
              </a:rPr>
              <a:t>Please enter the text content here. The text content can be modified freely.</a:t>
            </a:r>
            <a:endParaRPr lang="zh-CN" altLang="en-US" sz="1200" dirty="0">
              <a:solidFill>
                <a:schemeClr val="bg1"/>
              </a:solidFill>
              <a:cs typeface="+mn-ea"/>
              <a:sym typeface="+mn-lt"/>
            </a:endParaRPr>
          </a:p>
        </p:txBody>
      </p:sp>
      <p:sp>
        <p:nvSpPr>
          <p:cNvPr id="18" name="文本框 17"/>
          <p:cNvSpPr txBox="1"/>
          <p:nvPr/>
        </p:nvSpPr>
        <p:spPr>
          <a:xfrm>
            <a:off x="8126729" y="1247370"/>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19" name="文本框 18"/>
          <p:cNvSpPr txBox="1"/>
          <p:nvPr/>
        </p:nvSpPr>
        <p:spPr>
          <a:xfrm>
            <a:off x="8126729" y="4416020"/>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20" name="文本框 19"/>
          <p:cNvSpPr txBox="1"/>
          <p:nvPr/>
        </p:nvSpPr>
        <p:spPr>
          <a:xfrm>
            <a:off x="8126729" y="2831695"/>
            <a:ext cx="1723549" cy="400110"/>
          </a:xfrm>
          <a:prstGeom prst="rect">
            <a:avLst/>
          </a:prstGeom>
          <a:noFill/>
        </p:spPr>
        <p:txBody>
          <a:bodyPr wrap="none" rtlCol="0">
            <a:spAutoFit/>
          </a:bodyPr>
          <a:lstStyle/>
          <a:p>
            <a:pPr algn="l"/>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
        <p:nvSpPr>
          <p:cNvPr id="21" name="同心圆 5"/>
          <p:cNvSpPr/>
          <p:nvPr/>
        </p:nvSpPr>
        <p:spPr>
          <a:xfrm rot="10800000" flipH="1">
            <a:off x="1878334" y="734050"/>
            <a:ext cx="2596684" cy="2596684"/>
          </a:xfrm>
          <a:prstGeom prst="donut">
            <a:avLst>
              <a:gd name="adj" fmla="val 2135"/>
            </a:avLst>
          </a:prstGeom>
          <a:solidFill>
            <a:srgbClr val="FFFFFF">
              <a:alpha val="41000"/>
            </a:srgb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2" name="空心弧 21"/>
          <p:cNvSpPr/>
          <p:nvPr/>
        </p:nvSpPr>
        <p:spPr>
          <a:xfrm rot="10800000" flipH="1">
            <a:off x="1838007" y="694041"/>
            <a:ext cx="2677338" cy="2677336"/>
          </a:xfrm>
          <a:prstGeom prst="blockArc">
            <a:avLst>
              <a:gd name="adj1" fmla="val 7400214"/>
              <a:gd name="adj2" fmla="val 21551250"/>
              <a:gd name="adj3" fmla="val 4983"/>
            </a:avLst>
          </a:prstGeom>
          <a:solidFill>
            <a:srgbClr val="FFFFFF"/>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文本框 22"/>
          <p:cNvSpPr txBox="1"/>
          <p:nvPr/>
        </p:nvSpPr>
        <p:spPr>
          <a:xfrm>
            <a:off x="2778877" y="1562398"/>
            <a:ext cx="795596" cy="646331"/>
          </a:xfrm>
          <a:prstGeom prst="rect">
            <a:avLst/>
          </a:prstGeom>
          <a:noFill/>
        </p:spPr>
        <p:txBody>
          <a:bodyPr wrap="square" rtlCol="0">
            <a:spAutoFit/>
          </a:bodyPr>
          <a:lstStyle/>
          <a:p>
            <a:pPr algn="ctr"/>
            <a:r>
              <a:rPr lang="en-US" altLang="zh-CN" sz="3600" b="1" dirty="0">
                <a:solidFill>
                  <a:schemeClr val="bg1"/>
                </a:solidFill>
                <a:cs typeface="+mn-ea"/>
                <a:sym typeface="+mn-lt"/>
              </a:rPr>
              <a:t>01</a:t>
            </a:r>
            <a:endParaRPr lang="en-US" altLang="zh-CN" sz="3600" b="1" dirty="0">
              <a:solidFill>
                <a:schemeClr val="bg1"/>
              </a:solidFill>
              <a:cs typeface="+mn-ea"/>
              <a:sym typeface="+mn-lt"/>
            </a:endParaRPr>
          </a:p>
        </p:txBody>
      </p:sp>
      <p:sp>
        <p:nvSpPr>
          <p:cNvPr id="24" name="文本框 23"/>
          <p:cNvSpPr txBox="1"/>
          <p:nvPr/>
        </p:nvSpPr>
        <p:spPr>
          <a:xfrm>
            <a:off x="2304878" y="2190970"/>
            <a:ext cx="1743594" cy="400110"/>
          </a:xfrm>
          <a:prstGeom prst="rect">
            <a:avLst/>
          </a:prstGeom>
          <a:noFill/>
        </p:spPr>
        <p:txBody>
          <a:bodyPr wrap="square" rtlCol="0">
            <a:spAutoFit/>
          </a:bodyPr>
          <a:lstStyle/>
          <a:p>
            <a:pPr algn="ctr"/>
            <a:r>
              <a:rPr lang="zh-CN" altLang="en-US" sz="2000" dirty="0">
                <a:solidFill>
                  <a:schemeClr val="bg1"/>
                </a:solidFill>
                <a:cs typeface="+mn-ea"/>
                <a:sym typeface="+mn-lt"/>
              </a:rPr>
              <a:t>此处输入标题</a:t>
            </a:r>
            <a:endParaRPr lang="zh-CN" altLang="en-US" sz="2000" dirty="0">
              <a:solidFill>
                <a:schemeClr val="bg1"/>
              </a:solidFill>
              <a:cs typeface="+mn-ea"/>
              <a:sym typeface="+mn-lt"/>
            </a:endParaRPr>
          </a:p>
        </p:txBody>
      </p:sp>
    </p:spTree>
    <p:custDataLst>
      <p:tags r:id="rId1"/>
    </p:custDataLst>
  </p:cSld>
  <p:clrMapOvr>
    <a:masterClrMapping/>
  </p:clrMapOvr>
</p:sld>
</file>

<file path=ppt/tags/tag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BEAUTIFY_FLAG" val="#wm#"/>
  <p:tag name="KSO_WM_TEMPLATE_CATEGORY" val="custom"/>
  <p:tag name="KSO_WM_TEMPLATE_INDEX" val="20205081"/>
</p:tagLst>
</file>

<file path=ppt/tags/tag15.xml><?xml version="1.0" encoding="utf-8"?>
<p:tagLst xmlns:p="http://schemas.openxmlformats.org/presentationml/2006/main">
  <p:tag name="KSO_WM_BEAUTIFY_FLAG" val="#wm#"/>
  <p:tag name="KSO_WM_TEMPLATE_CATEGORY" val="custom"/>
  <p:tag name="KSO_WM_TEMPLATE_INDEX" val="20205081"/>
</p:tagLst>
</file>

<file path=ppt/tags/tag1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xml><?xml version="1.0" encoding="utf-8"?>
<p:tagLst xmlns:p="http://schemas.openxmlformats.org/presentationml/2006/main">
  <p:tag name="KSO_WM_BEAUTIFY_FLAG" val="#wm#"/>
  <p:tag name="KSO_WM_TEMPLATE_CATEGORY" val="custom"/>
  <p:tag name="KSO_WM_TEMPLATE_INDEX" val="20205081"/>
</p:tagLst>
</file>

<file path=ppt/tags/tag18.xml><?xml version="1.0" encoding="utf-8"?>
<p:tagLst xmlns:p="http://schemas.openxmlformats.org/presentationml/2006/main">
  <p:tag name="KSO_WM_BEAUTIFY_FLAG" val="#wm#"/>
  <p:tag name="KSO_WM_TEMPLATE_CATEGORY" val="custom"/>
  <p:tag name="KSO_WM_TEMPLATE_INDEX" val="20205081"/>
</p:tagLst>
</file>

<file path=ppt/tags/tag19.xml><?xml version="1.0" encoding="utf-8"?>
<p:tagLst xmlns:p="http://schemas.openxmlformats.org/presentationml/2006/main">
  <p:tag name="KSO_WM_BEAUTIFY_FLAG" val="#wm#"/>
  <p:tag name="KSO_WM_TEMPLATE_CATEGORY" val="custom"/>
  <p:tag name="KSO_WM_TEMPLATE_INDEX" val="20205081"/>
</p:tagLst>
</file>

<file path=ppt/tags/tag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xml><?xml version="1.0" encoding="utf-8"?>
<p:tagLst xmlns:p="http://schemas.openxmlformats.org/presentationml/2006/main">
  <p:tag name="KSO_WPP_MARK_KEY" val="6a53a204-5eac-4c19-9da9-3592f598f0f2"/>
  <p:tag name="COMMONDATA" val="eyJoZGlkIjoiYWZlNGNiNjAyNjBkNWIwYTMyZDk3N2Y1MDZlYjJlYzIifQ=="/>
</p:tagLst>
</file>

<file path=ppt/tags/tag3.xml><?xml version="1.0" encoding="utf-8"?>
<p:tagLst xmlns:p="http://schemas.openxmlformats.org/presentationml/2006/main">
  <p:tag name="KSO_WM_BEAUTIFY_FLAG" val="#wm#"/>
  <p:tag name="KSO_WM_TEMPLATE_CATEGORY" val="custom"/>
  <p:tag name="KSO_WM_TEMPLATE_INDEX" val="20205081"/>
</p:tagLst>
</file>

<file path=ppt/tags/tag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5.xml><?xml version="1.0" encoding="utf-8"?>
<p:tagLst xmlns:p="http://schemas.openxmlformats.org/presentationml/2006/main">
  <p:tag name="KSO_WM_BEAUTIFY_FLAG" val="#wm#"/>
  <p:tag name="KSO_WM_TEMPLATE_CATEGORY" val="custom"/>
  <p:tag name="KSO_WM_TEMPLATE_INDEX" val="20205081"/>
</p:tagLst>
</file>

<file path=ppt/tags/tag6.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n3vrruzc">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5242</Words>
  <Application>WPS 演示</Application>
  <PresentationFormat>自定义</PresentationFormat>
  <Paragraphs>307</Paragraphs>
  <Slides>19</Slides>
  <Notes>3</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19</vt:i4>
      </vt:variant>
    </vt:vector>
  </HeadingPairs>
  <TitlesOfParts>
    <vt:vector size="30" baseType="lpstr">
      <vt:lpstr>Arial</vt:lpstr>
      <vt:lpstr>宋体</vt:lpstr>
      <vt:lpstr>Wingdings</vt:lpstr>
      <vt:lpstr>微软雅黑</vt:lpstr>
      <vt:lpstr>Wingdings</vt:lpstr>
      <vt:lpstr>Calibri</vt:lpstr>
      <vt:lpstr>Arial Unicode MS</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企业年会</dc:title>
  <dc:creator>第一PPT</dc:creator>
  <cp:keywords>www.1ppt.com</cp:keywords>
  <dc:description>www.1ppt.com</dc:description>
  <cp:lastModifiedBy>吴为</cp:lastModifiedBy>
  <cp:revision>250</cp:revision>
  <dcterms:created xsi:type="dcterms:W3CDTF">2019-06-19T02:08:00Z</dcterms:created>
  <dcterms:modified xsi:type="dcterms:W3CDTF">2022-11-29T07:31:27Z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B35877A6F3A54DAAB507F5E05744C943</vt:lpwstr>
  </property>
</Properties>
</file>