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56" r:id="rId3"/>
  </p:sldMasterIdLst>
  <p:notesMasterIdLst>
    <p:notesMasterId r:id="rId5"/>
  </p:notesMasterIdLst>
  <p:sldIdLst>
    <p:sldId id="267" r:id="rId4"/>
    <p:sldId id="266" r:id="rId6"/>
    <p:sldId id="269" r:id="rId7"/>
    <p:sldId id="268" r:id="rId8"/>
    <p:sldId id="270" r:id="rId9"/>
    <p:sldId id="273" r:id="rId10"/>
  </p:sldIdLst>
  <p:sldSz cx="12192000" cy="6858000"/>
  <p:notesSz cx="6858000" cy="9144000"/>
  <p:custDataLst>
    <p:tags r:id="rId1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D140"/>
    <a:srgbClr val="FFE54E"/>
    <a:srgbClr val="F8EC00"/>
    <a:srgbClr val="FAEDDE"/>
    <a:srgbClr val="FEC776"/>
    <a:srgbClr val="EDF0F0"/>
    <a:srgbClr val="A9DCF6"/>
    <a:srgbClr val="BABCBD"/>
    <a:srgbClr val="347DAA"/>
    <a:srgbClr val="76A4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-2310" y="-1146"/>
      </p:cViewPr>
      <p:guideLst>
        <p:guide orient="horz" pos="2319"/>
        <p:guide orient="horz" pos="648"/>
        <p:guide orient="horz" pos="704"/>
        <p:guide orient="horz" pos="3928"/>
        <p:guide orient="horz" pos="3864"/>
        <p:guide pos="3840"/>
        <p:guide pos="416"/>
        <p:guide pos="7256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4" Type="http://schemas.openxmlformats.org/officeDocument/2006/relationships/tags" Target="tags/tag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7F1DD2-9A69-4A30-A20B-8ED9F9F614F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E2EF1F-5AB9-4920-AF5B-E1DBE170874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E2EF1F-5AB9-4920-AF5B-E1DBE170874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E2EF1F-5AB9-4920-AF5B-E1DBE170874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E2EF1F-5AB9-4920-AF5B-E1DBE170874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E2EF1F-5AB9-4920-AF5B-E1DBE170874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E2EF1F-5AB9-4920-AF5B-E1DBE170874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644961" y="6589088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</a:rPr>
              <a:t>http://www.1ppt.com/jieri/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5"/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microsoft.com/office/2007/relationships/hdphoto" Target="../media/image10.wdp"/><Relationship Id="rId8" Type="http://schemas.openxmlformats.org/officeDocument/2006/relationships/image" Target="../media/image9.png"/><Relationship Id="rId7" Type="http://schemas.microsoft.com/office/2007/relationships/hdphoto" Target="../media/image8.wdp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microsoft.com/office/2007/relationships/hdphoto" Target="../media/image3.wdp"/><Relationship Id="rId11" Type="http://schemas.openxmlformats.org/officeDocument/2006/relationships/notesSlide" Target="../notesSlides/notesSlide1.xml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4.png"/><Relationship Id="rId7" Type="http://schemas.openxmlformats.org/officeDocument/2006/relationships/image" Target="../media/image13.png"/><Relationship Id="rId6" Type="http://schemas.openxmlformats.org/officeDocument/2006/relationships/image" Target="../media/image12.png"/><Relationship Id="rId5" Type="http://schemas.microsoft.com/office/2007/relationships/hdphoto" Target="../media/image8.wdp"/><Relationship Id="rId4" Type="http://schemas.openxmlformats.org/officeDocument/2006/relationships/image" Target="../media/image7.png"/><Relationship Id="rId3" Type="http://schemas.openxmlformats.org/officeDocument/2006/relationships/image" Target="../media/image11.png"/><Relationship Id="rId2" Type="http://schemas.microsoft.com/office/2007/relationships/hdphoto" Target="../media/image3.wdp"/><Relationship Id="rId10" Type="http://schemas.openxmlformats.org/officeDocument/2006/relationships/notesSlide" Target="../notesSlides/notesSlide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3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1.png"/><Relationship Id="rId6" Type="http://schemas.openxmlformats.org/officeDocument/2006/relationships/image" Target="../media/image14.png"/><Relationship Id="rId5" Type="http://schemas.microsoft.com/office/2007/relationships/hdphoto" Target="../media/image8.wdp"/><Relationship Id="rId4" Type="http://schemas.openxmlformats.org/officeDocument/2006/relationships/image" Target="../media/image7.png"/><Relationship Id="rId3" Type="http://schemas.openxmlformats.org/officeDocument/2006/relationships/image" Target="../media/image15.png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microsoft.com/office/2007/relationships/hdphoto" Target="../media/image8.wdp"/><Relationship Id="rId4" Type="http://schemas.openxmlformats.org/officeDocument/2006/relationships/image" Target="../media/image7.png"/><Relationship Id="rId3" Type="http://schemas.openxmlformats.org/officeDocument/2006/relationships/image" Target="../media/image11.png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5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8.png"/><Relationship Id="rId6" Type="http://schemas.microsoft.com/office/2007/relationships/hdphoto" Target="../media/image17.wdp"/><Relationship Id="rId5" Type="http://schemas.openxmlformats.org/officeDocument/2006/relationships/image" Target="../media/image16.png"/><Relationship Id="rId4" Type="http://schemas.microsoft.com/office/2007/relationships/hdphoto" Target="../media/image8.wdp"/><Relationship Id="rId3" Type="http://schemas.openxmlformats.org/officeDocument/2006/relationships/image" Target="../media/image7.png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57" t="7157" r="7157" b="7157"/>
          <a:stretch>
            <a:fillRect/>
          </a:stretch>
        </p:blipFill>
        <p:spPr>
          <a:xfrm>
            <a:off x="1079501" y="-422888"/>
            <a:ext cx="10114770" cy="77037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7643" y="1386615"/>
            <a:ext cx="4497493" cy="335513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3062" y="3778491"/>
            <a:ext cx="3177872" cy="2370693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0071" y="373379"/>
            <a:ext cx="3667193" cy="2735726"/>
          </a:xfrm>
          <a:prstGeom prst="rect">
            <a:avLst/>
          </a:prstGeom>
        </p:spPr>
      </p:pic>
      <p:pic>
        <p:nvPicPr>
          <p:cNvPr id="12" name="图片 11" descr="图片包含 灯具, 物体&#10;&#10;自动生成的说明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74643"/>
          <a:stretch>
            <a:fillRect/>
          </a:stretch>
        </p:blipFill>
        <p:spPr>
          <a:xfrm>
            <a:off x="0" y="-1"/>
            <a:ext cx="12192000" cy="4637315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4479280" y="5533995"/>
            <a:ext cx="3657129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2000" spc="300" dirty="0">
                <a:solidFill>
                  <a:srgbClr val="FDD140"/>
                </a:solidFill>
              </a:rPr>
              <a:t>—— </a:t>
            </a:r>
            <a:r>
              <a:rPr lang="zh-CN" altLang="en-US" sz="2000" spc="300" dirty="0">
                <a:solidFill>
                  <a:srgbClr val="FDD140"/>
                </a:solidFill>
              </a:rPr>
              <a:t>期待您的光临 </a:t>
            </a:r>
            <a:r>
              <a:rPr lang="en-US" altLang="zh-CN" sz="2000" spc="300" dirty="0">
                <a:solidFill>
                  <a:srgbClr val="FDD140"/>
                </a:solidFill>
              </a:rPr>
              <a:t>——</a:t>
            </a:r>
            <a:endParaRPr lang="zh-CN" altLang="en-US" sz="2000" spc="300" dirty="0">
              <a:solidFill>
                <a:srgbClr val="FDD140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809480" y="4885599"/>
            <a:ext cx="3233440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2000" b="1" spc="300" dirty="0">
                <a:solidFill>
                  <a:srgbClr val="FDD140"/>
                </a:solidFill>
              </a:rPr>
              <a:t>某某有限公司企业年会</a:t>
            </a:r>
            <a:endParaRPr lang="zh-CN" altLang="en-US" sz="2000" b="1" spc="300" dirty="0">
              <a:solidFill>
                <a:srgbClr val="FDD140"/>
              </a:solidFill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40000"/>
                    </a14:imgEffect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614" t="25116" r="13268" b="28218"/>
          <a:stretch>
            <a:fillRect/>
          </a:stretch>
        </p:blipFill>
        <p:spPr>
          <a:xfrm>
            <a:off x="2311400" y="1183923"/>
            <a:ext cx="7569198" cy="3364088"/>
          </a:xfrm>
          <a:prstGeom prst="rect">
            <a:avLst/>
          </a:prstGeom>
          <a:effectLst>
            <a:outerShdw blurRad="63500" dist="38100" dir="30000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 advTm="10000">
        <p15:prstTrans prst="curtains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repeatCount="1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repeatCount="1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repeatCount="1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57" t="7157" r="7157" b="7157"/>
          <a:stretch>
            <a:fillRect/>
          </a:stretch>
        </p:blipFill>
        <p:spPr>
          <a:xfrm>
            <a:off x="1079501" y="-422888"/>
            <a:ext cx="10114770" cy="77037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" name="图片 30" descr="图片包含 红色&#10;&#10;自动生成的说明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594"/>
          <a:stretch>
            <a:fillRect/>
          </a:stretch>
        </p:blipFill>
        <p:spPr>
          <a:xfrm>
            <a:off x="0" y="3175666"/>
            <a:ext cx="12192000" cy="3682333"/>
          </a:xfrm>
          <a:prstGeom prst="rect">
            <a:avLst/>
          </a:prstGeom>
        </p:spPr>
      </p:pic>
      <p:pic>
        <p:nvPicPr>
          <p:cNvPr id="8" name="图片 7" descr="图片包含 灯具, 物体&#10;&#10;自动生成的说明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74643"/>
          <a:stretch>
            <a:fillRect/>
          </a:stretch>
        </p:blipFill>
        <p:spPr>
          <a:xfrm>
            <a:off x="0" y="-1"/>
            <a:ext cx="12192000" cy="463731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2394108" y="1853689"/>
            <a:ext cx="28255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尊敬的 先生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女士：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803752" y="2464379"/>
            <a:ext cx="8153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您好！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673017" y="4458667"/>
            <a:ext cx="2069797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某某某公司落款</a:t>
            </a:r>
            <a:endParaRPr lang="zh-CN" altLang="en-US" sz="2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35031" y="4299679"/>
            <a:ext cx="1527342" cy="108585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412479" y="1942356"/>
            <a:ext cx="1283581" cy="852487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7906" y="3922332"/>
            <a:ext cx="3980141" cy="3980141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2374446" y="2855369"/>
            <a:ext cx="80601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为共同庆祝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的到来，本公司将于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日晚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18:00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点整于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市国际大酒店六楼举办“携手共进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终盛典晚会”届时期待您的光临。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6" presetClass="emph" presetSubtype="0" fill="hold" grpId="1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212500"/>
                                  </p:iterate>
                                  <p:childTnLst>
                                    <p:animScale>
                                      <p:cBhvr>
                                        <p:cTn id="28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9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0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1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3700"/>
                                  </p:stCondLst>
                                  <p:iterate type="lt">
                                    <p:tmPct val="75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6" presetClass="emph" presetSubtype="0" fill="hold" grpId="1" nodeType="withEffect">
                                  <p:stCondLst>
                                    <p:cond delay="3700"/>
                                  </p:stCondLst>
                                  <p:iterate type="lt">
                                    <p:tmPct val="75000"/>
                                  </p:iterate>
                                  <p:childTnLst>
                                    <p:animScale>
                                      <p:cBhvr>
                                        <p:cTn id="36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7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8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9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grpId="0" nodeType="withEffect">
                                  <p:stCondLst>
                                    <p:cond delay="5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9900"/>
                                  </p:stCondLst>
                                  <p:iterate type="lt">
                                    <p:tmPct val="33333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6" presetClass="emph" presetSubtype="0" fill="hold" grpId="1" nodeType="withEffect">
                                  <p:stCondLst>
                                    <p:cond delay="9900"/>
                                  </p:stCondLst>
                                  <p:iterate type="lt">
                                    <p:tmPct val="20833"/>
                                  </p:iterate>
                                  <p:childTnLst>
                                    <p:animScale>
                                      <p:cBhvr>
                                        <p:cTn id="48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49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50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51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2" presetClass="entr" presetSubtype="2" fill="hold" nodeType="withEffect">
                                  <p:stCondLst>
                                    <p:cond delay="108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8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8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nodeType="withEffect">
                                  <p:stCondLst>
                                    <p:cond delay="109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15" grpId="0"/>
      <p:bldP spid="15" grpId="1"/>
      <p:bldP spid="16" grpId="0"/>
      <p:bldP spid="16" grpId="1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图片 47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57" t="7157" r="7157" b="7157"/>
          <a:stretch>
            <a:fillRect/>
          </a:stretch>
        </p:blipFill>
        <p:spPr>
          <a:xfrm>
            <a:off x="1079501" y="-422888"/>
            <a:ext cx="10114770" cy="77037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1052" y="249425"/>
            <a:ext cx="1986631" cy="524967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 descr="图片包含 灯具, 物体&#10;&#10;自动生成的说明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78472"/>
          <a:stretch>
            <a:fillRect/>
          </a:stretch>
        </p:blipFill>
        <p:spPr>
          <a:xfrm>
            <a:off x="0" y="-1"/>
            <a:ext cx="12192000" cy="393700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7906" y="3947732"/>
            <a:ext cx="3980141" cy="3980141"/>
          </a:xfrm>
          <a:prstGeom prst="rect">
            <a:avLst/>
          </a:prstGeom>
        </p:spPr>
      </p:pic>
      <p:sp>
        <p:nvSpPr>
          <p:cNvPr id="33" name="文本框 32"/>
          <p:cNvSpPr txBox="1"/>
          <p:nvPr/>
        </p:nvSpPr>
        <p:spPr>
          <a:xfrm>
            <a:off x="3234748" y="3055263"/>
            <a:ext cx="2783229" cy="453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14:00-14:30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234748" y="1301885"/>
            <a:ext cx="2159306" cy="453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13:00-13:30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234748" y="1910581"/>
            <a:ext cx="2217144" cy="453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13:30-13:45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234748" y="3627604"/>
            <a:ext cx="3411878" cy="453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14:30-15:30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234748" y="2482922"/>
            <a:ext cx="2900741" cy="453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13:45-14:00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234748" y="4199946"/>
            <a:ext cx="2159306" cy="453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15:30-16:30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178184" y="1350896"/>
            <a:ext cx="1774010" cy="453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来宾入场签到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7178184" y="1923237"/>
            <a:ext cx="1774010" cy="453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暖场视频播放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7178184" y="2495578"/>
            <a:ext cx="295582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目成果展示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7178184" y="3067919"/>
            <a:ext cx="3070125" cy="453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企业领导及伙伴致辞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7178184" y="4212602"/>
            <a:ext cx="248132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征程新跨越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7178184" y="3640260"/>
            <a:ext cx="3361475" cy="453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颁奖典礼及风采展示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 descr="图片包含 红色&#10;&#10;自动生成的说明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594"/>
          <a:stretch>
            <a:fillRect/>
          </a:stretch>
        </p:blipFill>
        <p:spPr>
          <a:xfrm>
            <a:off x="0" y="3175666"/>
            <a:ext cx="12192000" cy="368233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0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57" t="7157" r="7157" b="7157"/>
          <a:stretch>
            <a:fillRect/>
          </a:stretch>
        </p:blipFill>
        <p:spPr>
          <a:xfrm>
            <a:off x="1079501" y="-422888"/>
            <a:ext cx="10114770" cy="77037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3" name="图片 32" descr="图片包含 红色&#10;&#10;自动生成的说明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594"/>
          <a:stretch>
            <a:fillRect/>
          </a:stretch>
        </p:blipFill>
        <p:spPr>
          <a:xfrm>
            <a:off x="40886" y="3205289"/>
            <a:ext cx="12192000" cy="3682333"/>
          </a:xfrm>
          <a:prstGeom prst="rect">
            <a:avLst/>
          </a:prstGeom>
        </p:spPr>
      </p:pic>
      <p:pic>
        <p:nvPicPr>
          <p:cNvPr id="8" name="图片 7" descr="图片包含 灯具, 物体&#10;&#10;自动生成的说明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78472"/>
          <a:stretch>
            <a:fillRect/>
          </a:stretch>
        </p:blipFill>
        <p:spPr>
          <a:xfrm>
            <a:off x="0" y="-1"/>
            <a:ext cx="12192000" cy="3937001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4548654" y="1874470"/>
            <a:ext cx="613846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晚会时间：</a:t>
            </a:r>
            <a:r>
              <a:rPr lang="en-US" altLang="zh-CN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XX</a:t>
            </a:r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年</a:t>
            </a:r>
            <a:r>
              <a:rPr lang="en-US" altLang="zh-CN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XX</a:t>
            </a:r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月</a:t>
            </a:r>
            <a:r>
              <a:rPr lang="en-US" altLang="zh-CN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XX</a:t>
            </a:r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日</a:t>
            </a:r>
            <a:r>
              <a: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　</a:t>
            </a:r>
            <a:endParaRPr lang="zh-CN" alt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548654" y="2536401"/>
            <a:ext cx="613846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晚会地点：</a:t>
            </a:r>
            <a:r>
              <a:rPr lang="en-US" altLang="zh-CN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XX</a:t>
            </a:r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国际酒</a:t>
            </a:r>
            <a:r>
              <a:rPr lang="en-US" altLang="zh-CN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X</a:t>
            </a:r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层宴会厅</a:t>
            </a:r>
            <a:r>
              <a: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　</a:t>
            </a:r>
            <a:endParaRPr lang="zh-CN" alt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548654" y="3198332"/>
            <a:ext cx="613846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晚会联系人：</a:t>
            </a:r>
            <a:r>
              <a:rPr lang="en-US" altLang="zh-CN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XXX</a:t>
            </a:r>
            <a:endParaRPr lang="zh-CN" alt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548654" y="3860263"/>
            <a:ext cx="613846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联系电话：</a:t>
            </a:r>
            <a:r>
              <a:rPr lang="en-US" altLang="zh-CN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138XXXX5678</a:t>
            </a:r>
            <a:endParaRPr lang="zh-CN" alt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2967" y="1478075"/>
            <a:ext cx="3810000" cy="3810000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002" y="1712061"/>
            <a:ext cx="3279037" cy="3279037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803" y="3979658"/>
            <a:ext cx="3980141" cy="398014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3" grpId="0"/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图片 44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57" t="7157" r="7157" b="7157"/>
          <a:stretch>
            <a:fillRect/>
          </a:stretch>
        </p:blipFill>
        <p:spPr>
          <a:xfrm>
            <a:off x="1079501" y="-422888"/>
            <a:ext cx="10114770" cy="77037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图片 19" descr="图片包含 灯具, 物体&#10;&#10;自动生成的说明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74643"/>
          <a:stretch>
            <a:fillRect/>
          </a:stretch>
        </p:blipFill>
        <p:spPr>
          <a:xfrm>
            <a:off x="0" y="-1"/>
            <a:ext cx="12192000" cy="463731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2895" y="2187834"/>
            <a:ext cx="6921010" cy="1677733"/>
          </a:xfrm>
          <a:prstGeom prst="rect">
            <a:avLst/>
          </a:prstGeom>
          <a:effectLst>
            <a:outerShdw blurRad="63500" dist="63500" dir="54000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9" name="文本框 18"/>
          <p:cNvSpPr txBox="1"/>
          <p:nvPr/>
        </p:nvSpPr>
        <p:spPr>
          <a:xfrm>
            <a:off x="4486680" y="4207557"/>
            <a:ext cx="3233440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2000" b="1" spc="300" dirty="0">
                <a:solidFill>
                  <a:srgbClr val="FDD140"/>
                </a:solidFill>
              </a:rPr>
              <a:t>某某有限公司企业年会</a:t>
            </a:r>
            <a:endParaRPr lang="zh-CN" altLang="en-US" sz="2000" b="1" spc="300" dirty="0">
              <a:solidFill>
                <a:srgbClr val="FDD140"/>
              </a:solidFill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3030" y="4407612"/>
            <a:ext cx="2380740" cy="214756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125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大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6960" y="731520"/>
            <a:ext cx="9286875" cy="486029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THEME" val="4a109120-5b47-423c-b4c2-ccd34edb0d41"/>
  <p:tag name="ISLIDE.GUIDESSETTING" val="{&quot;Id&quot;:null,&quot;Name&quot;:&quot;iSlide&quot;,&quot;HeaderHeight&quot;:15.0,&quot;FooterHeight&quot;:9.0000000000000036,&quot;SideMargin&quot;:5.4999999999999982,&quot;TopMargin&quot;:0.0,&quot;BottomMargin&quot;:0.0,&quot;IntervalMargin&quot;:1.3999999999999997,&quot;SettingType&quot;:&quot;System&quot;}"/>
  <p:tag name="ISPRING_PRESENTATION_TITLE" val="PowerPoint 演示文稿"/>
  <p:tag name="KSO_WPP_MARK_KEY" val="b50acbc0-28f3-477d-bea0-d2d18c02601d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，www.1ppt.com">
  <a:themeElements>
    <a:clrScheme name="自定义 6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D60000"/>
      </a:accent1>
      <a:accent2>
        <a:srgbClr val="F78500"/>
      </a:accent2>
      <a:accent3>
        <a:srgbClr val="A61923"/>
      </a:accent3>
      <a:accent4>
        <a:srgbClr val="FFCE0A"/>
      </a:accent4>
      <a:accent5>
        <a:srgbClr val="459AB5"/>
      </a:accent5>
      <a:accent6>
        <a:srgbClr val="9D8A63"/>
      </a:accent6>
      <a:hlink>
        <a:srgbClr val="DD2431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0</TotalTime>
  <Words>306</Words>
  <Application>WPS 演示</Application>
  <PresentationFormat>自定义</PresentationFormat>
  <Paragraphs>46</Paragraphs>
  <Slides>6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Arial</vt:lpstr>
      <vt:lpstr>宋体</vt:lpstr>
      <vt:lpstr>Wingdings</vt:lpstr>
      <vt:lpstr>微软雅黑</vt:lpstr>
      <vt:lpstr>Arial</vt:lpstr>
      <vt:lpstr>Arial Unicode MS</vt:lpstr>
      <vt:lpstr>等线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邀请函</dc:title>
  <dc:creator>第一PPT</dc:creator>
  <cp:keywords>www.1ppt.com</cp:keywords>
  <dc:description>www.1ppt.com</dc:description>
  <dc:subject>PPT</dc:subject>
  <cp:category>PPT</cp:category>
  <cp:lastModifiedBy>吴为</cp:lastModifiedBy>
  <cp:revision>55</cp:revision>
  <cp:lastPrinted>2017-10-17T16:00:00Z</cp:lastPrinted>
  <dcterms:created xsi:type="dcterms:W3CDTF">2017-10-17T16:00:00Z</dcterms:created>
  <dcterms:modified xsi:type="dcterms:W3CDTF">2022-11-28T14:18:17Z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a173570b-f82c-4049-95f2-66cf58a73903</vt:lpwstr>
  </property>
  <property fmtid="{D5CDD505-2E9C-101B-9397-08002B2CF9AE}" pid="3" name="ICV">
    <vt:lpwstr>371493D3F0014799B0D32FEC1AD1AD90</vt:lpwstr>
  </property>
  <property fmtid="{D5CDD505-2E9C-101B-9397-08002B2CF9AE}" pid="4" name="KSOProductBuildVer">
    <vt:lpwstr>2052-11.1.0.12763</vt:lpwstr>
  </property>
</Properties>
</file>